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8"/>
  </p:notesMasterIdLst>
  <p:sldIdLst>
    <p:sldId id="256" r:id="rId2"/>
    <p:sldId id="273" r:id="rId3"/>
    <p:sldId id="280" r:id="rId4"/>
    <p:sldId id="281" r:id="rId5"/>
    <p:sldId id="282" r:id="rId6"/>
    <p:sldId id="27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15F72E-AD00-43A6-94E1-87C5D9C64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2980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99BF9-B07C-490E-8B30-F673EE4198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</a:t>
            </a:r>
            <a:r>
              <a:rPr lang="ru-RU" baseline="0" dirty="0" smtClean="0"/>
              <a:t> и задания к данной лекции помогут студентам</a:t>
            </a:r>
          </a:p>
          <a:p>
            <a:r>
              <a:rPr lang="ru-RU" baseline="0" dirty="0" smtClean="0"/>
              <a:t>лучше практически освоить концепцию облачных вычислений.</a:t>
            </a:r>
            <a:endParaRPr lang="ru-RU" baseline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1D0B5-C11D-4175-BAAC-0E7244BA82F8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BA574-175E-48B7-83AE-8F98B71C1B80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DB8D9-06C0-4C23-8BDE-381542C77FB7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FE6245-D6C1-4CDD-9C4D-8B8169B6378C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E814E-95DE-4E74-8465-4D5AE3080424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11CB3D-D7B0-43C3-86BA-20253172B122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21B9A-A491-4138-BF1A-E36A09180D30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A6FFB-EBB1-4440-A43D-565579EA0516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C73E7-5DD7-45F4-AB47-5E19EB95E51D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D75FF4-7C1A-4D6D-9F5D-289F52871AA7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5698A-D97E-4F47-B43F-8F70D770B749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B62E47-F023-4E7A-8FE7-8B9F2925EAFF}" type="datetime1">
              <a:rPr lang="ru-RU" smtClean="0"/>
              <a:pPr>
                <a:defRPr/>
              </a:pPr>
              <a:t>07.09.2011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290"/>
            <a:ext cx="8029604" cy="32147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/>
              <a:t>Архитектура, возможности и методы использования платформы облачных вычислений </a:t>
            </a:r>
            <a:r>
              <a:rPr lang="en-US" sz="3600" b="1" dirty="0"/>
              <a:t>Microsoft Windows </a:t>
            </a:r>
            <a:r>
              <a:rPr lang="en-US" sz="3600" b="1" dirty="0" smtClean="0"/>
              <a:t>Azure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800" i="1" dirty="0"/>
              <a:t>Лекция </a:t>
            </a:r>
            <a:r>
              <a:rPr lang="en-US" sz="2800" i="1" dirty="0" smtClean="0"/>
              <a:t>7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en-US" sz="3100" i="1" dirty="0" smtClean="0"/>
              <a:t>Windows Azure Compute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0438"/>
            <a:ext cx="7529264" cy="187277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i="1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/>
              <a:t>Сафонов </a:t>
            </a:r>
            <a:r>
              <a:rPr lang="ru-RU" sz="2800" b="1" i="1" dirty="0"/>
              <a:t>Владимир </a:t>
            </a:r>
            <a:r>
              <a:rPr lang="ru-RU" sz="2800" b="1" i="1" dirty="0" smtClean="0"/>
              <a:t>Олегович</a:t>
            </a:r>
            <a:endParaRPr lang="ru-RU" sz="28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Профессор кафедры информатики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Заведующий лабораторией </a:t>
            </a:r>
            <a:r>
              <a:rPr lang="en-US" sz="2400" dirty="0"/>
              <a:t>Java-</a:t>
            </a:r>
            <a:r>
              <a:rPr lang="ru-RU" sz="2400" dirty="0" smtClean="0"/>
              <a:t>технологии</a:t>
            </a:r>
            <a:endParaRPr lang="en-US" sz="2400" i="1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Санкт-Петербургский государственный университет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i="1" dirty="0"/>
              <a:t>Email: </a:t>
            </a:r>
            <a:r>
              <a:rPr lang="en-US" sz="2400" dirty="0" smtClean="0"/>
              <a:t>vosafonov@gmail.com</a:t>
            </a:r>
            <a:endParaRPr lang="ru-RU" sz="2400" b="1" dirty="0">
              <a:latin typeface="Courier New" pitchFamily="49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i="1" dirty="0">
                <a:latin typeface="Courier New" pitchFamily="49" charset="0"/>
              </a:rPr>
              <a:t>WWW: </a:t>
            </a:r>
            <a:r>
              <a:rPr lang="en-US" sz="2400" b="1" dirty="0">
                <a:latin typeface="Courier New" pitchFamily="49" charset="0"/>
              </a:rPr>
              <a:t>http</a:t>
            </a:r>
            <a:r>
              <a:rPr lang="en-US" sz="2400" b="1" dirty="0" smtClean="0">
                <a:latin typeface="Courier New" pitchFamily="49" charset="0"/>
              </a:rPr>
              <a:t>://www.vladimirsafonov.org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57364"/>
            <a:ext cx="7486147" cy="4268799"/>
          </a:xfrm>
        </p:spPr>
        <p:txBody>
          <a:bodyPr>
            <a:normAutofit/>
          </a:bodyPr>
          <a:lstStyle/>
          <a:p>
            <a:r>
              <a:rPr lang="en-US" dirty="0" smtClean="0"/>
              <a:t>Windows Azure Compute</a:t>
            </a:r>
            <a:r>
              <a:rPr lang="ru-RU" dirty="0" smtClean="0"/>
              <a:t>– основная компонента </a:t>
            </a:r>
            <a:r>
              <a:rPr lang="en-US" dirty="0" smtClean="0"/>
              <a:t>Azure</a:t>
            </a:r>
            <a:r>
              <a:rPr lang="ru-RU" dirty="0" smtClean="0"/>
              <a:t>, предназначенная для управления вычислениями в “облаке”.</a:t>
            </a:r>
            <a:endParaRPr lang="en-US" dirty="0" smtClean="0"/>
          </a:p>
          <a:p>
            <a:r>
              <a:rPr lang="ru-RU" dirty="0" smtClean="0"/>
              <a:t>По классу ПО (см. лекцию 1) </a:t>
            </a:r>
            <a:r>
              <a:rPr lang="en-US" dirty="0" smtClean="0"/>
              <a:t>Azure Compute </a:t>
            </a:r>
            <a:r>
              <a:rPr lang="ru-RU" dirty="0" smtClean="0"/>
              <a:t>относится к </a:t>
            </a:r>
            <a:r>
              <a:rPr lang="ru-RU" i="1" dirty="0" smtClean="0"/>
              <a:t>промежуточному ПО (</a:t>
            </a:r>
            <a:r>
              <a:rPr lang="en-US" i="1" dirty="0" smtClean="0"/>
              <a:t>middleware</a:t>
            </a:r>
            <a:r>
              <a:rPr lang="ru-RU" i="1" dirty="0" smtClean="0"/>
              <a:t>)</a:t>
            </a:r>
            <a:endParaRPr lang="en-US" i="1" dirty="0" smtClean="0"/>
          </a:p>
          <a:p>
            <a:r>
              <a:rPr lang="ru-RU" dirty="0" smtClean="0"/>
              <a:t> </a:t>
            </a:r>
            <a:r>
              <a:rPr lang="en-US" dirty="0" smtClean="0"/>
              <a:t>Azure Compute </a:t>
            </a:r>
            <a:r>
              <a:rPr lang="ru-RU" dirty="0" smtClean="0"/>
              <a:t>предназначена для поддержки  управления вычислениями в </a:t>
            </a:r>
            <a:r>
              <a:rPr lang="en-US" dirty="0" smtClean="0"/>
              <a:t>Azure Platform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en-US" dirty="0" smtClean="0"/>
              <a:t>Azure Compute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58204" cy="947532"/>
          </a:xfrm>
        </p:spPr>
        <p:txBody>
          <a:bodyPr/>
          <a:lstStyle/>
          <a:p>
            <a:r>
              <a:rPr lang="ru-RU" dirty="0" smtClean="0"/>
              <a:t>Архитектура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smtClean="0"/>
              <a:t>Azure Compute</a:t>
            </a:r>
            <a:endParaRPr lang="ru-RU" dirty="0"/>
          </a:p>
        </p:txBody>
      </p:sp>
      <p:pic>
        <p:nvPicPr>
          <p:cNvPr id="7" name="Content Placeholder 6" descr="fig_7.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7844443" cy="42862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ig_7.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428736"/>
            <a:ext cx="7929618" cy="4770161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страница </a:t>
            </a:r>
            <a:r>
              <a:rPr lang="en-US" dirty="0" smtClean="0"/>
              <a:t>Azure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ig_7.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152" y="1428736"/>
            <a:ext cx="7689956" cy="4625989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58204" cy="947532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Работоспособность развернутых приложений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18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Домашнее задание к лекции </a:t>
            </a:r>
            <a:r>
              <a:rPr lang="en-US" sz="4000" dirty="0" smtClean="0"/>
              <a:t>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marL="182880" indent="-457200">
              <a:buAutoNum type="arabicPeriod"/>
            </a:pPr>
            <a:r>
              <a:rPr lang="ru-RU" dirty="0" smtClean="0"/>
              <a:t>Войдите в облако </a:t>
            </a:r>
            <a:r>
              <a:rPr lang="en-US" dirty="0" smtClean="0"/>
              <a:t>Azure </a:t>
            </a:r>
            <a:r>
              <a:rPr lang="ru-RU" dirty="0" smtClean="0"/>
              <a:t>и поэкспериментируйте с </a:t>
            </a:r>
            <a:r>
              <a:rPr lang="en-US" dirty="0" smtClean="0"/>
              <a:t>web-</a:t>
            </a:r>
            <a:r>
              <a:rPr lang="ru-RU" dirty="0" smtClean="0"/>
              <a:t>интерфейсом </a:t>
            </a:r>
            <a:r>
              <a:rPr lang="en-US" dirty="0" smtClean="0"/>
              <a:t>Compute</a:t>
            </a:r>
            <a:endParaRPr lang="ru-RU" dirty="0" smtClean="0"/>
          </a:p>
          <a:p>
            <a:pPr marL="182880" indent="-457200">
              <a:buAutoNum type="arabicPeriod"/>
            </a:pPr>
            <a:r>
              <a:rPr lang="ru-RU" dirty="0" smtClean="0"/>
              <a:t>Получите информацию о работоспособности развернутых приложений.</a:t>
            </a:r>
          </a:p>
          <a:p>
            <a:pPr marL="182880" indent="-457200">
              <a:buAutoNum type="arabicPeriod"/>
            </a:pPr>
            <a:r>
              <a:rPr lang="ru-RU" dirty="0" smtClean="0"/>
              <a:t>Попробуйте кликнуть на надписи </a:t>
            </a:r>
            <a:r>
              <a:rPr lang="ru-RU" i="1" dirty="0" smtClean="0"/>
              <a:t>Активно</a:t>
            </a:r>
            <a:r>
              <a:rPr lang="ru-RU" dirty="0" smtClean="0"/>
              <a:t>.  Не возникло ли при этом проблем</a:t>
            </a:r>
            <a:r>
              <a:rPr lang="en-US" dirty="0" smtClean="0"/>
              <a:t>?</a:t>
            </a:r>
            <a:endParaRPr lang="ru-RU" dirty="0" smtClean="0"/>
          </a:p>
          <a:p>
            <a:pPr marL="182880" indent="-457200">
              <a:buAutoNum type="arabicPeriod"/>
            </a:pPr>
            <a:r>
              <a:rPr lang="ru-RU" dirty="0" smtClean="0"/>
              <a:t>Попробуйте получить информацию о территориальных группах. Не возникло ли при этом проблем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4004</TotalTime>
  <Words>198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Волна</vt:lpstr>
      <vt:lpstr>Архитектура, возможности и методы использования платформы облачных вычислений Microsoft Windows Azure Лекция 7 Windows Azure Compute</vt:lpstr>
      <vt:lpstr>Введение в Azure Compute</vt:lpstr>
      <vt:lpstr>Архитектура  Azure Compute</vt:lpstr>
      <vt:lpstr>Основная страница Azure</vt:lpstr>
      <vt:lpstr>Работоспособность развернутых приложений</vt:lpstr>
      <vt:lpstr>Домашнее задание к лекции 7</vt:lpstr>
    </vt:vector>
  </TitlesOfParts>
  <Company>St.Petersburg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Архитектуры и модели программ и знаний. Лекция 2</dc:title>
  <dc:creator>Vladimir O. Safonov</dc:creator>
  <cp:lastModifiedBy>Пользователь Windows</cp:lastModifiedBy>
  <cp:revision>193</cp:revision>
  <dcterms:created xsi:type="dcterms:W3CDTF">2001-09-03T03:38:43Z</dcterms:created>
  <dcterms:modified xsi:type="dcterms:W3CDTF">2011-09-07T08:09:08Z</dcterms:modified>
</cp:coreProperties>
</file>