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49"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Lst>
  <p:notesMasterIdLst>
    <p:notesMasterId r:id="rId36"/>
  </p:notesMasterIdLst>
  <p:handoutMasterIdLst>
    <p:handoutMasterId r:id="rId37"/>
  </p:handoutMasterIdLst>
  <p:sldIdLst>
    <p:sldId id="256" r:id="rId12"/>
    <p:sldId id="257" r:id="rId13"/>
    <p:sldId id="424" r:id="rId14"/>
    <p:sldId id="425" r:id="rId15"/>
    <p:sldId id="426" r:id="rId16"/>
    <p:sldId id="427" r:id="rId17"/>
    <p:sldId id="428" r:id="rId18"/>
    <p:sldId id="429" r:id="rId19"/>
    <p:sldId id="431" r:id="rId20"/>
    <p:sldId id="430" r:id="rId21"/>
    <p:sldId id="433" r:id="rId22"/>
    <p:sldId id="434" r:id="rId23"/>
    <p:sldId id="435" r:id="rId24"/>
    <p:sldId id="436" r:id="rId25"/>
    <p:sldId id="437" r:id="rId26"/>
    <p:sldId id="438" r:id="rId27"/>
    <p:sldId id="439" r:id="rId28"/>
    <p:sldId id="440" r:id="rId29"/>
    <p:sldId id="441" r:id="rId30"/>
    <p:sldId id="443" r:id="rId31"/>
    <p:sldId id="444" r:id="rId32"/>
    <p:sldId id="445" r:id="rId33"/>
    <p:sldId id="446" r:id="rId34"/>
    <p:sldId id="442" r:id="rId35"/>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Calibri" panose="020F0502020204030204" pitchFamily="34" charset="0"/>
        <a:ea typeface="Verdana" panose="020B0604030504040204" pitchFamily="34" charset="0"/>
        <a:cs typeface="Verdana" panose="020B0604030504040204" pitchFamily="34" charset="0"/>
      </a:defRPr>
    </a:lvl1pPr>
    <a:lvl2pPr marL="742950" indent="-285750" algn="l" defTabSz="449263" rtl="0" eaLnBrk="0" fontAlgn="base" hangingPunct="0">
      <a:spcBef>
        <a:spcPct val="0"/>
      </a:spcBef>
      <a:spcAft>
        <a:spcPct val="0"/>
      </a:spcAft>
      <a:defRPr kern="1200">
        <a:solidFill>
          <a:schemeClr val="bg1"/>
        </a:solidFill>
        <a:latin typeface="Calibri" panose="020F0502020204030204" pitchFamily="34" charset="0"/>
        <a:ea typeface="Verdana" panose="020B0604030504040204" pitchFamily="34" charset="0"/>
        <a:cs typeface="Verdana" panose="020B0604030504040204" pitchFamily="34" charset="0"/>
      </a:defRPr>
    </a:lvl2pPr>
    <a:lvl3pPr marL="1143000" indent="-228600" algn="l" defTabSz="449263" rtl="0" eaLnBrk="0" fontAlgn="base" hangingPunct="0">
      <a:spcBef>
        <a:spcPct val="0"/>
      </a:spcBef>
      <a:spcAft>
        <a:spcPct val="0"/>
      </a:spcAft>
      <a:defRPr kern="1200">
        <a:solidFill>
          <a:schemeClr val="bg1"/>
        </a:solidFill>
        <a:latin typeface="Calibri" panose="020F0502020204030204" pitchFamily="34" charset="0"/>
        <a:ea typeface="Verdana" panose="020B0604030504040204" pitchFamily="34" charset="0"/>
        <a:cs typeface="Verdana" panose="020B0604030504040204" pitchFamily="34" charset="0"/>
      </a:defRPr>
    </a:lvl3pPr>
    <a:lvl4pPr marL="1600200" indent="-228600" algn="l" defTabSz="449263" rtl="0" eaLnBrk="0" fontAlgn="base" hangingPunct="0">
      <a:spcBef>
        <a:spcPct val="0"/>
      </a:spcBef>
      <a:spcAft>
        <a:spcPct val="0"/>
      </a:spcAft>
      <a:defRPr kern="1200">
        <a:solidFill>
          <a:schemeClr val="bg1"/>
        </a:solidFill>
        <a:latin typeface="Calibri" panose="020F0502020204030204" pitchFamily="34" charset="0"/>
        <a:ea typeface="Verdana" panose="020B0604030504040204" pitchFamily="34" charset="0"/>
        <a:cs typeface="Verdana" panose="020B0604030504040204" pitchFamily="34" charset="0"/>
      </a:defRPr>
    </a:lvl4pPr>
    <a:lvl5pPr marL="2057400" indent="-228600" algn="l" defTabSz="449263" rtl="0" eaLnBrk="0" fontAlgn="base" hangingPunct="0">
      <a:spcBef>
        <a:spcPct val="0"/>
      </a:spcBef>
      <a:spcAft>
        <a:spcPct val="0"/>
      </a:spcAft>
      <a:defRPr kern="1200">
        <a:solidFill>
          <a:schemeClr val="bg1"/>
        </a:solidFill>
        <a:latin typeface="Calibri" panose="020F0502020204030204" pitchFamily="34" charset="0"/>
        <a:ea typeface="Verdana" panose="020B0604030504040204" pitchFamily="34" charset="0"/>
        <a:cs typeface="Verdana" panose="020B0604030504040204" pitchFamily="34" charset="0"/>
      </a:defRPr>
    </a:lvl5pPr>
    <a:lvl6pPr marL="2286000" algn="l" defTabSz="914400" rtl="0" eaLnBrk="1" latinLnBrk="0" hangingPunct="1">
      <a:defRPr kern="1200">
        <a:solidFill>
          <a:schemeClr val="bg1"/>
        </a:solidFill>
        <a:latin typeface="Calibri" panose="020F0502020204030204" pitchFamily="34" charset="0"/>
        <a:ea typeface="Verdana" panose="020B0604030504040204" pitchFamily="34" charset="0"/>
        <a:cs typeface="Verdana" panose="020B0604030504040204" pitchFamily="34" charset="0"/>
      </a:defRPr>
    </a:lvl6pPr>
    <a:lvl7pPr marL="2743200" algn="l" defTabSz="914400" rtl="0" eaLnBrk="1" latinLnBrk="0" hangingPunct="1">
      <a:defRPr kern="1200">
        <a:solidFill>
          <a:schemeClr val="bg1"/>
        </a:solidFill>
        <a:latin typeface="Calibri" panose="020F0502020204030204" pitchFamily="34" charset="0"/>
        <a:ea typeface="Verdana" panose="020B0604030504040204" pitchFamily="34" charset="0"/>
        <a:cs typeface="Verdana" panose="020B0604030504040204" pitchFamily="34" charset="0"/>
      </a:defRPr>
    </a:lvl7pPr>
    <a:lvl8pPr marL="3200400" algn="l" defTabSz="914400" rtl="0" eaLnBrk="1" latinLnBrk="0" hangingPunct="1">
      <a:defRPr kern="1200">
        <a:solidFill>
          <a:schemeClr val="bg1"/>
        </a:solidFill>
        <a:latin typeface="Calibri" panose="020F0502020204030204" pitchFamily="34" charset="0"/>
        <a:ea typeface="Verdana" panose="020B0604030504040204" pitchFamily="34" charset="0"/>
        <a:cs typeface="Verdana" panose="020B0604030504040204" pitchFamily="34" charset="0"/>
      </a:defRPr>
    </a:lvl8pPr>
    <a:lvl9pPr marL="3657600" algn="l" defTabSz="914400" rtl="0" eaLnBrk="1" latinLnBrk="0" hangingPunct="1">
      <a:defRPr kern="1200">
        <a:solidFill>
          <a:schemeClr val="bg1"/>
        </a:solidFill>
        <a:latin typeface="Calibri" panose="020F0502020204030204" pitchFamily="34" charset="0"/>
        <a:ea typeface="Verdana" panose="020B0604030504040204" pitchFamily="34" charset="0"/>
        <a:cs typeface="Verdana" panose="020B060403050404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DE10"/>
    <a:srgbClr val="EDAF0A"/>
    <a:srgbClr val="177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2308" autoAdjust="0"/>
  </p:normalViewPr>
  <p:slideViewPr>
    <p:cSldViewPr>
      <p:cViewPr varScale="1">
        <p:scale>
          <a:sx n="70" d="100"/>
          <a:sy n="70" d="100"/>
        </p:scale>
        <p:origin x="1656" y="9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2" charset="0"/>
                <a:ea typeface="Verdana" pitchFamily="32" charset="0"/>
                <a:cs typeface="Verdana" pitchFamily="32" charset="0"/>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Calibri" pitchFamily="32" charset="0"/>
                <a:ea typeface="Verdana" pitchFamily="32" charset="0"/>
                <a:cs typeface="Verdana" pitchFamily="32" charset="0"/>
              </a:defRPr>
            </a:lvl1pPr>
          </a:lstStyle>
          <a:p>
            <a:pPr>
              <a:defRPr/>
            </a:pPr>
            <a:fld id="{F92632C5-C9C8-47B4-AD4E-971A382D0AC9}" type="datetimeFigureOut">
              <a:rPr lang="ru-RU"/>
              <a:pPr>
                <a:defRPr/>
              </a:pPr>
              <a:t>10.08.2014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alibri" pitchFamily="32" charset="0"/>
                <a:ea typeface="Verdana" pitchFamily="32" charset="0"/>
                <a:cs typeface="Verdana" pitchFamily="32" charset="0"/>
              </a:defRPr>
            </a:lvl1pPr>
          </a:lstStyle>
          <a:p>
            <a:pPr>
              <a:defRPr/>
            </a:pPr>
            <a:r>
              <a:rPr lang="ru-RU"/>
              <a:t>111</a:t>
            </a: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7A34418-16C6-43B1-8067-46F4A67B2C87}" type="slidenum">
              <a:rPr lang="ru-RU" altLang="ru-RU"/>
              <a:pPr/>
              <a:t>‹#›</a:t>
            </a:fld>
            <a:endParaRPr lang="ru-RU" altLang="ru-RU"/>
          </a:p>
        </p:txBody>
      </p:sp>
    </p:spTree>
    <p:extLst>
      <p:ext uri="{BB962C8B-B14F-4D97-AF65-F5344CB8AC3E}">
        <p14:creationId xmlns:p14="http://schemas.microsoft.com/office/powerpoint/2010/main" val="175808257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76131"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76132"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76133"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76134"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76135" name="AutoShape 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76136" name="AutoShape 7"/>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76137" name="AutoShape 8"/>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76138" name="AutoShape 9"/>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76139" name="Rectangle 10"/>
          <p:cNvSpPr>
            <a:spLocks noGrp="1" noRot="1" noChangeAspect="1" noChangeArrowheads="1"/>
          </p:cNvSpPr>
          <p:nvPr>
            <p:ph type="sldImg"/>
          </p:nvPr>
        </p:nvSpPr>
        <p:spPr bwMode="auto">
          <a:xfrm>
            <a:off x="-11798300" y="-11796713"/>
            <a:ext cx="11784012" cy="12477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1"/>
          <p:cNvSpPr>
            <a:spLocks noGrp="1" noChangeArrowheads="1"/>
          </p:cNvSpPr>
          <p:nvPr>
            <p:ph type="body"/>
          </p:nvPr>
        </p:nvSpPr>
        <p:spPr bwMode="auto">
          <a:xfrm>
            <a:off x="685800" y="4343400"/>
            <a:ext cx="5470525" cy="409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ru-RU" altLang="ru-RU" noProof="0" smtClean="0"/>
          </a:p>
        </p:txBody>
      </p:sp>
    </p:spTree>
    <p:extLst>
      <p:ext uri="{BB962C8B-B14F-4D97-AF65-F5344CB8AC3E}">
        <p14:creationId xmlns:p14="http://schemas.microsoft.com/office/powerpoint/2010/main" val="4195380037"/>
      </p:ext>
    </p:extLst>
  </p:cSld>
  <p:clrMap bg1="lt1" tx1="dk1" bg2="lt2" tx2="dk2" accent1="accent1" accent2="accent2" accent3="accent3" accent4="accent4" accent5="accent5" accent6="accent6" hlink="hlink" folHlink="folHlink"/>
  <p:hf hdr="0" dt="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7155"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364328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8179"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3477642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8294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ru-RU"/>
          </a:p>
        </p:txBody>
      </p:sp>
    </p:spTree>
    <p:extLst>
      <p:ext uri="{BB962C8B-B14F-4D97-AF65-F5344CB8AC3E}">
        <p14:creationId xmlns:p14="http://schemas.microsoft.com/office/powerpoint/2010/main" val="757405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Tree>
    <p:extLst>
      <p:ext uri="{BB962C8B-B14F-4D97-AF65-F5344CB8AC3E}">
        <p14:creationId xmlns:p14="http://schemas.microsoft.com/office/powerpoint/2010/main" val="32571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42541361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B4613F34-9FE0-4ECC-8DDD-F9BB96697B35}" type="slidenum">
              <a:rPr lang="ru-RU" altLang="ru-RU"/>
              <a:pPr/>
              <a:t>‹#›</a:t>
            </a:fld>
            <a:endParaRPr lang="ru-RU" altLang="ru-RU"/>
          </a:p>
        </p:txBody>
      </p:sp>
    </p:spTree>
    <p:extLst>
      <p:ext uri="{BB962C8B-B14F-4D97-AF65-F5344CB8AC3E}">
        <p14:creationId xmlns:p14="http://schemas.microsoft.com/office/powerpoint/2010/main" val="1019130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B998B563-1900-4F22-9E51-8A89AD567C0E}" type="slidenum">
              <a:rPr lang="ru-RU" altLang="ru-RU"/>
              <a:pPr/>
              <a:t>‹#›</a:t>
            </a:fld>
            <a:endParaRPr lang="ru-RU" altLang="ru-RU"/>
          </a:p>
        </p:txBody>
      </p:sp>
    </p:spTree>
    <p:extLst>
      <p:ext uri="{BB962C8B-B14F-4D97-AF65-F5344CB8AC3E}">
        <p14:creationId xmlns:p14="http://schemas.microsoft.com/office/powerpoint/2010/main" val="16430937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94690538-783A-458B-A980-F38B9DC65584}" type="slidenum">
              <a:rPr lang="ru-RU" altLang="ru-RU"/>
              <a:pPr/>
              <a:t>‹#›</a:t>
            </a:fld>
            <a:endParaRPr lang="ru-RU" altLang="ru-RU"/>
          </a:p>
        </p:txBody>
      </p:sp>
    </p:spTree>
    <p:extLst>
      <p:ext uri="{BB962C8B-B14F-4D97-AF65-F5344CB8AC3E}">
        <p14:creationId xmlns:p14="http://schemas.microsoft.com/office/powerpoint/2010/main" val="19543114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125538"/>
            <a:ext cx="4030663"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0263" y="1125538"/>
            <a:ext cx="4030662"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1284E862-9A6B-4991-8CFA-926609DA5E36}" type="slidenum">
              <a:rPr lang="ru-RU" altLang="ru-RU"/>
              <a:pPr/>
              <a:t>‹#›</a:t>
            </a:fld>
            <a:endParaRPr lang="ru-RU" altLang="ru-RU"/>
          </a:p>
        </p:txBody>
      </p:sp>
    </p:spTree>
    <p:extLst>
      <p:ext uri="{BB962C8B-B14F-4D97-AF65-F5344CB8AC3E}">
        <p14:creationId xmlns:p14="http://schemas.microsoft.com/office/powerpoint/2010/main" val="18272460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idx="10"/>
          </p:nvPr>
        </p:nvSpPr>
        <p:spPr/>
        <p:txBody>
          <a:bodyPr/>
          <a:lstStyle>
            <a:lvl1pPr>
              <a:defRPr/>
            </a:lvl1pPr>
          </a:lstStyle>
          <a:p>
            <a:pPr>
              <a:defRPr/>
            </a:pPr>
            <a:endParaRPr lang="ru-RU" altLang="ru-RU"/>
          </a:p>
        </p:txBody>
      </p:sp>
      <p:sp>
        <p:nvSpPr>
          <p:cNvPr id="8" name="Rectangle 7"/>
          <p:cNvSpPr>
            <a:spLocks noGrp="1" noChangeArrowheads="1"/>
          </p:cNvSpPr>
          <p:nvPr>
            <p:ph type="sldNum" idx="11"/>
          </p:nvPr>
        </p:nvSpPr>
        <p:spPr/>
        <p:txBody>
          <a:bodyPr/>
          <a:lstStyle>
            <a:lvl1pPr>
              <a:defRPr/>
            </a:lvl1pPr>
          </a:lstStyle>
          <a:p>
            <a:fld id="{D1B80A3C-1EB0-4938-8E6B-6730ABDBDD91}" type="slidenum">
              <a:rPr lang="ru-RU" altLang="ru-RU"/>
              <a:pPr/>
              <a:t>‹#›</a:t>
            </a:fld>
            <a:endParaRPr lang="ru-RU" altLang="ru-RU"/>
          </a:p>
        </p:txBody>
      </p:sp>
    </p:spTree>
    <p:extLst>
      <p:ext uri="{BB962C8B-B14F-4D97-AF65-F5344CB8AC3E}">
        <p14:creationId xmlns:p14="http://schemas.microsoft.com/office/powerpoint/2010/main" val="33223396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idx="10"/>
          </p:nvPr>
        </p:nvSpPr>
        <p:spPr/>
        <p:txBody>
          <a:bodyPr/>
          <a:lstStyle>
            <a:lvl1pPr>
              <a:defRPr/>
            </a:lvl1pPr>
          </a:lstStyle>
          <a:p>
            <a:pPr>
              <a:defRPr/>
            </a:pPr>
            <a:endParaRPr lang="ru-RU" altLang="ru-RU"/>
          </a:p>
        </p:txBody>
      </p:sp>
      <p:sp>
        <p:nvSpPr>
          <p:cNvPr id="4" name="Rectangle 7"/>
          <p:cNvSpPr>
            <a:spLocks noGrp="1" noChangeArrowheads="1"/>
          </p:cNvSpPr>
          <p:nvPr>
            <p:ph type="sldNum" idx="11"/>
          </p:nvPr>
        </p:nvSpPr>
        <p:spPr/>
        <p:txBody>
          <a:bodyPr/>
          <a:lstStyle>
            <a:lvl1pPr>
              <a:defRPr/>
            </a:lvl1pPr>
          </a:lstStyle>
          <a:p>
            <a:fld id="{5C1CBF5D-C5B4-4DF2-854A-06B57547AB33}" type="slidenum">
              <a:rPr lang="ru-RU" altLang="ru-RU"/>
              <a:pPr/>
              <a:t>‹#›</a:t>
            </a:fld>
            <a:endParaRPr lang="ru-RU" altLang="ru-RU"/>
          </a:p>
        </p:txBody>
      </p:sp>
    </p:spTree>
    <p:extLst>
      <p:ext uri="{BB962C8B-B14F-4D97-AF65-F5344CB8AC3E}">
        <p14:creationId xmlns:p14="http://schemas.microsoft.com/office/powerpoint/2010/main" val="34146204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p:txBody>
          <a:bodyPr/>
          <a:lstStyle>
            <a:lvl1pPr>
              <a:defRPr/>
            </a:lvl1pPr>
          </a:lstStyle>
          <a:p>
            <a:pPr>
              <a:defRPr/>
            </a:pPr>
            <a:endParaRPr lang="ru-RU" altLang="ru-RU"/>
          </a:p>
        </p:txBody>
      </p:sp>
      <p:sp>
        <p:nvSpPr>
          <p:cNvPr id="3" name="Rectangle 7"/>
          <p:cNvSpPr>
            <a:spLocks noGrp="1" noChangeArrowheads="1"/>
          </p:cNvSpPr>
          <p:nvPr>
            <p:ph type="sldNum" idx="11"/>
          </p:nvPr>
        </p:nvSpPr>
        <p:spPr/>
        <p:txBody>
          <a:bodyPr/>
          <a:lstStyle>
            <a:lvl1pPr>
              <a:defRPr/>
            </a:lvl1pPr>
          </a:lstStyle>
          <a:p>
            <a:fld id="{2C72E0EE-158B-4D04-9F6F-A6B763E01BF0}" type="slidenum">
              <a:rPr lang="ru-RU" altLang="ru-RU"/>
              <a:pPr/>
              <a:t>‹#›</a:t>
            </a:fld>
            <a:endParaRPr lang="ru-RU" altLang="ru-RU"/>
          </a:p>
        </p:txBody>
      </p:sp>
    </p:spTree>
    <p:extLst>
      <p:ext uri="{BB962C8B-B14F-4D97-AF65-F5344CB8AC3E}">
        <p14:creationId xmlns:p14="http://schemas.microsoft.com/office/powerpoint/2010/main" val="39012708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AB3B8693-51F2-4287-A19B-5ED0A1D54921}" type="slidenum">
              <a:rPr lang="ru-RU" altLang="ru-RU"/>
              <a:pPr/>
              <a:t>‹#›</a:t>
            </a:fld>
            <a:endParaRPr lang="ru-RU" altLang="ru-RU"/>
          </a:p>
        </p:txBody>
      </p:sp>
    </p:spTree>
    <p:extLst>
      <p:ext uri="{BB962C8B-B14F-4D97-AF65-F5344CB8AC3E}">
        <p14:creationId xmlns:p14="http://schemas.microsoft.com/office/powerpoint/2010/main" val="13084053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AF03A8F4-8812-475A-B4D7-6FD914510C82}" type="slidenum">
              <a:rPr lang="ru-RU" altLang="ru-RU"/>
              <a:pPr/>
              <a:t>‹#›</a:t>
            </a:fld>
            <a:endParaRPr lang="ru-RU" altLang="ru-RU"/>
          </a:p>
        </p:txBody>
      </p:sp>
    </p:spTree>
    <p:extLst>
      <p:ext uri="{BB962C8B-B14F-4D97-AF65-F5344CB8AC3E}">
        <p14:creationId xmlns:p14="http://schemas.microsoft.com/office/powerpoint/2010/main" val="33483935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8C67CF18-FC03-47B6-9299-59501E1C202B}" type="slidenum">
              <a:rPr lang="ru-RU" altLang="ru-RU"/>
              <a:pPr/>
              <a:t>‹#›</a:t>
            </a:fld>
            <a:endParaRPr lang="ru-RU" altLang="ru-RU"/>
          </a:p>
        </p:txBody>
      </p:sp>
    </p:spTree>
    <p:extLst>
      <p:ext uri="{BB962C8B-B14F-4D97-AF65-F5344CB8AC3E}">
        <p14:creationId xmlns:p14="http://schemas.microsoft.com/office/powerpoint/2010/main" val="2263841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18288" y="93663"/>
            <a:ext cx="2052637" cy="61277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93663"/>
            <a:ext cx="6008688" cy="61277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303384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18288" y="93663"/>
            <a:ext cx="2052637" cy="61277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93663"/>
            <a:ext cx="6008688" cy="61277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5ADB6A4A-803D-4459-9D80-E209B7A99A21}" type="slidenum">
              <a:rPr lang="ru-RU" altLang="ru-RU"/>
              <a:pPr/>
              <a:t>‹#›</a:t>
            </a:fld>
            <a:endParaRPr lang="ru-RU" altLang="ru-RU"/>
          </a:p>
        </p:txBody>
      </p:sp>
    </p:spTree>
    <p:extLst>
      <p:ext uri="{BB962C8B-B14F-4D97-AF65-F5344CB8AC3E}">
        <p14:creationId xmlns:p14="http://schemas.microsoft.com/office/powerpoint/2010/main" val="323141827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91F16FE8-50FF-4E8D-91A5-B511570C86EB}" type="slidenum">
              <a:rPr lang="ru-RU" altLang="ru-RU"/>
              <a:pPr/>
              <a:t>‹#›</a:t>
            </a:fld>
            <a:endParaRPr lang="ru-RU" altLang="ru-RU"/>
          </a:p>
        </p:txBody>
      </p:sp>
    </p:spTree>
    <p:extLst>
      <p:ext uri="{BB962C8B-B14F-4D97-AF65-F5344CB8AC3E}">
        <p14:creationId xmlns:p14="http://schemas.microsoft.com/office/powerpoint/2010/main" val="12034386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CFA84E5B-F3B1-4756-8094-26CE9BCBC1D0}" type="slidenum">
              <a:rPr lang="ru-RU" altLang="ru-RU"/>
              <a:pPr/>
              <a:t>‹#›</a:t>
            </a:fld>
            <a:endParaRPr lang="ru-RU" altLang="ru-RU"/>
          </a:p>
        </p:txBody>
      </p:sp>
    </p:spTree>
    <p:extLst>
      <p:ext uri="{BB962C8B-B14F-4D97-AF65-F5344CB8AC3E}">
        <p14:creationId xmlns:p14="http://schemas.microsoft.com/office/powerpoint/2010/main" val="28248254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944AF430-F8C2-41F6-A8A3-0CBB2141FCD2}" type="slidenum">
              <a:rPr lang="ru-RU" altLang="ru-RU"/>
              <a:pPr/>
              <a:t>‹#›</a:t>
            </a:fld>
            <a:endParaRPr lang="ru-RU" altLang="ru-RU"/>
          </a:p>
        </p:txBody>
      </p:sp>
    </p:spTree>
    <p:extLst>
      <p:ext uri="{BB962C8B-B14F-4D97-AF65-F5344CB8AC3E}">
        <p14:creationId xmlns:p14="http://schemas.microsoft.com/office/powerpoint/2010/main" val="20671294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125538"/>
            <a:ext cx="4030663"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0263" y="1125538"/>
            <a:ext cx="4030662"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BFAA52C5-3B1D-46B8-8A1F-565FF6AFC456}" type="slidenum">
              <a:rPr lang="ru-RU" altLang="ru-RU"/>
              <a:pPr/>
              <a:t>‹#›</a:t>
            </a:fld>
            <a:endParaRPr lang="ru-RU" altLang="ru-RU"/>
          </a:p>
        </p:txBody>
      </p:sp>
    </p:spTree>
    <p:extLst>
      <p:ext uri="{BB962C8B-B14F-4D97-AF65-F5344CB8AC3E}">
        <p14:creationId xmlns:p14="http://schemas.microsoft.com/office/powerpoint/2010/main" val="230042610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idx="10"/>
          </p:nvPr>
        </p:nvSpPr>
        <p:spPr/>
        <p:txBody>
          <a:bodyPr/>
          <a:lstStyle>
            <a:lvl1pPr>
              <a:defRPr/>
            </a:lvl1pPr>
          </a:lstStyle>
          <a:p>
            <a:pPr>
              <a:defRPr/>
            </a:pPr>
            <a:endParaRPr lang="ru-RU" altLang="ru-RU"/>
          </a:p>
        </p:txBody>
      </p:sp>
      <p:sp>
        <p:nvSpPr>
          <p:cNvPr id="8" name="Rectangle 7"/>
          <p:cNvSpPr>
            <a:spLocks noGrp="1" noChangeArrowheads="1"/>
          </p:cNvSpPr>
          <p:nvPr>
            <p:ph type="sldNum" idx="11"/>
          </p:nvPr>
        </p:nvSpPr>
        <p:spPr/>
        <p:txBody>
          <a:bodyPr/>
          <a:lstStyle>
            <a:lvl1pPr>
              <a:defRPr/>
            </a:lvl1pPr>
          </a:lstStyle>
          <a:p>
            <a:fld id="{81D82ACF-0BAF-4838-99EE-39575ECAED26}" type="slidenum">
              <a:rPr lang="ru-RU" altLang="ru-RU"/>
              <a:pPr/>
              <a:t>‹#›</a:t>
            </a:fld>
            <a:endParaRPr lang="ru-RU" altLang="ru-RU"/>
          </a:p>
        </p:txBody>
      </p:sp>
    </p:spTree>
    <p:extLst>
      <p:ext uri="{BB962C8B-B14F-4D97-AF65-F5344CB8AC3E}">
        <p14:creationId xmlns:p14="http://schemas.microsoft.com/office/powerpoint/2010/main" val="34966492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idx="10"/>
          </p:nvPr>
        </p:nvSpPr>
        <p:spPr/>
        <p:txBody>
          <a:bodyPr/>
          <a:lstStyle>
            <a:lvl1pPr>
              <a:defRPr/>
            </a:lvl1pPr>
          </a:lstStyle>
          <a:p>
            <a:pPr>
              <a:defRPr/>
            </a:pPr>
            <a:endParaRPr lang="ru-RU" altLang="ru-RU"/>
          </a:p>
        </p:txBody>
      </p:sp>
      <p:sp>
        <p:nvSpPr>
          <p:cNvPr id="4" name="Rectangle 7"/>
          <p:cNvSpPr>
            <a:spLocks noGrp="1" noChangeArrowheads="1"/>
          </p:cNvSpPr>
          <p:nvPr>
            <p:ph type="sldNum" idx="11"/>
          </p:nvPr>
        </p:nvSpPr>
        <p:spPr/>
        <p:txBody>
          <a:bodyPr/>
          <a:lstStyle>
            <a:lvl1pPr>
              <a:defRPr/>
            </a:lvl1pPr>
          </a:lstStyle>
          <a:p>
            <a:fld id="{709C2CE6-37D5-4B54-9CA8-F562FA340496}" type="slidenum">
              <a:rPr lang="ru-RU" altLang="ru-RU"/>
              <a:pPr/>
              <a:t>‹#›</a:t>
            </a:fld>
            <a:endParaRPr lang="ru-RU" altLang="ru-RU"/>
          </a:p>
        </p:txBody>
      </p:sp>
    </p:spTree>
    <p:extLst>
      <p:ext uri="{BB962C8B-B14F-4D97-AF65-F5344CB8AC3E}">
        <p14:creationId xmlns:p14="http://schemas.microsoft.com/office/powerpoint/2010/main" val="6134150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p:txBody>
          <a:bodyPr/>
          <a:lstStyle>
            <a:lvl1pPr>
              <a:defRPr/>
            </a:lvl1pPr>
          </a:lstStyle>
          <a:p>
            <a:pPr>
              <a:defRPr/>
            </a:pPr>
            <a:endParaRPr lang="ru-RU" altLang="ru-RU"/>
          </a:p>
        </p:txBody>
      </p:sp>
      <p:sp>
        <p:nvSpPr>
          <p:cNvPr id="3" name="Rectangle 7"/>
          <p:cNvSpPr>
            <a:spLocks noGrp="1" noChangeArrowheads="1"/>
          </p:cNvSpPr>
          <p:nvPr>
            <p:ph type="sldNum" idx="11"/>
          </p:nvPr>
        </p:nvSpPr>
        <p:spPr/>
        <p:txBody>
          <a:bodyPr/>
          <a:lstStyle>
            <a:lvl1pPr>
              <a:defRPr/>
            </a:lvl1pPr>
          </a:lstStyle>
          <a:p>
            <a:fld id="{78DF428A-EB67-49A3-A671-3348D6621556}" type="slidenum">
              <a:rPr lang="ru-RU" altLang="ru-RU"/>
              <a:pPr/>
              <a:t>‹#›</a:t>
            </a:fld>
            <a:endParaRPr lang="ru-RU" altLang="ru-RU"/>
          </a:p>
        </p:txBody>
      </p:sp>
    </p:spTree>
    <p:extLst>
      <p:ext uri="{BB962C8B-B14F-4D97-AF65-F5344CB8AC3E}">
        <p14:creationId xmlns:p14="http://schemas.microsoft.com/office/powerpoint/2010/main" val="3914617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3A14F05F-30BF-426F-B8CE-CF60C88E1CF5}" type="slidenum">
              <a:rPr lang="ru-RU" altLang="ru-RU"/>
              <a:pPr/>
              <a:t>‹#›</a:t>
            </a:fld>
            <a:endParaRPr lang="ru-RU" altLang="ru-RU"/>
          </a:p>
        </p:txBody>
      </p:sp>
    </p:spTree>
    <p:extLst>
      <p:ext uri="{BB962C8B-B14F-4D97-AF65-F5344CB8AC3E}">
        <p14:creationId xmlns:p14="http://schemas.microsoft.com/office/powerpoint/2010/main" val="26002235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C40A0AC1-5F52-4449-B424-6508F8AB28AE}" type="slidenum">
              <a:rPr lang="ru-RU" altLang="ru-RU"/>
              <a:pPr/>
              <a:t>‹#›</a:t>
            </a:fld>
            <a:endParaRPr lang="ru-RU" altLang="ru-RU"/>
          </a:p>
        </p:txBody>
      </p:sp>
    </p:spTree>
    <p:extLst>
      <p:ext uri="{BB962C8B-B14F-4D97-AF65-F5344CB8AC3E}">
        <p14:creationId xmlns:p14="http://schemas.microsoft.com/office/powerpoint/2010/main" val="1062938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95F782F9-620B-47AB-BB6B-6A324A95A160}" type="slidenum">
              <a:rPr lang="ru-RU" altLang="ru-RU"/>
              <a:pPr/>
              <a:t>‹#›</a:t>
            </a:fld>
            <a:endParaRPr lang="ru-RU" altLang="ru-RU"/>
          </a:p>
        </p:txBody>
      </p:sp>
    </p:spTree>
    <p:extLst>
      <p:ext uri="{BB962C8B-B14F-4D97-AF65-F5344CB8AC3E}">
        <p14:creationId xmlns:p14="http://schemas.microsoft.com/office/powerpoint/2010/main" val="25716510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819F087B-AD09-4123-A7C3-9723F4E30C76}" type="slidenum">
              <a:rPr lang="ru-RU" altLang="ru-RU"/>
              <a:pPr/>
              <a:t>‹#›</a:t>
            </a:fld>
            <a:endParaRPr lang="ru-RU" altLang="ru-RU"/>
          </a:p>
        </p:txBody>
      </p:sp>
    </p:spTree>
    <p:extLst>
      <p:ext uri="{BB962C8B-B14F-4D97-AF65-F5344CB8AC3E}">
        <p14:creationId xmlns:p14="http://schemas.microsoft.com/office/powerpoint/2010/main" val="39707657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18288" y="93663"/>
            <a:ext cx="2052637" cy="61277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93663"/>
            <a:ext cx="6008688" cy="61277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9D1B9AAE-BE05-47EE-9C53-D4EC8CCB0D92}" type="slidenum">
              <a:rPr lang="ru-RU" altLang="ru-RU"/>
              <a:pPr/>
              <a:t>‹#›</a:t>
            </a:fld>
            <a:endParaRPr lang="ru-RU" altLang="ru-RU"/>
          </a:p>
        </p:txBody>
      </p:sp>
    </p:spTree>
    <p:extLst>
      <p:ext uri="{BB962C8B-B14F-4D97-AF65-F5344CB8AC3E}">
        <p14:creationId xmlns:p14="http://schemas.microsoft.com/office/powerpoint/2010/main" val="2774583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8207C2A6-47A1-4EF3-9E6C-F13A5B962BE2}" type="slidenum">
              <a:rPr lang="ru-RU" altLang="ru-RU"/>
              <a:pPr/>
              <a:t>‹#›</a:t>
            </a:fld>
            <a:endParaRPr lang="ru-RU" altLang="ru-RU"/>
          </a:p>
        </p:txBody>
      </p:sp>
    </p:spTree>
    <p:extLst>
      <p:ext uri="{BB962C8B-B14F-4D97-AF65-F5344CB8AC3E}">
        <p14:creationId xmlns:p14="http://schemas.microsoft.com/office/powerpoint/2010/main" val="1061323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D483041D-3BF6-446A-A56C-AE7A0246A922}" type="slidenum">
              <a:rPr lang="ru-RU" altLang="ru-RU"/>
              <a:pPr/>
              <a:t>‹#›</a:t>
            </a:fld>
            <a:endParaRPr lang="ru-RU" altLang="ru-RU"/>
          </a:p>
        </p:txBody>
      </p:sp>
    </p:spTree>
    <p:extLst>
      <p:ext uri="{BB962C8B-B14F-4D97-AF65-F5344CB8AC3E}">
        <p14:creationId xmlns:p14="http://schemas.microsoft.com/office/powerpoint/2010/main" val="4289530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125538"/>
            <a:ext cx="4030663"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0263" y="1125538"/>
            <a:ext cx="4030662"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2F6F6042-D7A8-43AA-BA85-437AF91192C9}" type="slidenum">
              <a:rPr lang="ru-RU" altLang="ru-RU"/>
              <a:pPr/>
              <a:t>‹#›</a:t>
            </a:fld>
            <a:endParaRPr lang="ru-RU" altLang="ru-RU"/>
          </a:p>
        </p:txBody>
      </p:sp>
    </p:spTree>
    <p:extLst>
      <p:ext uri="{BB962C8B-B14F-4D97-AF65-F5344CB8AC3E}">
        <p14:creationId xmlns:p14="http://schemas.microsoft.com/office/powerpoint/2010/main" val="200655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idx="10"/>
          </p:nvPr>
        </p:nvSpPr>
        <p:spPr/>
        <p:txBody>
          <a:bodyPr/>
          <a:lstStyle>
            <a:lvl1pPr>
              <a:defRPr/>
            </a:lvl1pPr>
          </a:lstStyle>
          <a:p>
            <a:pPr>
              <a:defRPr/>
            </a:pPr>
            <a:endParaRPr lang="ru-RU" altLang="ru-RU"/>
          </a:p>
        </p:txBody>
      </p:sp>
      <p:sp>
        <p:nvSpPr>
          <p:cNvPr id="8" name="Rectangle 7"/>
          <p:cNvSpPr>
            <a:spLocks noGrp="1" noChangeArrowheads="1"/>
          </p:cNvSpPr>
          <p:nvPr>
            <p:ph type="sldNum" idx="11"/>
          </p:nvPr>
        </p:nvSpPr>
        <p:spPr/>
        <p:txBody>
          <a:bodyPr/>
          <a:lstStyle>
            <a:lvl1pPr>
              <a:defRPr/>
            </a:lvl1pPr>
          </a:lstStyle>
          <a:p>
            <a:fld id="{13AA6669-B958-45C3-A1BF-33AA13C444D6}" type="slidenum">
              <a:rPr lang="ru-RU" altLang="ru-RU"/>
              <a:pPr/>
              <a:t>‹#›</a:t>
            </a:fld>
            <a:endParaRPr lang="ru-RU" altLang="ru-RU"/>
          </a:p>
        </p:txBody>
      </p:sp>
    </p:spTree>
    <p:extLst>
      <p:ext uri="{BB962C8B-B14F-4D97-AF65-F5344CB8AC3E}">
        <p14:creationId xmlns:p14="http://schemas.microsoft.com/office/powerpoint/2010/main" val="1651930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idx="10"/>
          </p:nvPr>
        </p:nvSpPr>
        <p:spPr/>
        <p:txBody>
          <a:bodyPr/>
          <a:lstStyle>
            <a:lvl1pPr>
              <a:defRPr/>
            </a:lvl1pPr>
          </a:lstStyle>
          <a:p>
            <a:pPr>
              <a:defRPr/>
            </a:pPr>
            <a:endParaRPr lang="ru-RU" altLang="ru-RU"/>
          </a:p>
        </p:txBody>
      </p:sp>
      <p:sp>
        <p:nvSpPr>
          <p:cNvPr id="4" name="Rectangle 7"/>
          <p:cNvSpPr>
            <a:spLocks noGrp="1" noChangeArrowheads="1"/>
          </p:cNvSpPr>
          <p:nvPr>
            <p:ph type="sldNum" idx="11"/>
          </p:nvPr>
        </p:nvSpPr>
        <p:spPr/>
        <p:txBody>
          <a:bodyPr/>
          <a:lstStyle>
            <a:lvl1pPr>
              <a:defRPr/>
            </a:lvl1pPr>
          </a:lstStyle>
          <a:p>
            <a:fld id="{6A84B165-9C89-4635-A6F4-674CCC00FD5E}" type="slidenum">
              <a:rPr lang="ru-RU" altLang="ru-RU"/>
              <a:pPr/>
              <a:t>‹#›</a:t>
            </a:fld>
            <a:endParaRPr lang="ru-RU" altLang="ru-RU"/>
          </a:p>
        </p:txBody>
      </p:sp>
    </p:spTree>
    <p:extLst>
      <p:ext uri="{BB962C8B-B14F-4D97-AF65-F5344CB8AC3E}">
        <p14:creationId xmlns:p14="http://schemas.microsoft.com/office/powerpoint/2010/main" val="814715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p:txBody>
          <a:bodyPr/>
          <a:lstStyle>
            <a:lvl1pPr>
              <a:defRPr/>
            </a:lvl1pPr>
          </a:lstStyle>
          <a:p>
            <a:pPr>
              <a:defRPr/>
            </a:pPr>
            <a:endParaRPr lang="ru-RU" altLang="ru-RU"/>
          </a:p>
        </p:txBody>
      </p:sp>
      <p:sp>
        <p:nvSpPr>
          <p:cNvPr id="3" name="Rectangle 7"/>
          <p:cNvSpPr>
            <a:spLocks noGrp="1" noChangeArrowheads="1"/>
          </p:cNvSpPr>
          <p:nvPr>
            <p:ph type="sldNum" idx="11"/>
          </p:nvPr>
        </p:nvSpPr>
        <p:spPr/>
        <p:txBody>
          <a:bodyPr/>
          <a:lstStyle>
            <a:lvl1pPr>
              <a:defRPr/>
            </a:lvl1pPr>
          </a:lstStyle>
          <a:p>
            <a:fld id="{5ED9ED56-CE82-4BF9-84BA-6CFF427C7DFC}" type="slidenum">
              <a:rPr lang="ru-RU" altLang="ru-RU"/>
              <a:pPr/>
              <a:t>‹#›</a:t>
            </a:fld>
            <a:endParaRPr lang="ru-RU" altLang="ru-RU"/>
          </a:p>
        </p:txBody>
      </p:sp>
    </p:spTree>
    <p:extLst>
      <p:ext uri="{BB962C8B-B14F-4D97-AF65-F5344CB8AC3E}">
        <p14:creationId xmlns:p14="http://schemas.microsoft.com/office/powerpoint/2010/main" val="3294320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9B3C02BD-01C5-470C-B0A8-01DA347E78BA}" type="slidenum">
              <a:rPr lang="ru-RU" altLang="ru-RU"/>
              <a:pPr/>
              <a:t>‹#›</a:t>
            </a:fld>
            <a:endParaRPr lang="ru-RU" altLang="ru-RU"/>
          </a:p>
        </p:txBody>
      </p:sp>
    </p:spTree>
    <p:extLst>
      <p:ext uri="{BB962C8B-B14F-4D97-AF65-F5344CB8AC3E}">
        <p14:creationId xmlns:p14="http://schemas.microsoft.com/office/powerpoint/2010/main" val="178684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4197616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AA26488D-3326-4EED-B7C0-BA5C1E57235C}" type="slidenum">
              <a:rPr lang="ru-RU" altLang="ru-RU"/>
              <a:pPr/>
              <a:t>‹#›</a:t>
            </a:fld>
            <a:endParaRPr lang="ru-RU" altLang="ru-RU"/>
          </a:p>
        </p:txBody>
      </p:sp>
    </p:spTree>
    <p:extLst>
      <p:ext uri="{BB962C8B-B14F-4D97-AF65-F5344CB8AC3E}">
        <p14:creationId xmlns:p14="http://schemas.microsoft.com/office/powerpoint/2010/main" val="1088323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7432F9F4-5056-4812-B129-0E43C8D8A356}" type="slidenum">
              <a:rPr lang="ru-RU" altLang="ru-RU"/>
              <a:pPr/>
              <a:t>‹#›</a:t>
            </a:fld>
            <a:endParaRPr lang="ru-RU" altLang="ru-RU"/>
          </a:p>
        </p:txBody>
      </p:sp>
    </p:spTree>
    <p:extLst>
      <p:ext uri="{BB962C8B-B14F-4D97-AF65-F5344CB8AC3E}">
        <p14:creationId xmlns:p14="http://schemas.microsoft.com/office/powerpoint/2010/main" val="1546313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18288" y="93663"/>
            <a:ext cx="2052637" cy="61277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93663"/>
            <a:ext cx="6008688" cy="61277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598C019C-F140-4EB7-B5DF-D55E7EF0982E}" type="slidenum">
              <a:rPr lang="ru-RU" altLang="ru-RU"/>
              <a:pPr/>
              <a:t>‹#›</a:t>
            </a:fld>
            <a:endParaRPr lang="ru-RU" altLang="ru-RU"/>
          </a:p>
        </p:txBody>
      </p:sp>
    </p:spTree>
    <p:extLst>
      <p:ext uri="{BB962C8B-B14F-4D97-AF65-F5344CB8AC3E}">
        <p14:creationId xmlns:p14="http://schemas.microsoft.com/office/powerpoint/2010/main" val="245491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CBE6123F-ADF2-44CC-B4F8-FCDD025A9A4F}" type="slidenum">
              <a:rPr lang="ru-RU" altLang="ru-RU"/>
              <a:pPr/>
              <a:t>‹#›</a:t>
            </a:fld>
            <a:endParaRPr lang="ru-RU" altLang="ru-RU"/>
          </a:p>
        </p:txBody>
      </p:sp>
    </p:spTree>
    <p:extLst>
      <p:ext uri="{BB962C8B-B14F-4D97-AF65-F5344CB8AC3E}">
        <p14:creationId xmlns:p14="http://schemas.microsoft.com/office/powerpoint/2010/main" val="3381707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16F71254-716C-4A81-974F-C0573FBBD264}" type="slidenum">
              <a:rPr lang="ru-RU" altLang="ru-RU"/>
              <a:pPr/>
              <a:t>‹#›</a:t>
            </a:fld>
            <a:endParaRPr lang="ru-RU" altLang="ru-RU"/>
          </a:p>
        </p:txBody>
      </p:sp>
    </p:spTree>
    <p:extLst>
      <p:ext uri="{BB962C8B-B14F-4D97-AF65-F5344CB8AC3E}">
        <p14:creationId xmlns:p14="http://schemas.microsoft.com/office/powerpoint/2010/main" val="2420729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75B60F1C-E044-4045-BACE-AE080AA5FAE0}" type="slidenum">
              <a:rPr lang="ru-RU" altLang="ru-RU"/>
              <a:pPr/>
              <a:t>‹#›</a:t>
            </a:fld>
            <a:endParaRPr lang="ru-RU" altLang="ru-RU"/>
          </a:p>
        </p:txBody>
      </p:sp>
    </p:spTree>
    <p:extLst>
      <p:ext uri="{BB962C8B-B14F-4D97-AF65-F5344CB8AC3E}">
        <p14:creationId xmlns:p14="http://schemas.microsoft.com/office/powerpoint/2010/main" val="2862848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125538"/>
            <a:ext cx="4030663"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0263" y="1125538"/>
            <a:ext cx="4030662"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EF40019C-CA48-459C-B4A0-8861D0808813}" type="slidenum">
              <a:rPr lang="ru-RU" altLang="ru-RU"/>
              <a:pPr/>
              <a:t>‹#›</a:t>
            </a:fld>
            <a:endParaRPr lang="ru-RU" altLang="ru-RU"/>
          </a:p>
        </p:txBody>
      </p:sp>
    </p:spTree>
    <p:extLst>
      <p:ext uri="{BB962C8B-B14F-4D97-AF65-F5344CB8AC3E}">
        <p14:creationId xmlns:p14="http://schemas.microsoft.com/office/powerpoint/2010/main" val="3077507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idx="10"/>
          </p:nvPr>
        </p:nvSpPr>
        <p:spPr/>
        <p:txBody>
          <a:bodyPr/>
          <a:lstStyle>
            <a:lvl1pPr>
              <a:defRPr/>
            </a:lvl1pPr>
          </a:lstStyle>
          <a:p>
            <a:pPr>
              <a:defRPr/>
            </a:pPr>
            <a:endParaRPr lang="ru-RU" altLang="ru-RU"/>
          </a:p>
        </p:txBody>
      </p:sp>
      <p:sp>
        <p:nvSpPr>
          <p:cNvPr id="8" name="Rectangle 7"/>
          <p:cNvSpPr>
            <a:spLocks noGrp="1" noChangeArrowheads="1"/>
          </p:cNvSpPr>
          <p:nvPr>
            <p:ph type="sldNum" idx="11"/>
          </p:nvPr>
        </p:nvSpPr>
        <p:spPr/>
        <p:txBody>
          <a:bodyPr/>
          <a:lstStyle>
            <a:lvl1pPr>
              <a:defRPr/>
            </a:lvl1pPr>
          </a:lstStyle>
          <a:p>
            <a:fld id="{A0B569D7-4D6F-4D7C-A721-11B70875C893}" type="slidenum">
              <a:rPr lang="ru-RU" altLang="ru-RU"/>
              <a:pPr/>
              <a:t>‹#›</a:t>
            </a:fld>
            <a:endParaRPr lang="ru-RU" altLang="ru-RU"/>
          </a:p>
        </p:txBody>
      </p:sp>
    </p:spTree>
    <p:extLst>
      <p:ext uri="{BB962C8B-B14F-4D97-AF65-F5344CB8AC3E}">
        <p14:creationId xmlns:p14="http://schemas.microsoft.com/office/powerpoint/2010/main" val="1240760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idx="10"/>
          </p:nvPr>
        </p:nvSpPr>
        <p:spPr/>
        <p:txBody>
          <a:bodyPr/>
          <a:lstStyle>
            <a:lvl1pPr>
              <a:defRPr/>
            </a:lvl1pPr>
          </a:lstStyle>
          <a:p>
            <a:pPr>
              <a:defRPr/>
            </a:pPr>
            <a:endParaRPr lang="ru-RU" altLang="ru-RU"/>
          </a:p>
        </p:txBody>
      </p:sp>
      <p:sp>
        <p:nvSpPr>
          <p:cNvPr id="4" name="Rectangle 7"/>
          <p:cNvSpPr>
            <a:spLocks noGrp="1" noChangeArrowheads="1"/>
          </p:cNvSpPr>
          <p:nvPr>
            <p:ph type="sldNum" idx="11"/>
          </p:nvPr>
        </p:nvSpPr>
        <p:spPr/>
        <p:txBody>
          <a:bodyPr/>
          <a:lstStyle>
            <a:lvl1pPr>
              <a:defRPr/>
            </a:lvl1pPr>
          </a:lstStyle>
          <a:p>
            <a:fld id="{49653B2E-C62A-493E-868E-DF55F082CAF5}" type="slidenum">
              <a:rPr lang="ru-RU" altLang="ru-RU"/>
              <a:pPr/>
              <a:t>‹#›</a:t>
            </a:fld>
            <a:endParaRPr lang="ru-RU" altLang="ru-RU"/>
          </a:p>
        </p:txBody>
      </p:sp>
    </p:spTree>
    <p:extLst>
      <p:ext uri="{BB962C8B-B14F-4D97-AF65-F5344CB8AC3E}">
        <p14:creationId xmlns:p14="http://schemas.microsoft.com/office/powerpoint/2010/main" val="3794538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p:txBody>
          <a:bodyPr/>
          <a:lstStyle>
            <a:lvl1pPr>
              <a:defRPr/>
            </a:lvl1pPr>
          </a:lstStyle>
          <a:p>
            <a:pPr>
              <a:defRPr/>
            </a:pPr>
            <a:endParaRPr lang="ru-RU" altLang="ru-RU"/>
          </a:p>
        </p:txBody>
      </p:sp>
      <p:sp>
        <p:nvSpPr>
          <p:cNvPr id="3" name="Rectangle 7"/>
          <p:cNvSpPr>
            <a:spLocks noGrp="1" noChangeArrowheads="1"/>
          </p:cNvSpPr>
          <p:nvPr>
            <p:ph type="sldNum" idx="11"/>
          </p:nvPr>
        </p:nvSpPr>
        <p:spPr/>
        <p:txBody>
          <a:bodyPr/>
          <a:lstStyle>
            <a:lvl1pPr>
              <a:defRPr/>
            </a:lvl1pPr>
          </a:lstStyle>
          <a:p>
            <a:fld id="{8012DCD9-8135-46AC-8081-A4E62C824CC3}" type="slidenum">
              <a:rPr lang="ru-RU" altLang="ru-RU"/>
              <a:pPr/>
              <a:t>‹#›</a:t>
            </a:fld>
            <a:endParaRPr lang="ru-RU" altLang="ru-RU"/>
          </a:p>
        </p:txBody>
      </p:sp>
    </p:spTree>
    <p:extLst>
      <p:ext uri="{BB962C8B-B14F-4D97-AF65-F5344CB8AC3E}">
        <p14:creationId xmlns:p14="http://schemas.microsoft.com/office/powerpoint/2010/main" val="789661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Tree>
    <p:extLst>
      <p:ext uri="{BB962C8B-B14F-4D97-AF65-F5344CB8AC3E}">
        <p14:creationId xmlns:p14="http://schemas.microsoft.com/office/powerpoint/2010/main" val="1191284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79FCB358-21A9-4B7C-8213-6D97FE45C5D3}" type="slidenum">
              <a:rPr lang="ru-RU" altLang="ru-RU"/>
              <a:pPr/>
              <a:t>‹#›</a:t>
            </a:fld>
            <a:endParaRPr lang="ru-RU" altLang="ru-RU"/>
          </a:p>
        </p:txBody>
      </p:sp>
    </p:spTree>
    <p:extLst>
      <p:ext uri="{BB962C8B-B14F-4D97-AF65-F5344CB8AC3E}">
        <p14:creationId xmlns:p14="http://schemas.microsoft.com/office/powerpoint/2010/main" val="1669333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7BFD11AF-0D25-4476-A4AD-FF655C012A57}" type="slidenum">
              <a:rPr lang="ru-RU" altLang="ru-RU"/>
              <a:pPr/>
              <a:t>‹#›</a:t>
            </a:fld>
            <a:endParaRPr lang="ru-RU" altLang="ru-RU"/>
          </a:p>
        </p:txBody>
      </p:sp>
    </p:spTree>
    <p:extLst>
      <p:ext uri="{BB962C8B-B14F-4D97-AF65-F5344CB8AC3E}">
        <p14:creationId xmlns:p14="http://schemas.microsoft.com/office/powerpoint/2010/main" val="862232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0B63A835-83AD-4B23-8864-DB75808C71A8}" type="slidenum">
              <a:rPr lang="ru-RU" altLang="ru-RU"/>
              <a:pPr/>
              <a:t>‹#›</a:t>
            </a:fld>
            <a:endParaRPr lang="ru-RU" altLang="ru-RU"/>
          </a:p>
        </p:txBody>
      </p:sp>
    </p:spTree>
    <p:extLst>
      <p:ext uri="{BB962C8B-B14F-4D97-AF65-F5344CB8AC3E}">
        <p14:creationId xmlns:p14="http://schemas.microsoft.com/office/powerpoint/2010/main" val="1436713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18288" y="93663"/>
            <a:ext cx="2052637" cy="61277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93663"/>
            <a:ext cx="6008688" cy="61277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954500E3-4AE5-45DF-ABFF-CD195777D8E4}" type="slidenum">
              <a:rPr lang="ru-RU" altLang="ru-RU"/>
              <a:pPr/>
              <a:t>‹#›</a:t>
            </a:fld>
            <a:endParaRPr lang="ru-RU" altLang="ru-RU"/>
          </a:p>
        </p:txBody>
      </p:sp>
    </p:spTree>
    <p:extLst>
      <p:ext uri="{BB962C8B-B14F-4D97-AF65-F5344CB8AC3E}">
        <p14:creationId xmlns:p14="http://schemas.microsoft.com/office/powerpoint/2010/main" val="4174441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13BB5901-93E4-4079-A066-7A30A1A98B31}" type="slidenum">
              <a:rPr lang="ru-RU" altLang="ru-RU"/>
              <a:pPr/>
              <a:t>‹#›</a:t>
            </a:fld>
            <a:endParaRPr lang="ru-RU" altLang="ru-RU"/>
          </a:p>
        </p:txBody>
      </p:sp>
    </p:spTree>
    <p:extLst>
      <p:ext uri="{BB962C8B-B14F-4D97-AF65-F5344CB8AC3E}">
        <p14:creationId xmlns:p14="http://schemas.microsoft.com/office/powerpoint/2010/main" val="6634606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2CD06F11-0C0F-4A41-AE0B-3CBDEC690E64}" type="slidenum">
              <a:rPr lang="ru-RU" altLang="ru-RU"/>
              <a:pPr/>
              <a:t>‹#›</a:t>
            </a:fld>
            <a:endParaRPr lang="ru-RU" altLang="ru-RU"/>
          </a:p>
        </p:txBody>
      </p:sp>
    </p:spTree>
    <p:extLst>
      <p:ext uri="{BB962C8B-B14F-4D97-AF65-F5344CB8AC3E}">
        <p14:creationId xmlns:p14="http://schemas.microsoft.com/office/powerpoint/2010/main" val="12215511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D47FA391-BDFC-457C-83AA-4DFB42A3105C}" type="slidenum">
              <a:rPr lang="ru-RU" altLang="ru-RU"/>
              <a:pPr/>
              <a:t>‹#›</a:t>
            </a:fld>
            <a:endParaRPr lang="ru-RU" altLang="ru-RU"/>
          </a:p>
        </p:txBody>
      </p:sp>
    </p:spTree>
    <p:extLst>
      <p:ext uri="{BB962C8B-B14F-4D97-AF65-F5344CB8AC3E}">
        <p14:creationId xmlns:p14="http://schemas.microsoft.com/office/powerpoint/2010/main" val="36063040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125538"/>
            <a:ext cx="4030663"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0263" y="1125538"/>
            <a:ext cx="4030662"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C1513E42-91A1-4E4D-A4DB-FBF9932F133D}" type="slidenum">
              <a:rPr lang="ru-RU" altLang="ru-RU"/>
              <a:pPr/>
              <a:t>‹#›</a:t>
            </a:fld>
            <a:endParaRPr lang="ru-RU" altLang="ru-RU"/>
          </a:p>
        </p:txBody>
      </p:sp>
    </p:spTree>
    <p:extLst>
      <p:ext uri="{BB962C8B-B14F-4D97-AF65-F5344CB8AC3E}">
        <p14:creationId xmlns:p14="http://schemas.microsoft.com/office/powerpoint/2010/main" val="19935753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idx="10"/>
          </p:nvPr>
        </p:nvSpPr>
        <p:spPr/>
        <p:txBody>
          <a:bodyPr/>
          <a:lstStyle>
            <a:lvl1pPr>
              <a:defRPr/>
            </a:lvl1pPr>
          </a:lstStyle>
          <a:p>
            <a:pPr>
              <a:defRPr/>
            </a:pPr>
            <a:endParaRPr lang="ru-RU" altLang="ru-RU"/>
          </a:p>
        </p:txBody>
      </p:sp>
      <p:sp>
        <p:nvSpPr>
          <p:cNvPr id="8" name="Rectangle 7"/>
          <p:cNvSpPr>
            <a:spLocks noGrp="1" noChangeArrowheads="1"/>
          </p:cNvSpPr>
          <p:nvPr>
            <p:ph type="sldNum" idx="11"/>
          </p:nvPr>
        </p:nvSpPr>
        <p:spPr/>
        <p:txBody>
          <a:bodyPr/>
          <a:lstStyle>
            <a:lvl1pPr>
              <a:defRPr/>
            </a:lvl1pPr>
          </a:lstStyle>
          <a:p>
            <a:fld id="{4BC11F32-033A-4D2F-B37E-3A070834C5F0}" type="slidenum">
              <a:rPr lang="ru-RU" altLang="ru-RU"/>
              <a:pPr/>
              <a:t>‹#›</a:t>
            </a:fld>
            <a:endParaRPr lang="ru-RU" altLang="ru-RU"/>
          </a:p>
        </p:txBody>
      </p:sp>
    </p:spTree>
    <p:extLst>
      <p:ext uri="{BB962C8B-B14F-4D97-AF65-F5344CB8AC3E}">
        <p14:creationId xmlns:p14="http://schemas.microsoft.com/office/powerpoint/2010/main" val="41485821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idx="10"/>
          </p:nvPr>
        </p:nvSpPr>
        <p:spPr/>
        <p:txBody>
          <a:bodyPr/>
          <a:lstStyle>
            <a:lvl1pPr>
              <a:defRPr/>
            </a:lvl1pPr>
          </a:lstStyle>
          <a:p>
            <a:pPr>
              <a:defRPr/>
            </a:pPr>
            <a:endParaRPr lang="ru-RU" altLang="ru-RU"/>
          </a:p>
        </p:txBody>
      </p:sp>
      <p:sp>
        <p:nvSpPr>
          <p:cNvPr id="4" name="Rectangle 7"/>
          <p:cNvSpPr>
            <a:spLocks noGrp="1" noChangeArrowheads="1"/>
          </p:cNvSpPr>
          <p:nvPr>
            <p:ph type="sldNum" idx="11"/>
          </p:nvPr>
        </p:nvSpPr>
        <p:spPr/>
        <p:txBody>
          <a:bodyPr/>
          <a:lstStyle>
            <a:lvl1pPr>
              <a:defRPr/>
            </a:lvl1pPr>
          </a:lstStyle>
          <a:p>
            <a:fld id="{4062A030-3F17-4AA9-BF6C-4B186EDC020F}" type="slidenum">
              <a:rPr lang="ru-RU" altLang="ru-RU"/>
              <a:pPr/>
              <a:t>‹#›</a:t>
            </a:fld>
            <a:endParaRPr lang="ru-RU" altLang="ru-RU"/>
          </a:p>
        </p:txBody>
      </p:sp>
    </p:spTree>
    <p:extLst>
      <p:ext uri="{BB962C8B-B14F-4D97-AF65-F5344CB8AC3E}">
        <p14:creationId xmlns:p14="http://schemas.microsoft.com/office/powerpoint/2010/main" val="3243970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125538"/>
            <a:ext cx="4030663"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0263" y="1125538"/>
            <a:ext cx="4030662"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4010126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p:txBody>
          <a:bodyPr/>
          <a:lstStyle>
            <a:lvl1pPr>
              <a:defRPr/>
            </a:lvl1pPr>
          </a:lstStyle>
          <a:p>
            <a:pPr>
              <a:defRPr/>
            </a:pPr>
            <a:endParaRPr lang="ru-RU" altLang="ru-RU"/>
          </a:p>
        </p:txBody>
      </p:sp>
      <p:sp>
        <p:nvSpPr>
          <p:cNvPr id="3" name="Rectangle 7"/>
          <p:cNvSpPr>
            <a:spLocks noGrp="1" noChangeArrowheads="1"/>
          </p:cNvSpPr>
          <p:nvPr>
            <p:ph type="sldNum" idx="11"/>
          </p:nvPr>
        </p:nvSpPr>
        <p:spPr/>
        <p:txBody>
          <a:bodyPr/>
          <a:lstStyle>
            <a:lvl1pPr>
              <a:defRPr/>
            </a:lvl1pPr>
          </a:lstStyle>
          <a:p>
            <a:fld id="{B0F85D02-3D8B-4BEF-80C3-2240D21BFE0E}" type="slidenum">
              <a:rPr lang="ru-RU" altLang="ru-RU"/>
              <a:pPr/>
              <a:t>‹#›</a:t>
            </a:fld>
            <a:endParaRPr lang="ru-RU" altLang="ru-RU"/>
          </a:p>
        </p:txBody>
      </p:sp>
    </p:spTree>
    <p:extLst>
      <p:ext uri="{BB962C8B-B14F-4D97-AF65-F5344CB8AC3E}">
        <p14:creationId xmlns:p14="http://schemas.microsoft.com/office/powerpoint/2010/main" val="3137954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2FB69227-0CFF-4574-B0A9-72EA3BBCC114}" type="slidenum">
              <a:rPr lang="ru-RU" altLang="ru-RU"/>
              <a:pPr/>
              <a:t>‹#›</a:t>
            </a:fld>
            <a:endParaRPr lang="ru-RU" altLang="ru-RU"/>
          </a:p>
        </p:txBody>
      </p:sp>
    </p:spTree>
    <p:extLst>
      <p:ext uri="{BB962C8B-B14F-4D97-AF65-F5344CB8AC3E}">
        <p14:creationId xmlns:p14="http://schemas.microsoft.com/office/powerpoint/2010/main" val="2044698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E3A8E71A-2283-42F3-AF65-DC5158249958}" type="slidenum">
              <a:rPr lang="ru-RU" altLang="ru-RU"/>
              <a:pPr/>
              <a:t>‹#›</a:t>
            </a:fld>
            <a:endParaRPr lang="ru-RU" altLang="ru-RU"/>
          </a:p>
        </p:txBody>
      </p:sp>
    </p:spTree>
    <p:extLst>
      <p:ext uri="{BB962C8B-B14F-4D97-AF65-F5344CB8AC3E}">
        <p14:creationId xmlns:p14="http://schemas.microsoft.com/office/powerpoint/2010/main" val="4728474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B365DDA3-91EC-4B40-B0F3-E442708A71BF}" type="slidenum">
              <a:rPr lang="ru-RU" altLang="ru-RU"/>
              <a:pPr/>
              <a:t>‹#›</a:t>
            </a:fld>
            <a:endParaRPr lang="ru-RU" altLang="ru-RU"/>
          </a:p>
        </p:txBody>
      </p:sp>
    </p:spTree>
    <p:extLst>
      <p:ext uri="{BB962C8B-B14F-4D97-AF65-F5344CB8AC3E}">
        <p14:creationId xmlns:p14="http://schemas.microsoft.com/office/powerpoint/2010/main" val="2190250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18288" y="93663"/>
            <a:ext cx="2052637" cy="61277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93663"/>
            <a:ext cx="6008688" cy="61277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7389FA79-1C53-4781-BA63-27D43401A1BA}" type="slidenum">
              <a:rPr lang="ru-RU" altLang="ru-RU"/>
              <a:pPr/>
              <a:t>‹#›</a:t>
            </a:fld>
            <a:endParaRPr lang="ru-RU" altLang="ru-RU"/>
          </a:p>
        </p:txBody>
      </p:sp>
    </p:spTree>
    <p:extLst>
      <p:ext uri="{BB962C8B-B14F-4D97-AF65-F5344CB8AC3E}">
        <p14:creationId xmlns:p14="http://schemas.microsoft.com/office/powerpoint/2010/main" val="4193343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8FB98B06-E393-44D3-B84C-3F27C73164E2}" type="slidenum">
              <a:rPr lang="ru-RU" altLang="ru-RU"/>
              <a:pPr/>
              <a:t>‹#›</a:t>
            </a:fld>
            <a:endParaRPr lang="ru-RU" altLang="ru-RU"/>
          </a:p>
        </p:txBody>
      </p:sp>
    </p:spTree>
    <p:extLst>
      <p:ext uri="{BB962C8B-B14F-4D97-AF65-F5344CB8AC3E}">
        <p14:creationId xmlns:p14="http://schemas.microsoft.com/office/powerpoint/2010/main" val="11869496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C4249102-DD4A-41DF-BE1C-E266400D6444}" type="slidenum">
              <a:rPr lang="ru-RU" altLang="ru-RU"/>
              <a:pPr/>
              <a:t>‹#›</a:t>
            </a:fld>
            <a:endParaRPr lang="ru-RU" altLang="ru-RU"/>
          </a:p>
        </p:txBody>
      </p:sp>
    </p:spTree>
    <p:extLst>
      <p:ext uri="{BB962C8B-B14F-4D97-AF65-F5344CB8AC3E}">
        <p14:creationId xmlns:p14="http://schemas.microsoft.com/office/powerpoint/2010/main" val="874531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BE775235-46BD-45F7-80FD-8A9512A16E3E}" type="slidenum">
              <a:rPr lang="ru-RU" altLang="ru-RU"/>
              <a:pPr/>
              <a:t>‹#›</a:t>
            </a:fld>
            <a:endParaRPr lang="ru-RU" altLang="ru-RU"/>
          </a:p>
        </p:txBody>
      </p:sp>
    </p:spTree>
    <p:extLst>
      <p:ext uri="{BB962C8B-B14F-4D97-AF65-F5344CB8AC3E}">
        <p14:creationId xmlns:p14="http://schemas.microsoft.com/office/powerpoint/2010/main" val="18825319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125538"/>
            <a:ext cx="4030663"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0263" y="1125538"/>
            <a:ext cx="4030662"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9590EFC2-E3E5-4D13-BB89-6F68F778C13E}" type="slidenum">
              <a:rPr lang="ru-RU" altLang="ru-RU"/>
              <a:pPr/>
              <a:t>‹#›</a:t>
            </a:fld>
            <a:endParaRPr lang="ru-RU" altLang="ru-RU"/>
          </a:p>
        </p:txBody>
      </p:sp>
    </p:spTree>
    <p:extLst>
      <p:ext uri="{BB962C8B-B14F-4D97-AF65-F5344CB8AC3E}">
        <p14:creationId xmlns:p14="http://schemas.microsoft.com/office/powerpoint/2010/main" val="41575174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idx="10"/>
          </p:nvPr>
        </p:nvSpPr>
        <p:spPr/>
        <p:txBody>
          <a:bodyPr/>
          <a:lstStyle>
            <a:lvl1pPr>
              <a:defRPr/>
            </a:lvl1pPr>
          </a:lstStyle>
          <a:p>
            <a:pPr>
              <a:defRPr/>
            </a:pPr>
            <a:endParaRPr lang="ru-RU" altLang="ru-RU"/>
          </a:p>
        </p:txBody>
      </p:sp>
      <p:sp>
        <p:nvSpPr>
          <p:cNvPr id="8" name="Rectangle 7"/>
          <p:cNvSpPr>
            <a:spLocks noGrp="1" noChangeArrowheads="1"/>
          </p:cNvSpPr>
          <p:nvPr>
            <p:ph type="sldNum" idx="11"/>
          </p:nvPr>
        </p:nvSpPr>
        <p:spPr/>
        <p:txBody>
          <a:bodyPr/>
          <a:lstStyle>
            <a:lvl1pPr>
              <a:defRPr/>
            </a:lvl1pPr>
          </a:lstStyle>
          <a:p>
            <a:fld id="{A6E2D847-7955-4638-95A1-C7936C2CA033}" type="slidenum">
              <a:rPr lang="ru-RU" altLang="ru-RU"/>
              <a:pPr/>
              <a:t>‹#›</a:t>
            </a:fld>
            <a:endParaRPr lang="ru-RU" altLang="ru-RU"/>
          </a:p>
        </p:txBody>
      </p:sp>
    </p:spTree>
    <p:extLst>
      <p:ext uri="{BB962C8B-B14F-4D97-AF65-F5344CB8AC3E}">
        <p14:creationId xmlns:p14="http://schemas.microsoft.com/office/powerpoint/2010/main" val="3471553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3218008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idx="10"/>
          </p:nvPr>
        </p:nvSpPr>
        <p:spPr/>
        <p:txBody>
          <a:bodyPr/>
          <a:lstStyle>
            <a:lvl1pPr>
              <a:defRPr/>
            </a:lvl1pPr>
          </a:lstStyle>
          <a:p>
            <a:pPr>
              <a:defRPr/>
            </a:pPr>
            <a:endParaRPr lang="ru-RU" altLang="ru-RU"/>
          </a:p>
        </p:txBody>
      </p:sp>
      <p:sp>
        <p:nvSpPr>
          <p:cNvPr id="4" name="Rectangle 7"/>
          <p:cNvSpPr>
            <a:spLocks noGrp="1" noChangeArrowheads="1"/>
          </p:cNvSpPr>
          <p:nvPr>
            <p:ph type="sldNum" idx="11"/>
          </p:nvPr>
        </p:nvSpPr>
        <p:spPr/>
        <p:txBody>
          <a:bodyPr/>
          <a:lstStyle>
            <a:lvl1pPr>
              <a:defRPr/>
            </a:lvl1pPr>
          </a:lstStyle>
          <a:p>
            <a:fld id="{69F434E3-7505-435E-BBA0-51D8F0E2D173}" type="slidenum">
              <a:rPr lang="ru-RU" altLang="ru-RU"/>
              <a:pPr/>
              <a:t>‹#›</a:t>
            </a:fld>
            <a:endParaRPr lang="ru-RU" altLang="ru-RU"/>
          </a:p>
        </p:txBody>
      </p:sp>
    </p:spTree>
    <p:extLst>
      <p:ext uri="{BB962C8B-B14F-4D97-AF65-F5344CB8AC3E}">
        <p14:creationId xmlns:p14="http://schemas.microsoft.com/office/powerpoint/2010/main" val="24008908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p:txBody>
          <a:bodyPr/>
          <a:lstStyle>
            <a:lvl1pPr>
              <a:defRPr/>
            </a:lvl1pPr>
          </a:lstStyle>
          <a:p>
            <a:pPr>
              <a:defRPr/>
            </a:pPr>
            <a:endParaRPr lang="ru-RU" altLang="ru-RU"/>
          </a:p>
        </p:txBody>
      </p:sp>
      <p:sp>
        <p:nvSpPr>
          <p:cNvPr id="3" name="Rectangle 7"/>
          <p:cNvSpPr>
            <a:spLocks noGrp="1" noChangeArrowheads="1"/>
          </p:cNvSpPr>
          <p:nvPr>
            <p:ph type="sldNum" idx="11"/>
          </p:nvPr>
        </p:nvSpPr>
        <p:spPr/>
        <p:txBody>
          <a:bodyPr/>
          <a:lstStyle>
            <a:lvl1pPr>
              <a:defRPr/>
            </a:lvl1pPr>
          </a:lstStyle>
          <a:p>
            <a:fld id="{2DBF3D99-98D6-44AD-9FAF-E3642DC55A7A}" type="slidenum">
              <a:rPr lang="ru-RU" altLang="ru-RU"/>
              <a:pPr/>
              <a:t>‹#›</a:t>
            </a:fld>
            <a:endParaRPr lang="ru-RU" altLang="ru-RU"/>
          </a:p>
        </p:txBody>
      </p:sp>
    </p:spTree>
    <p:extLst>
      <p:ext uri="{BB962C8B-B14F-4D97-AF65-F5344CB8AC3E}">
        <p14:creationId xmlns:p14="http://schemas.microsoft.com/office/powerpoint/2010/main" val="17933946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8040E4D2-2F76-4986-9B52-01CF07FB001D}" type="slidenum">
              <a:rPr lang="ru-RU" altLang="ru-RU"/>
              <a:pPr/>
              <a:t>‹#›</a:t>
            </a:fld>
            <a:endParaRPr lang="ru-RU" altLang="ru-RU"/>
          </a:p>
        </p:txBody>
      </p:sp>
    </p:spTree>
    <p:extLst>
      <p:ext uri="{BB962C8B-B14F-4D97-AF65-F5344CB8AC3E}">
        <p14:creationId xmlns:p14="http://schemas.microsoft.com/office/powerpoint/2010/main" val="995886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35C27EFB-90CC-45E6-B314-9F1A38449678}" type="slidenum">
              <a:rPr lang="ru-RU" altLang="ru-RU"/>
              <a:pPr/>
              <a:t>‹#›</a:t>
            </a:fld>
            <a:endParaRPr lang="ru-RU" altLang="ru-RU"/>
          </a:p>
        </p:txBody>
      </p:sp>
    </p:spTree>
    <p:extLst>
      <p:ext uri="{BB962C8B-B14F-4D97-AF65-F5344CB8AC3E}">
        <p14:creationId xmlns:p14="http://schemas.microsoft.com/office/powerpoint/2010/main" val="41231306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B4A9FAD9-B7CE-4A93-AEC4-0376D1D29721}" type="slidenum">
              <a:rPr lang="ru-RU" altLang="ru-RU"/>
              <a:pPr/>
              <a:t>‹#›</a:t>
            </a:fld>
            <a:endParaRPr lang="ru-RU" altLang="ru-RU"/>
          </a:p>
        </p:txBody>
      </p:sp>
    </p:spTree>
    <p:extLst>
      <p:ext uri="{BB962C8B-B14F-4D97-AF65-F5344CB8AC3E}">
        <p14:creationId xmlns:p14="http://schemas.microsoft.com/office/powerpoint/2010/main" val="3397945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18288" y="93663"/>
            <a:ext cx="2052637" cy="61277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93663"/>
            <a:ext cx="6008688" cy="61277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67047F7C-87C7-4290-B6EC-18A4092F2721}" type="slidenum">
              <a:rPr lang="ru-RU" altLang="ru-RU"/>
              <a:pPr/>
              <a:t>‹#›</a:t>
            </a:fld>
            <a:endParaRPr lang="ru-RU" altLang="ru-RU"/>
          </a:p>
        </p:txBody>
      </p:sp>
    </p:spTree>
    <p:extLst>
      <p:ext uri="{BB962C8B-B14F-4D97-AF65-F5344CB8AC3E}">
        <p14:creationId xmlns:p14="http://schemas.microsoft.com/office/powerpoint/2010/main" val="37699551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36EE58FB-0047-41FB-A50F-0F83164BBF01}" type="slidenum">
              <a:rPr lang="ru-RU" altLang="ru-RU"/>
              <a:pPr/>
              <a:t>‹#›</a:t>
            </a:fld>
            <a:endParaRPr lang="ru-RU" altLang="ru-RU"/>
          </a:p>
        </p:txBody>
      </p:sp>
    </p:spTree>
    <p:extLst>
      <p:ext uri="{BB962C8B-B14F-4D97-AF65-F5344CB8AC3E}">
        <p14:creationId xmlns:p14="http://schemas.microsoft.com/office/powerpoint/2010/main" val="19660046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63A6F542-F7B8-4511-9D1A-EC611537B379}" type="slidenum">
              <a:rPr lang="ru-RU" altLang="ru-RU"/>
              <a:pPr/>
              <a:t>‹#›</a:t>
            </a:fld>
            <a:endParaRPr lang="ru-RU" altLang="ru-RU"/>
          </a:p>
        </p:txBody>
      </p:sp>
    </p:spTree>
    <p:extLst>
      <p:ext uri="{BB962C8B-B14F-4D97-AF65-F5344CB8AC3E}">
        <p14:creationId xmlns:p14="http://schemas.microsoft.com/office/powerpoint/2010/main" val="4737986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E2295AAC-0F99-4FA8-AEE9-851D24B1561D}" type="slidenum">
              <a:rPr lang="ru-RU" altLang="ru-RU"/>
              <a:pPr/>
              <a:t>‹#›</a:t>
            </a:fld>
            <a:endParaRPr lang="ru-RU" altLang="ru-RU"/>
          </a:p>
        </p:txBody>
      </p:sp>
    </p:spTree>
    <p:extLst>
      <p:ext uri="{BB962C8B-B14F-4D97-AF65-F5344CB8AC3E}">
        <p14:creationId xmlns:p14="http://schemas.microsoft.com/office/powerpoint/2010/main" val="33770752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125538"/>
            <a:ext cx="4030663"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0263" y="1125538"/>
            <a:ext cx="4030662"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421B3D84-4533-4C37-B2C9-A633C38C31C4}" type="slidenum">
              <a:rPr lang="ru-RU" altLang="ru-RU"/>
              <a:pPr/>
              <a:t>‹#›</a:t>
            </a:fld>
            <a:endParaRPr lang="ru-RU" altLang="ru-RU"/>
          </a:p>
        </p:txBody>
      </p:sp>
    </p:spTree>
    <p:extLst>
      <p:ext uri="{BB962C8B-B14F-4D97-AF65-F5344CB8AC3E}">
        <p14:creationId xmlns:p14="http://schemas.microsoft.com/office/powerpoint/2010/main" val="3825780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0575955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idx="10"/>
          </p:nvPr>
        </p:nvSpPr>
        <p:spPr/>
        <p:txBody>
          <a:bodyPr/>
          <a:lstStyle>
            <a:lvl1pPr>
              <a:defRPr/>
            </a:lvl1pPr>
          </a:lstStyle>
          <a:p>
            <a:pPr>
              <a:defRPr/>
            </a:pPr>
            <a:endParaRPr lang="ru-RU" altLang="ru-RU"/>
          </a:p>
        </p:txBody>
      </p:sp>
      <p:sp>
        <p:nvSpPr>
          <p:cNvPr id="8" name="Rectangle 7"/>
          <p:cNvSpPr>
            <a:spLocks noGrp="1" noChangeArrowheads="1"/>
          </p:cNvSpPr>
          <p:nvPr>
            <p:ph type="sldNum" idx="11"/>
          </p:nvPr>
        </p:nvSpPr>
        <p:spPr/>
        <p:txBody>
          <a:bodyPr/>
          <a:lstStyle>
            <a:lvl1pPr>
              <a:defRPr/>
            </a:lvl1pPr>
          </a:lstStyle>
          <a:p>
            <a:fld id="{47FBC856-6808-4A7C-AF2C-F1905BE9CDAE}" type="slidenum">
              <a:rPr lang="ru-RU" altLang="ru-RU"/>
              <a:pPr/>
              <a:t>‹#›</a:t>
            </a:fld>
            <a:endParaRPr lang="ru-RU" altLang="ru-RU"/>
          </a:p>
        </p:txBody>
      </p:sp>
    </p:spTree>
    <p:extLst>
      <p:ext uri="{BB962C8B-B14F-4D97-AF65-F5344CB8AC3E}">
        <p14:creationId xmlns:p14="http://schemas.microsoft.com/office/powerpoint/2010/main" val="37894118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idx="10"/>
          </p:nvPr>
        </p:nvSpPr>
        <p:spPr/>
        <p:txBody>
          <a:bodyPr/>
          <a:lstStyle>
            <a:lvl1pPr>
              <a:defRPr/>
            </a:lvl1pPr>
          </a:lstStyle>
          <a:p>
            <a:pPr>
              <a:defRPr/>
            </a:pPr>
            <a:endParaRPr lang="ru-RU" altLang="ru-RU"/>
          </a:p>
        </p:txBody>
      </p:sp>
      <p:sp>
        <p:nvSpPr>
          <p:cNvPr id="4" name="Rectangle 7"/>
          <p:cNvSpPr>
            <a:spLocks noGrp="1" noChangeArrowheads="1"/>
          </p:cNvSpPr>
          <p:nvPr>
            <p:ph type="sldNum" idx="11"/>
          </p:nvPr>
        </p:nvSpPr>
        <p:spPr/>
        <p:txBody>
          <a:bodyPr/>
          <a:lstStyle>
            <a:lvl1pPr>
              <a:defRPr/>
            </a:lvl1pPr>
          </a:lstStyle>
          <a:p>
            <a:fld id="{F6981CA8-9CDD-4389-83ED-73C0C3EA17A4}" type="slidenum">
              <a:rPr lang="ru-RU" altLang="ru-RU"/>
              <a:pPr/>
              <a:t>‹#›</a:t>
            </a:fld>
            <a:endParaRPr lang="ru-RU" altLang="ru-RU"/>
          </a:p>
        </p:txBody>
      </p:sp>
    </p:spTree>
    <p:extLst>
      <p:ext uri="{BB962C8B-B14F-4D97-AF65-F5344CB8AC3E}">
        <p14:creationId xmlns:p14="http://schemas.microsoft.com/office/powerpoint/2010/main" val="3925779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p:txBody>
          <a:bodyPr/>
          <a:lstStyle>
            <a:lvl1pPr>
              <a:defRPr/>
            </a:lvl1pPr>
          </a:lstStyle>
          <a:p>
            <a:pPr>
              <a:defRPr/>
            </a:pPr>
            <a:endParaRPr lang="ru-RU" altLang="ru-RU"/>
          </a:p>
        </p:txBody>
      </p:sp>
      <p:sp>
        <p:nvSpPr>
          <p:cNvPr id="3" name="Rectangle 7"/>
          <p:cNvSpPr>
            <a:spLocks noGrp="1" noChangeArrowheads="1"/>
          </p:cNvSpPr>
          <p:nvPr>
            <p:ph type="sldNum" idx="11"/>
          </p:nvPr>
        </p:nvSpPr>
        <p:spPr/>
        <p:txBody>
          <a:bodyPr/>
          <a:lstStyle>
            <a:lvl1pPr>
              <a:defRPr/>
            </a:lvl1pPr>
          </a:lstStyle>
          <a:p>
            <a:fld id="{05BBCE5F-1C64-4309-867B-4126E0E3D95F}" type="slidenum">
              <a:rPr lang="ru-RU" altLang="ru-RU"/>
              <a:pPr/>
              <a:t>‹#›</a:t>
            </a:fld>
            <a:endParaRPr lang="ru-RU" altLang="ru-RU"/>
          </a:p>
        </p:txBody>
      </p:sp>
    </p:spTree>
    <p:extLst>
      <p:ext uri="{BB962C8B-B14F-4D97-AF65-F5344CB8AC3E}">
        <p14:creationId xmlns:p14="http://schemas.microsoft.com/office/powerpoint/2010/main" val="36689604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5048DCA0-CED1-4C78-AC21-91A08DA1DCA0}" type="slidenum">
              <a:rPr lang="ru-RU" altLang="ru-RU"/>
              <a:pPr/>
              <a:t>‹#›</a:t>
            </a:fld>
            <a:endParaRPr lang="ru-RU" altLang="ru-RU"/>
          </a:p>
        </p:txBody>
      </p:sp>
    </p:spTree>
    <p:extLst>
      <p:ext uri="{BB962C8B-B14F-4D97-AF65-F5344CB8AC3E}">
        <p14:creationId xmlns:p14="http://schemas.microsoft.com/office/powerpoint/2010/main" val="5754553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958B9CDC-4491-465F-9490-08F5234E6F27}" type="slidenum">
              <a:rPr lang="ru-RU" altLang="ru-RU"/>
              <a:pPr/>
              <a:t>‹#›</a:t>
            </a:fld>
            <a:endParaRPr lang="ru-RU" altLang="ru-RU"/>
          </a:p>
        </p:txBody>
      </p:sp>
    </p:spTree>
    <p:extLst>
      <p:ext uri="{BB962C8B-B14F-4D97-AF65-F5344CB8AC3E}">
        <p14:creationId xmlns:p14="http://schemas.microsoft.com/office/powerpoint/2010/main" val="4589619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F8016CFF-943B-4273-BCBA-02C2626411B2}" type="slidenum">
              <a:rPr lang="ru-RU" altLang="ru-RU"/>
              <a:pPr/>
              <a:t>‹#›</a:t>
            </a:fld>
            <a:endParaRPr lang="ru-RU" altLang="ru-RU"/>
          </a:p>
        </p:txBody>
      </p:sp>
    </p:spTree>
    <p:extLst>
      <p:ext uri="{BB962C8B-B14F-4D97-AF65-F5344CB8AC3E}">
        <p14:creationId xmlns:p14="http://schemas.microsoft.com/office/powerpoint/2010/main" val="14699286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18288" y="93663"/>
            <a:ext cx="2052637" cy="61277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93663"/>
            <a:ext cx="6008688" cy="61277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B3264208-4355-4A4B-BB41-29403141EA02}" type="slidenum">
              <a:rPr lang="ru-RU" altLang="ru-RU"/>
              <a:pPr/>
              <a:t>‹#›</a:t>
            </a:fld>
            <a:endParaRPr lang="ru-RU" altLang="ru-RU"/>
          </a:p>
        </p:txBody>
      </p:sp>
    </p:spTree>
    <p:extLst>
      <p:ext uri="{BB962C8B-B14F-4D97-AF65-F5344CB8AC3E}">
        <p14:creationId xmlns:p14="http://schemas.microsoft.com/office/powerpoint/2010/main" val="23429677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B66534FD-8C6A-4758-BCC8-4C8C71B7B355}" type="slidenum">
              <a:rPr lang="ru-RU" altLang="ru-RU"/>
              <a:pPr/>
              <a:t>‹#›</a:t>
            </a:fld>
            <a:endParaRPr lang="ru-RU" altLang="ru-RU"/>
          </a:p>
        </p:txBody>
      </p:sp>
    </p:spTree>
    <p:extLst>
      <p:ext uri="{BB962C8B-B14F-4D97-AF65-F5344CB8AC3E}">
        <p14:creationId xmlns:p14="http://schemas.microsoft.com/office/powerpoint/2010/main" val="37643639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2FBD1C7F-6E93-4729-9847-37F41648371E}" type="slidenum">
              <a:rPr lang="ru-RU" altLang="ru-RU"/>
              <a:pPr/>
              <a:t>‹#›</a:t>
            </a:fld>
            <a:endParaRPr lang="ru-RU" altLang="ru-RU"/>
          </a:p>
        </p:txBody>
      </p:sp>
    </p:spTree>
    <p:extLst>
      <p:ext uri="{BB962C8B-B14F-4D97-AF65-F5344CB8AC3E}">
        <p14:creationId xmlns:p14="http://schemas.microsoft.com/office/powerpoint/2010/main" val="5186015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DEC5168E-7248-4828-9492-ED7B310E03A7}" type="slidenum">
              <a:rPr lang="ru-RU" altLang="ru-RU"/>
              <a:pPr/>
              <a:t>‹#›</a:t>
            </a:fld>
            <a:endParaRPr lang="ru-RU" altLang="ru-RU"/>
          </a:p>
        </p:txBody>
      </p:sp>
    </p:spTree>
    <p:extLst>
      <p:ext uri="{BB962C8B-B14F-4D97-AF65-F5344CB8AC3E}">
        <p14:creationId xmlns:p14="http://schemas.microsoft.com/office/powerpoint/2010/main" val="3314429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6623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125538"/>
            <a:ext cx="4030663"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0263" y="1125538"/>
            <a:ext cx="4030662"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253DB4F9-A588-4217-850C-797222955EAA}" type="slidenum">
              <a:rPr lang="ru-RU" altLang="ru-RU"/>
              <a:pPr/>
              <a:t>‹#›</a:t>
            </a:fld>
            <a:endParaRPr lang="ru-RU" altLang="ru-RU"/>
          </a:p>
        </p:txBody>
      </p:sp>
    </p:spTree>
    <p:extLst>
      <p:ext uri="{BB962C8B-B14F-4D97-AF65-F5344CB8AC3E}">
        <p14:creationId xmlns:p14="http://schemas.microsoft.com/office/powerpoint/2010/main" val="30729667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idx="10"/>
          </p:nvPr>
        </p:nvSpPr>
        <p:spPr/>
        <p:txBody>
          <a:bodyPr/>
          <a:lstStyle>
            <a:lvl1pPr>
              <a:defRPr/>
            </a:lvl1pPr>
          </a:lstStyle>
          <a:p>
            <a:pPr>
              <a:defRPr/>
            </a:pPr>
            <a:endParaRPr lang="ru-RU" altLang="ru-RU"/>
          </a:p>
        </p:txBody>
      </p:sp>
      <p:sp>
        <p:nvSpPr>
          <p:cNvPr id="8" name="Rectangle 7"/>
          <p:cNvSpPr>
            <a:spLocks noGrp="1" noChangeArrowheads="1"/>
          </p:cNvSpPr>
          <p:nvPr>
            <p:ph type="sldNum" idx="11"/>
          </p:nvPr>
        </p:nvSpPr>
        <p:spPr/>
        <p:txBody>
          <a:bodyPr/>
          <a:lstStyle>
            <a:lvl1pPr>
              <a:defRPr/>
            </a:lvl1pPr>
          </a:lstStyle>
          <a:p>
            <a:fld id="{1F42B2E4-B288-4C0F-9C87-F80F42DABB9B}" type="slidenum">
              <a:rPr lang="ru-RU" altLang="ru-RU"/>
              <a:pPr/>
              <a:t>‹#›</a:t>
            </a:fld>
            <a:endParaRPr lang="ru-RU" altLang="ru-RU"/>
          </a:p>
        </p:txBody>
      </p:sp>
    </p:spTree>
    <p:extLst>
      <p:ext uri="{BB962C8B-B14F-4D97-AF65-F5344CB8AC3E}">
        <p14:creationId xmlns:p14="http://schemas.microsoft.com/office/powerpoint/2010/main" val="4087772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idx="10"/>
          </p:nvPr>
        </p:nvSpPr>
        <p:spPr/>
        <p:txBody>
          <a:bodyPr/>
          <a:lstStyle>
            <a:lvl1pPr>
              <a:defRPr/>
            </a:lvl1pPr>
          </a:lstStyle>
          <a:p>
            <a:pPr>
              <a:defRPr/>
            </a:pPr>
            <a:endParaRPr lang="ru-RU" altLang="ru-RU"/>
          </a:p>
        </p:txBody>
      </p:sp>
      <p:sp>
        <p:nvSpPr>
          <p:cNvPr id="4" name="Rectangle 7"/>
          <p:cNvSpPr>
            <a:spLocks noGrp="1" noChangeArrowheads="1"/>
          </p:cNvSpPr>
          <p:nvPr>
            <p:ph type="sldNum" idx="11"/>
          </p:nvPr>
        </p:nvSpPr>
        <p:spPr/>
        <p:txBody>
          <a:bodyPr/>
          <a:lstStyle>
            <a:lvl1pPr>
              <a:defRPr/>
            </a:lvl1pPr>
          </a:lstStyle>
          <a:p>
            <a:fld id="{67E6B0DC-15AF-4E43-A075-EF9214216B5F}" type="slidenum">
              <a:rPr lang="ru-RU" altLang="ru-RU"/>
              <a:pPr/>
              <a:t>‹#›</a:t>
            </a:fld>
            <a:endParaRPr lang="ru-RU" altLang="ru-RU"/>
          </a:p>
        </p:txBody>
      </p:sp>
    </p:spTree>
    <p:extLst>
      <p:ext uri="{BB962C8B-B14F-4D97-AF65-F5344CB8AC3E}">
        <p14:creationId xmlns:p14="http://schemas.microsoft.com/office/powerpoint/2010/main" val="31541253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p:txBody>
          <a:bodyPr/>
          <a:lstStyle>
            <a:lvl1pPr>
              <a:defRPr/>
            </a:lvl1pPr>
          </a:lstStyle>
          <a:p>
            <a:pPr>
              <a:defRPr/>
            </a:pPr>
            <a:endParaRPr lang="ru-RU" altLang="ru-RU"/>
          </a:p>
        </p:txBody>
      </p:sp>
      <p:sp>
        <p:nvSpPr>
          <p:cNvPr id="3" name="Rectangle 7"/>
          <p:cNvSpPr>
            <a:spLocks noGrp="1" noChangeArrowheads="1"/>
          </p:cNvSpPr>
          <p:nvPr>
            <p:ph type="sldNum" idx="11"/>
          </p:nvPr>
        </p:nvSpPr>
        <p:spPr/>
        <p:txBody>
          <a:bodyPr/>
          <a:lstStyle>
            <a:lvl1pPr>
              <a:defRPr/>
            </a:lvl1pPr>
          </a:lstStyle>
          <a:p>
            <a:fld id="{131E374A-B135-4301-8128-AE3CADEC4969}" type="slidenum">
              <a:rPr lang="ru-RU" altLang="ru-RU"/>
              <a:pPr/>
              <a:t>‹#›</a:t>
            </a:fld>
            <a:endParaRPr lang="ru-RU" altLang="ru-RU"/>
          </a:p>
        </p:txBody>
      </p:sp>
    </p:spTree>
    <p:extLst>
      <p:ext uri="{BB962C8B-B14F-4D97-AF65-F5344CB8AC3E}">
        <p14:creationId xmlns:p14="http://schemas.microsoft.com/office/powerpoint/2010/main" val="1673177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097169E5-7C3D-47D2-90FB-0B7BBC15EFB5}" type="slidenum">
              <a:rPr lang="ru-RU" altLang="ru-RU"/>
              <a:pPr/>
              <a:t>‹#›</a:t>
            </a:fld>
            <a:endParaRPr lang="ru-RU" altLang="ru-RU"/>
          </a:p>
        </p:txBody>
      </p:sp>
    </p:spTree>
    <p:extLst>
      <p:ext uri="{BB962C8B-B14F-4D97-AF65-F5344CB8AC3E}">
        <p14:creationId xmlns:p14="http://schemas.microsoft.com/office/powerpoint/2010/main" val="21166180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F0A44E84-4FAB-4FFE-92AB-DC9A831A4D4D}" type="slidenum">
              <a:rPr lang="ru-RU" altLang="ru-RU"/>
              <a:pPr/>
              <a:t>‹#›</a:t>
            </a:fld>
            <a:endParaRPr lang="ru-RU" altLang="ru-RU"/>
          </a:p>
        </p:txBody>
      </p:sp>
    </p:spTree>
    <p:extLst>
      <p:ext uri="{BB962C8B-B14F-4D97-AF65-F5344CB8AC3E}">
        <p14:creationId xmlns:p14="http://schemas.microsoft.com/office/powerpoint/2010/main" val="9332108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B4367949-0A1F-4DA9-A8EA-BC72CC5120F7}" type="slidenum">
              <a:rPr lang="ru-RU" altLang="ru-RU"/>
              <a:pPr/>
              <a:t>‹#›</a:t>
            </a:fld>
            <a:endParaRPr lang="ru-RU" altLang="ru-RU"/>
          </a:p>
        </p:txBody>
      </p:sp>
    </p:spTree>
    <p:extLst>
      <p:ext uri="{BB962C8B-B14F-4D97-AF65-F5344CB8AC3E}">
        <p14:creationId xmlns:p14="http://schemas.microsoft.com/office/powerpoint/2010/main" val="32532539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18288" y="93663"/>
            <a:ext cx="2052637" cy="61277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93663"/>
            <a:ext cx="6008688" cy="61277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EA4A4743-6015-425C-A5E1-659E8CE07670}" type="slidenum">
              <a:rPr lang="ru-RU" altLang="ru-RU"/>
              <a:pPr/>
              <a:t>‹#›</a:t>
            </a:fld>
            <a:endParaRPr lang="ru-RU" altLang="ru-RU"/>
          </a:p>
        </p:txBody>
      </p:sp>
    </p:spTree>
    <p:extLst>
      <p:ext uri="{BB962C8B-B14F-4D97-AF65-F5344CB8AC3E}">
        <p14:creationId xmlns:p14="http://schemas.microsoft.com/office/powerpoint/2010/main" val="35304488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AEC2B1B6-C627-4AB7-A65D-BA78A3703647}" type="slidenum">
              <a:rPr lang="ru-RU" altLang="ru-RU"/>
              <a:pPr/>
              <a:t>‹#›</a:t>
            </a:fld>
            <a:endParaRPr lang="ru-RU" altLang="ru-RU"/>
          </a:p>
        </p:txBody>
      </p:sp>
    </p:spTree>
    <p:extLst>
      <p:ext uri="{BB962C8B-B14F-4D97-AF65-F5344CB8AC3E}">
        <p14:creationId xmlns:p14="http://schemas.microsoft.com/office/powerpoint/2010/main" val="6271849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8A5351AB-A300-428A-BDF2-9B891C78BEBF}" type="slidenum">
              <a:rPr lang="ru-RU" altLang="ru-RU"/>
              <a:pPr/>
              <a:t>‹#›</a:t>
            </a:fld>
            <a:endParaRPr lang="ru-RU" altLang="ru-RU"/>
          </a:p>
        </p:txBody>
      </p:sp>
    </p:spTree>
    <p:extLst>
      <p:ext uri="{BB962C8B-B14F-4D97-AF65-F5344CB8AC3E}">
        <p14:creationId xmlns:p14="http://schemas.microsoft.com/office/powerpoint/2010/main" val="2214026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p14="http://schemas.microsoft.com/office/powerpoint/2010/main" val="2364533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21CCF4E7-AAF3-49ED-A613-C8B065A0CB66}" type="slidenum">
              <a:rPr lang="ru-RU" altLang="ru-RU"/>
              <a:pPr/>
              <a:t>‹#›</a:t>
            </a:fld>
            <a:endParaRPr lang="ru-RU" altLang="ru-RU"/>
          </a:p>
        </p:txBody>
      </p:sp>
    </p:spTree>
    <p:extLst>
      <p:ext uri="{BB962C8B-B14F-4D97-AF65-F5344CB8AC3E}">
        <p14:creationId xmlns:p14="http://schemas.microsoft.com/office/powerpoint/2010/main" val="39902696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125538"/>
            <a:ext cx="4030663"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0263" y="1125538"/>
            <a:ext cx="4030662"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31D200B6-F433-4778-9591-1B244F5B811C}" type="slidenum">
              <a:rPr lang="ru-RU" altLang="ru-RU"/>
              <a:pPr/>
              <a:t>‹#›</a:t>
            </a:fld>
            <a:endParaRPr lang="ru-RU" altLang="ru-RU"/>
          </a:p>
        </p:txBody>
      </p:sp>
    </p:spTree>
    <p:extLst>
      <p:ext uri="{BB962C8B-B14F-4D97-AF65-F5344CB8AC3E}">
        <p14:creationId xmlns:p14="http://schemas.microsoft.com/office/powerpoint/2010/main" val="28902085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idx="10"/>
          </p:nvPr>
        </p:nvSpPr>
        <p:spPr/>
        <p:txBody>
          <a:bodyPr/>
          <a:lstStyle>
            <a:lvl1pPr>
              <a:defRPr/>
            </a:lvl1pPr>
          </a:lstStyle>
          <a:p>
            <a:pPr>
              <a:defRPr/>
            </a:pPr>
            <a:endParaRPr lang="ru-RU" altLang="ru-RU"/>
          </a:p>
        </p:txBody>
      </p:sp>
      <p:sp>
        <p:nvSpPr>
          <p:cNvPr id="8" name="Rectangle 7"/>
          <p:cNvSpPr>
            <a:spLocks noGrp="1" noChangeArrowheads="1"/>
          </p:cNvSpPr>
          <p:nvPr>
            <p:ph type="sldNum" idx="11"/>
          </p:nvPr>
        </p:nvSpPr>
        <p:spPr/>
        <p:txBody>
          <a:bodyPr/>
          <a:lstStyle>
            <a:lvl1pPr>
              <a:defRPr/>
            </a:lvl1pPr>
          </a:lstStyle>
          <a:p>
            <a:fld id="{0451917B-6E8D-4D89-9291-1B44C3E4D8B8}" type="slidenum">
              <a:rPr lang="ru-RU" altLang="ru-RU"/>
              <a:pPr/>
              <a:t>‹#›</a:t>
            </a:fld>
            <a:endParaRPr lang="ru-RU" altLang="ru-RU"/>
          </a:p>
        </p:txBody>
      </p:sp>
    </p:spTree>
    <p:extLst>
      <p:ext uri="{BB962C8B-B14F-4D97-AF65-F5344CB8AC3E}">
        <p14:creationId xmlns:p14="http://schemas.microsoft.com/office/powerpoint/2010/main" val="26148186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idx="10"/>
          </p:nvPr>
        </p:nvSpPr>
        <p:spPr/>
        <p:txBody>
          <a:bodyPr/>
          <a:lstStyle>
            <a:lvl1pPr>
              <a:defRPr/>
            </a:lvl1pPr>
          </a:lstStyle>
          <a:p>
            <a:pPr>
              <a:defRPr/>
            </a:pPr>
            <a:endParaRPr lang="ru-RU" altLang="ru-RU"/>
          </a:p>
        </p:txBody>
      </p:sp>
      <p:sp>
        <p:nvSpPr>
          <p:cNvPr id="4" name="Rectangle 7"/>
          <p:cNvSpPr>
            <a:spLocks noGrp="1" noChangeArrowheads="1"/>
          </p:cNvSpPr>
          <p:nvPr>
            <p:ph type="sldNum" idx="11"/>
          </p:nvPr>
        </p:nvSpPr>
        <p:spPr/>
        <p:txBody>
          <a:bodyPr/>
          <a:lstStyle>
            <a:lvl1pPr>
              <a:defRPr/>
            </a:lvl1pPr>
          </a:lstStyle>
          <a:p>
            <a:fld id="{9B0EEB6C-8C4C-4CF3-9632-B1C2822EDC0F}" type="slidenum">
              <a:rPr lang="ru-RU" altLang="ru-RU"/>
              <a:pPr/>
              <a:t>‹#›</a:t>
            </a:fld>
            <a:endParaRPr lang="ru-RU" altLang="ru-RU"/>
          </a:p>
        </p:txBody>
      </p:sp>
    </p:spTree>
    <p:extLst>
      <p:ext uri="{BB962C8B-B14F-4D97-AF65-F5344CB8AC3E}">
        <p14:creationId xmlns:p14="http://schemas.microsoft.com/office/powerpoint/2010/main" val="21489233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p:txBody>
          <a:bodyPr/>
          <a:lstStyle>
            <a:lvl1pPr>
              <a:defRPr/>
            </a:lvl1pPr>
          </a:lstStyle>
          <a:p>
            <a:pPr>
              <a:defRPr/>
            </a:pPr>
            <a:endParaRPr lang="ru-RU" altLang="ru-RU"/>
          </a:p>
        </p:txBody>
      </p:sp>
      <p:sp>
        <p:nvSpPr>
          <p:cNvPr id="3" name="Rectangle 7"/>
          <p:cNvSpPr>
            <a:spLocks noGrp="1" noChangeArrowheads="1"/>
          </p:cNvSpPr>
          <p:nvPr>
            <p:ph type="sldNum" idx="11"/>
          </p:nvPr>
        </p:nvSpPr>
        <p:spPr/>
        <p:txBody>
          <a:bodyPr/>
          <a:lstStyle>
            <a:lvl1pPr>
              <a:defRPr/>
            </a:lvl1pPr>
          </a:lstStyle>
          <a:p>
            <a:fld id="{603483F1-D99B-417D-AD67-497DD0C8AC0B}" type="slidenum">
              <a:rPr lang="ru-RU" altLang="ru-RU"/>
              <a:pPr/>
              <a:t>‹#›</a:t>
            </a:fld>
            <a:endParaRPr lang="ru-RU" altLang="ru-RU"/>
          </a:p>
        </p:txBody>
      </p:sp>
    </p:spTree>
    <p:extLst>
      <p:ext uri="{BB962C8B-B14F-4D97-AF65-F5344CB8AC3E}">
        <p14:creationId xmlns:p14="http://schemas.microsoft.com/office/powerpoint/2010/main" val="5576521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DA2A30D9-C681-4096-BD91-0613F53BA37C}" type="slidenum">
              <a:rPr lang="ru-RU" altLang="ru-RU"/>
              <a:pPr/>
              <a:t>‹#›</a:t>
            </a:fld>
            <a:endParaRPr lang="ru-RU" altLang="ru-RU"/>
          </a:p>
        </p:txBody>
      </p:sp>
    </p:spTree>
    <p:extLst>
      <p:ext uri="{BB962C8B-B14F-4D97-AF65-F5344CB8AC3E}">
        <p14:creationId xmlns:p14="http://schemas.microsoft.com/office/powerpoint/2010/main" val="24931577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52FA5A37-A0EE-40DF-BFA3-EC193DB5C632}" type="slidenum">
              <a:rPr lang="ru-RU" altLang="ru-RU"/>
              <a:pPr/>
              <a:t>‹#›</a:t>
            </a:fld>
            <a:endParaRPr lang="ru-RU" altLang="ru-RU"/>
          </a:p>
        </p:txBody>
      </p:sp>
    </p:spTree>
    <p:extLst>
      <p:ext uri="{BB962C8B-B14F-4D97-AF65-F5344CB8AC3E}">
        <p14:creationId xmlns:p14="http://schemas.microsoft.com/office/powerpoint/2010/main" val="33416005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09094992-4213-4651-B144-655B4AA934F4}" type="slidenum">
              <a:rPr lang="ru-RU" altLang="ru-RU"/>
              <a:pPr/>
              <a:t>‹#›</a:t>
            </a:fld>
            <a:endParaRPr lang="ru-RU" altLang="ru-RU"/>
          </a:p>
        </p:txBody>
      </p:sp>
    </p:spTree>
    <p:extLst>
      <p:ext uri="{BB962C8B-B14F-4D97-AF65-F5344CB8AC3E}">
        <p14:creationId xmlns:p14="http://schemas.microsoft.com/office/powerpoint/2010/main" val="22000378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18288" y="93663"/>
            <a:ext cx="2052637" cy="61277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93663"/>
            <a:ext cx="6008688" cy="61277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15AA651D-C8BA-4991-9055-E74CF978CF63}" type="slidenum">
              <a:rPr lang="ru-RU" altLang="ru-RU"/>
              <a:pPr/>
              <a:t>‹#›</a:t>
            </a:fld>
            <a:endParaRPr lang="ru-RU" altLang="ru-RU"/>
          </a:p>
        </p:txBody>
      </p:sp>
    </p:spTree>
    <p:extLst>
      <p:ext uri="{BB962C8B-B14F-4D97-AF65-F5344CB8AC3E}">
        <p14:creationId xmlns:p14="http://schemas.microsoft.com/office/powerpoint/2010/main" val="16483058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B6FF4A4F-3C30-4D1A-8EB0-B93E53E1D58C}" type="slidenum">
              <a:rPr lang="ru-RU" altLang="ru-RU"/>
              <a:pPr/>
              <a:t>‹#›</a:t>
            </a:fld>
            <a:endParaRPr lang="ru-RU" altLang="ru-RU"/>
          </a:p>
        </p:txBody>
      </p:sp>
    </p:spTree>
    <p:extLst>
      <p:ext uri="{BB962C8B-B14F-4D97-AF65-F5344CB8AC3E}">
        <p14:creationId xmlns:p14="http://schemas.microsoft.com/office/powerpoint/2010/main" val="212175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p14="http://schemas.microsoft.com/office/powerpoint/2010/main" val="1674647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A7D739DC-2E8C-40D0-9568-54B5088ABEF6}" type="slidenum">
              <a:rPr lang="ru-RU" altLang="ru-RU"/>
              <a:pPr/>
              <a:t>‹#›</a:t>
            </a:fld>
            <a:endParaRPr lang="ru-RU" altLang="ru-RU"/>
          </a:p>
        </p:txBody>
      </p:sp>
    </p:spTree>
    <p:extLst>
      <p:ext uri="{BB962C8B-B14F-4D97-AF65-F5344CB8AC3E}">
        <p14:creationId xmlns:p14="http://schemas.microsoft.com/office/powerpoint/2010/main" val="28055755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01C20267-A959-4B08-83DD-2C137E4667C7}" type="slidenum">
              <a:rPr lang="ru-RU" altLang="ru-RU"/>
              <a:pPr/>
              <a:t>‹#›</a:t>
            </a:fld>
            <a:endParaRPr lang="ru-RU" altLang="ru-RU"/>
          </a:p>
        </p:txBody>
      </p:sp>
    </p:spTree>
    <p:extLst>
      <p:ext uri="{BB962C8B-B14F-4D97-AF65-F5344CB8AC3E}">
        <p14:creationId xmlns:p14="http://schemas.microsoft.com/office/powerpoint/2010/main" val="33646704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125538"/>
            <a:ext cx="4030663"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0263" y="1125538"/>
            <a:ext cx="4030662"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1A678A88-454D-446F-9B22-511D5F7B0C55}" type="slidenum">
              <a:rPr lang="ru-RU" altLang="ru-RU"/>
              <a:pPr/>
              <a:t>‹#›</a:t>
            </a:fld>
            <a:endParaRPr lang="ru-RU" altLang="ru-RU"/>
          </a:p>
        </p:txBody>
      </p:sp>
    </p:spTree>
    <p:extLst>
      <p:ext uri="{BB962C8B-B14F-4D97-AF65-F5344CB8AC3E}">
        <p14:creationId xmlns:p14="http://schemas.microsoft.com/office/powerpoint/2010/main" val="8768658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idx="10"/>
          </p:nvPr>
        </p:nvSpPr>
        <p:spPr/>
        <p:txBody>
          <a:bodyPr/>
          <a:lstStyle>
            <a:lvl1pPr>
              <a:defRPr/>
            </a:lvl1pPr>
          </a:lstStyle>
          <a:p>
            <a:pPr>
              <a:defRPr/>
            </a:pPr>
            <a:endParaRPr lang="ru-RU" altLang="ru-RU"/>
          </a:p>
        </p:txBody>
      </p:sp>
      <p:sp>
        <p:nvSpPr>
          <p:cNvPr id="8" name="Rectangle 7"/>
          <p:cNvSpPr>
            <a:spLocks noGrp="1" noChangeArrowheads="1"/>
          </p:cNvSpPr>
          <p:nvPr>
            <p:ph type="sldNum" idx="11"/>
          </p:nvPr>
        </p:nvSpPr>
        <p:spPr/>
        <p:txBody>
          <a:bodyPr/>
          <a:lstStyle>
            <a:lvl1pPr>
              <a:defRPr/>
            </a:lvl1pPr>
          </a:lstStyle>
          <a:p>
            <a:fld id="{70944688-DC47-4003-84B3-48BA0C2AC48D}" type="slidenum">
              <a:rPr lang="ru-RU" altLang="ru-RU"/>
              <a:pPr/>
              <a:t>‹#›</a:t>
            </a:fld>
            <a:endParaRPr lang="ru-RU" altLang="ru-RU"/>
          </a:p>
        </p:txBody>
      </p:sp>
    </p:spTree>
    <p:extLst>
      <p:ext uri="{BB962C8B-B14F-4D97-AF65-F5344CB8AC3E}">
        <p14:creationId xmlns:p14="http://schemas.microsoft.com/office/powerpoint/2010/main" val="34023943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idx="10"/>
          </p:nvPr>
        </p:nvSpPr>
        <p:spPr/>
        <p:txBody>
          <a:bodyPr/>
          <a:lstStyle>
            <a:lvl1pPr>
              <a:defRPr/>
            </a:lvl1pPr>
          </a:lstStyle>
          <a:p>
            <a:pPr>
              <a:defRPr/>
            </a:pPr>
            <a:endParaRPr lang="ru-RU" altLang="ru-RU"/>
          </a:p>
        </p:txBody>
      </p:sp>
      <p:sp>
        <p:nvSpPr>
          <p:cNvPr id="4" name="Rectangle 7"/>
          <p:cNvSpPr>
            <a:spLocks noGrp="1" noChangeArrowheads="1"/>
          </p:cNvSpPr>
          <p:nvPr>
            <p:ph type="sldNum" idx="11"/>
          </p:nvPr>
        </p:nvSpPr>
        <p:spPr/>
        <p:txBody>
          <a:bodyPr/>
          <a:lstStyle>
            <a:lvl1pPr>
              <a:defRPr/>
            </a:lvl1pPr>
          </a:lstStyle>
          <a:p>
            <a:fld id="{EA455836-5652-4821-8283-32CBDA580037}" type="slidenum">
              <a:rPr lang="ru-RU" altLang="ru-RU"/>
              <a:pPr/>
              <a:t>‹#›</a:t>
            </a:fld>
            <a:endParaRPr lang="ru-RU" altLang="ru-RU"/>
          </a:p>
        </p:txBody>
      </p:sp>
    </p:spTree>
    <p:extLst>
      <p:ext uri="{BB962C8B-B14F-4D97-AF65-F5344CB8AC3E}">
        <p14:creationId xmlns:p14="http://schemas.microsoft.com/office/powerpoint/2010/main" val="39712388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p:txBody>
          <a:bodyPr/>
          <a:lstStyle>
            <a:lvl1pPr>
              <a:defRPr/>
            </a:lvl1pPr>
          </a:lstStyle>
          <a:p>
            <a:pPr>
              <a:defRPr/>
            </a:pPr>
            <a:endParaRPr lang="ru-RU" altLang="ru-RU"/>
          </a:p>
        </p:txBody>
      </p:sp>
      <p:sp>
        <p:nvSpPr>
          <p:cNvPr id="3" name="Rectangle 7"/>
          <p:cNvSpPr>
            <a:spLocks noGrp="1" noChangeArrowheads="1"/>
          </p:cNvSpPr>
          <p:nvPr>
            <p:ph type="sldNum" idx="11"/>
          </p:nvPr>
        </p:nvSpPr>
        <p:spPr/>
        <p:txBody>
          <a:bodyPr/>
          <a:lstStyle>
            <a:lvl1pPr>
              <a:defRPr/>
            </a:lvl1pPr>
          </a:lstStyle>
          <a:p>
            <a:fld id="{62FC0020-5E7E-43FF-97A6-CCCD5A799FD0}" type="slidenum">
              <a:rPr lang="ru-RU" altLang="ru-RU"/>
              <a:pPr/>
              <a:t>‹#›</a:t>
            </a:fld>
            <a:endParaRPr lang="ru-RU" altLang="ru-RU"/>
          </a:p>
        </p:txBody>
      </p:sp>
    </p:spTree>
    <p:extLst>
      <p:ext uri="{BB962C8B-B14F-4D97-AF65-F5344CB8AC3E}">
        <p14:creationId xmlns:p14="http://schemas.microsoft.com/office/powerpoint/2010/main" val="35508908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2774FFCE-B8AF-4E39-90F2-1584A58EDFB9}" type="slidenum">
              <a:rPr lang="ru-RU" altLang="ru-RU"/>
              <a:pPr/>
              <a:t>‹#›</a:t>
            </a:fld>
            <a:endParaRPr lang="ru-RU" altLang="ru-RU"/>
          </a:p>
        </p:txBody>
      </p:sp>
    </p:spTree>
    <p:extLst>
      <p:ext uri="{BB962C8B-B14F-4D97-AF65-F5344CB8AC3E}">
        <p14:creationId xmlns:p14="http://schemas.microsoft.com/office/powerpoint/2010/main" val="10675367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5"/>
          <p:cNvSpPr>
            <a:spLocks noGrp="1" noChangeArrowheads="1"/>
          </p:cNvSpPr>
          <p:nvPr>
            <p:ph type="dt" idx="10"/>
          </p:nvPr>
        </p:nvSpPr>
        <p:spPr/>
        <p:txBody>
          <a:bodyPr/>
          <a:lstStyle>
            <a:lvl1pPr>
              <a:defRPr/>
            </a:lvl1pPr>
          </a:lstStyle>
          <a:p>
            <a:pPr>
              <a:defRPr/>
            </a:pPr>
            <a:endParaRPr lang="ru-RU" altLang="ru-RU"/>
          </a:p>
        </p:txBody>
      </p:sp>
      <p:sp>
        <p:nvSpPr>
          <p:cNvPr id="6" name="Rectangle 7"/>
          <p:cNvSpPr>
            <a:spLocks noGrp="1" noChangeArrowheads="1"/>
          </p:cNvSpPr>
          <p:nvPr>
            <p:ph type="sldNum" idx="11"/>
          </p:nvPr>
        </p:nvSpPr>
        <p:spPr/>
        <p:txBody>
          <a:bodyPr/>
          <a:lstStyle>
            <a:lvl1pPr>
              <a:defRPr/>
            </a:lvl1pPr>
          </a:lstStyle>
          <a:p>
            <a:fld id="{5FC68224-BE35-4A65-805E-18AB97DDA6FD}" type="slidenum">
              <a:rPr lang="ru-RU" altLang="ru-RU"/>
              <a:pPr/>
              <a:t>‹#›</a:t>
            </a:fld>
            <a:endParaRPr lang="ru-RU" altLang="ru-RU"/>
          </a:p>
        </p:txBody>
      </p:sp>
    </p:spTree>
    <p:extLst>
      <p:ext uri="{BB962C8B-B14F-4D97-AF65-F5344CB8AC3E}">
        <p14:creationId xmlns:p14="http://schemas.microsoft.com/office/powerpoint/2010/main" val="8864625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8AC678CD-ABC3-4BBC-80C8-68B0AED085D1}" type="slidenum">
              <a:rPr lang="ru-RU" altLang="ru-RU"/>
              <a:pPr/>
              <a:t>‹#›</a:t>
            </a:fld>
            <a:endParaRPr lang="ru-RU" altLang="ru-RU"/>
          </a:p>
        </p:txBody>
      </p:sp>
    </p:spTree>
    <p:extLst>
      <p:ext uri="{BB962C8B-B14F-4D97-AF65-F5344CB8AC3E}">
        <p14:creationId xmlns:p14="http://schemas.microsoft.com/office/powerpoint/2010/main" val="32514992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18288" y="93663"/>
            <a:ext cx="2052637" cy="61277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93663"/>
            <a:ext cx="6008688" cy="61277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idx="10"/>
          </p:nvPr>
        </p:nvSpPr>
        <p:spPr/>
        <p:txBody>
          <a:bodyPr/>
          <a:lstStyle>
            <a:lvl1pPr>
              <a:defRPr/>
            </a:lvl1pPr>
          </a:lstStyle>
          <a:p>
            <a:pPr>
              <a:defRPr/>
            </a:pPr>
            <a:endParaRPr lang="ru-RU" altLang="ru-RU"/>
          </a:p>
        </p:txBody>
      </p:sp>
      <p:sp>
        <p:nvSpPr>
          <p:cNvPr id="5" name="Rectangle 7"/>
          <p:cNvSpPr>
            <a:spLocks noGrp="1" noChangeArrowheads="1"/>
          </p:cNvSpPr>
          <p:nvPr>
            <p:ph type="sldNum" idx="11"/>
          </p:nvPr>
        </p:nvSpPr>
        <p:spPr/>
        <p:txBody>
          <a:bodyPr/>
          <a:lstStyle>
            <a:lvl1pPr>
              <a:defRPr/>
            </a:lvl1pPr>
          </a:lstStyle>
          <a:p>
            <a:fld id="{0979BBD5-72F0-4652-AF8E-D763D95D13DA}" type="slidenum">
              <a:rPr lang="ru-RU" altLang="ru-RU"/>
              <a:pPr/>
              <a:t>‹#›</a:t>
            </a:fld>
            <a:endParaRPr lang="ru-RU" altLang="ru-RU"/>
          </a:p>
        </p:txBody>
      </p:sp>
    </p:spTree>
    <p:extLst>
      <p:ext uri="{BB962C8B-B14F-4D97-AF65-F5344CB8AC3E}">
        <p14:creationId xmlns:p14="http://schemas.microsoft.com/office/powerpoint/2010/main" val="225472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0" y="0"/>
            <a:ext cx="9144000" cy="6858000"/>
          </a:xfrm>
          <a:prstGeom prst="rect">
            <a:avLst/>
          </a:prstGeom>
          <a:gradFill rotWithShape="0">
            <a:gsLst>
              <a:gs pos="0">
                <a:srgbClr val="4F81BD"/>
              </a:gs>
              <a:gs pos="100000">
                <a:srgbClr val="265A99"/>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27" name="Rectangle 2"/>
          <p:cNvSpPr>
            <a:spLocks noGrp="1" noChangeArrowheads="1"/>
          </p:cNvSpPr>
          <p:nvPr>
            <p:ph type="title"/>
          </p:nvPr>
        </p:nvSpPr>
        <p:spPr bwMode="auto">
          <a:xfrm>
            <a:off x="457200" y="93663"/>
            <a:ext cx="821372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1028" name="Rectangle 3"/>
          <p:cNvSpPr>
            <a:spLocks noGrp="1" noChangeArrowheads="1"/>
          </p:cNvSpPr>
          <p:nvPr>
            <p:ph type="body" idx="1"/>
          </p:nvPr>
        </p:nvSpPr>
        <p:spPr bwMode="auto">
          <a:xfrm>
            <a:off x="457200" y="1125538"/>
            <a:ext cx="8213725" cy="509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pic>
        <p:nvPicPr>
          <p:cNvPr id="1029"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24750" y="5664200"/>
            <a:ext cx="1800225" cy="1293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3200" b="1" kern="1200">
          <a:solidFill>
            <a:srgbClr val="FFFFFF"/>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FFFFFF"/>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0" y="0"/>
            <a:ext cx="9144000" cy="6858000"/>
          </a:xfrm>
          <a:prstGeom prst="rect">
            <a:avLst/>
          </a:prstGeom>
          <a:gradFill rotWithShape="0">
            <a:gsLst>
              <a:gs pos="0">
                <a:srgbClr val="4F81BD"/>
              </a:gs>
              <a:gs pos="100000">
                <a:srgbClr val="265A99"/>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pic>
        <p:nvPicPr>
          <p:cNvPr id="10243"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24750" y="5664200"/>
            <a:ext cx="1800225" cy="1293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Rectangle 3"/>
          <p:cNvSpPr>
            <a:spLocks noGrp="1" noChangeArrowheads="1"/>
          </p:cNvSpPr>
          <p:nvPr>
            <p:ph type="title"/>
          </p:nvPr>
        </p:nvSpPr>
        <p:spPr bwMode="auto">
          <a:xfrm>
            <a:off x="457200" y="93663"/>
            <a:ext cx="821372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10245" name="Rectangle 4"/>
          <p:cNvSpPr>
            <a:spLocks noGrp="1" noChangeArrowheads="1"/>
          </p:cNvSpPr>
          <p:nvPr>
            <p:ph type="body" idx="1"/>
          </p:nvPr>
        </p:nvSpPr>
        <p:spPr bwMode="auto">
          <a:xfrm>
            <a:off x="457200" y="1125538"/>
            <a:ext cx="8213725" cy="509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2" name="Rectangle 5"/>
          <p:cNvSpPr>
            <a:spLocks noGrp="1" noChangeArrowheads="1"/>
          </p:cNvSpPr>
          <p:nvPr>
            <p:ph type="dt"/>
          </p:nvPr>
        </p:nvSpPr>
        <p:spPr bwMode="auto">
          <a:xfrm>
            <a:off x="457200" y="6356350"/>
            <a:ext cx="21177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45000"/>
              <a:buFontTx/>
              <a:buNone/>
              <a:tabLst>
                <a:tab pos="723900" algn="l"/>
                <a:tab pos="1447800" algn="l"/>
              </a:tabLst>
              <a:defRPr sz="2400">
                <a:solidFill>
                  <a:srgbClr val="000000"/>
                </a:solidFill>
                <a:latin typeface="Times New Roman" panose="02020603050405020304" pitchFamily="18" charset="0"/>
                <a:ea typeface="+mn-ea"/>
                <a:cs typeface="Arial" panose="020B0604020202020204" pitchFamily="34" charset="0"/>
              </a:defRPr>
            </a:lvl1pPr>
          </a:lstStyle>
          <a:p>
            <a:pPr>
              <a:defRPr/>
            </a:pPr>
            <a:endParaRPr lang="ru-RU" altLang="ru-RU"/>
          </a:p>
        </p:txBody>
      </p:sp>
      <p:sp>
        <p:nvSpPr>
          <p:cNvPr id="10247" name="Text Box 6"/>
          <p:cNvSpPr txBox="1">
            <a:spLocks noChangeArrowheads="1"/>
          </p:cNvSpPr>
          <p:nvPr/>
        </p:nvSpPr>
        <p:spPr bwMode="auto">
          <a:xfrm>
            <a:off x="-6350" y="6489700"/>
            <a:ext cx="9144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 name="Rectangle 7"/>
          <p:cNvSpPr>
            <a:spLocks noGrp="1" noChangeArrowheads="1"/>
          </p:cNvSpPr>
          <p:nvPr>
            <p:ph type="sldNum"/>
          </p:nvPr>
        </p:nvSpPr>
        <p:spPr bwMode="auto">
          <a:xfrm>
            <a:off x="6553200" y="6356350"/>
            <a:ext cx="21177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45000"/>
              <a:tabLst>
                <a:tab pos="723900" algn="l"/>
                <a:tab pos="1447800" algn="l"/>
              </a:tabLst>
              <a:defRPr sz="2400">
                <a:solidFill>
                  <a:srgbClr val="000000"/>
                </a:solidFill>
                <a:latin typeface="Times New Roman" panose="02020603050405020304" pitchFamily="18" charset="0"/>
              </a:defRPr>
            </a:lvl1pPr>
          </a:lstStyle>
          <a:p>
            <a:fld id="{330D66B8-3B31-41C5-BBD5-D43CE76AAF3D}"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3200" b="1" kern="1200">
          <a:solidFill>
            <a:srgbClr val="FFFFFF"/>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FFFFFF"/>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0" y="0"/>
            <a:ext cx="9144000" cy="6858000"/>
          </a:xfrm>
          <a:prstGeom prst="rect">
            <a:avLst/>
          </a:prstGeom>
          <a:gradFill rotWithShape="0">
            <a:gsLst>
              <a:gs pos="0">
                <a:srgbClr val="4F81BD"/>
              </a:gs>
              <a:gs pos="100000">
                <a:srgbClr val="265A99"/>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pic>
        <p:nvPicPr>
          <p:cNvPr id="11267"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24750" y="5664200"/>
            <a:ext cx="1800225" cy="1293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Rectangle 3"/>
          <p:cNvSpPr>
            <a:spLocks noGrp="1" noChangeArrowheads="1"/>
          </p:cNvSpPr>
          <p:nvPr>
            <p:ph type="title"/>
          </p:nvPr>
        </p:nvSpPr>
        <p:spPr bwMode="auto">
          <a:xfrm>
            <a:off x="457200" y="93663"/>
            <a:ext cx="821372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11269" name="Rectangle 4"/>
          <p:cNvSpPr>
            <a:spLocks noGrp="1" noChangeArrowheads="1"/>
          </p:cNvSpPr>
          <p:nvPr>
            <p:ph type="body" idx="1"/>
          </p:nvPr>
        </p:nvSpPr>
        <p:spPr bwMode="auto">
          <a:xfrm>
            <a:off x="457200" y="1125538"/>
            <a:ext cx="8213725" cy="509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2" name="Rectangle 5"/>
          <p:cNvSpPr>
            <a:spLocks noGrp="1" noChangeArrowheads="1"/>
          </p:cNvSpPr>
          <p:nvPr>
            <p:ph type="dt"/>
          </p:nvPr>
        </p:nvSpPr>
        <p:spPr bwMode="auto">
          <a:xfrm>
            <a:off x="457200" y="6356350"/>
            <a:ext cx="21177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45000"/>
              <a:buFontTx/>
              <a:buNone/>
              <a:tabLst>
                <a:tab pos="723900" algn="l"/>
                <a:tab pos="1447800" algn="l"/>
              </a:tabLst>
              <a:defRPr sz="2400">
                <a:solidFill>
                  <a:srgbClr val="000000"/>
                </a:solidFill>
                <a:latin typeface="Times New Roman" panose="02020603050405020304" pitchFamily="18" charset="0"/>
                <a:ea typeface="+mn-ea"/>
                <a:cs typeface="Arial" panose="020B0604020202020204" pitchFamily="34" charset="0"/>
              </a:defRPr>
            </a:lvl1pPr>
          </a:lstStyle>
          <a:p>
            <a:pPr>
              <a:defRPr/>
            </a:pPr>
            <a:endParaRPr lang="ru-RU" altLang="ru-RU"/>
          </a:p>
        </p:txBody>
      </p:sp>
      <p:sp>
        <p:nvSpPr>
          <p:cNvPr id="11271" name="Text Box 6"/>
          <p:cNvSpPr txBox="1">
            <a:spLocks noChangeArrowheads="1"/>
          </p:cNvSpPr>
          <p:nvPr/>
        </p:nvSpPr>
        <p:spPr bwMode="auto">
          <a:xfrm>
            <a:off x="-6350" y="6489700"/>
            <a:ext cx="9144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 name="Rectangle 7"/>
          <p:cNvSpPr>
            <a:spLocks noGrp="1" noChangeArrowheads="1"/>
          </p:cNvSpPr>
          <p:nvPr>
            <p:ph type="sldNum"/>
          </p:nvPr>
        </p:nvSpPr>
        <p:spPr bwMode="auto">
          <a:xfrm>
            <a:off x="6553200" y="6356350"/>
            <a:ext cx="21177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45000"/>
              <a:tabLst>
                <a:tab pos="723900" algn="l"/>
                <a:tab pos="1447800" algn="l"/>
              </a:tabLst>
              <a:defRPr sz="2400">
                <a:solidFill>
                  <a:srgbClr val="000000"/>
                </a:solidFill>
                <a:latin typeface="Times New Roman" panose="02020603050405020304" pitchFamily="18" charset="0"/>
              </a:defRPr>
            </a:lvl1pPr>
          </a:lstStyle>
          <a:p>
            <a:fld id="{7F967F3E-7FC3-4E00-A5C9-68FE3D590402}"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3200" b="1" kern="1200">
          <a:solidFill>
            <a:srgbClr val="FFFFFF"/>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FFFFFF"/>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0" y="0"/>
            <a:ext cx="9144000" cy="6858000"/>
          </a:xfrm>
          <a:prstGeom prst="rect">
            <a:avLst/>
          </a:prstGeom>
          <a:gradFill rotWithShape="0">
            <a:gsLst>
              <a:gs pos="0">
                <a:srgbClr val="4F81BD"/>
              </a:gs>
              <a:gs pos="100000">
                <a:srgbClr val="265A99"/>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pic>
        <p:nvPicPr>
          <p:cNvPr id="2051"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24750" y="5664200"/>
            <a:ext cx="1800225" cy="1293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2" name="Rectangle 3"/>
          <p:cNvSpPr>
            <a:spLocks noGrp="1" noChangeArrowheads="1"/>
          </p:cNvSpPr>
          <p:nvPr>
            <p:ph type="title"/>
          </p:nvPr>
        </p:nvSpPr>
        <p:spPr bwMode="auto">
          <a:xfrm>
            <a:off x="457200" y="93663"/>
            <a:ext cx="821372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2053" name="Rectangle 4"/>
          <p:cNvSpPr>
            <a:spLocks noGrp="1" noChangeArrowheads="1"/>
          </p:cNvSpPr>
          <p:nvPr>
            <p:ph type="body" idx="1"/>
          </p:nvPr>
        </p:nvSpPr>
        <p:spPr bwMode="auto">
          <a:xfrm>
            <a:off x="457200" y="1125538"/>
            <a:ext cx="8213725" cy="509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2" name="Rectangle 5"/>
          <p:cNvSpPr>
            <a:spLocks noGrp="1" noChangeArrowheads="1"/>
          </p:cNvSpPr>
          <p:nvPr>
            <p:ph type="dt"/>
          </p:nvPr>
        </p:nvSpPr>
        <p:spPr bwMode="auto">
          <a:xfrm>
            <a:off x="457200" y="6356350"/>
            <a:ext cx="21177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45000"/>
              <a:buFontTx/>
              <a:buNone/>
              <a:tabLst>
                <a:tab pos="723900" algn="l"/>
                <a:tab pos="1447800" algn="l"/>
              </a:tabLst>
              <a:defRPr sz="2400">
                <a:solidFill>
                  <a:srgbClr val="000000"/>
                </a:solidFill>
                <a:latin typeface="Times New Roman" panose="02020603050405020304" pitchFamily="18" charset="0"/>
                <a:ea typeface="+mn-ea"/>
                <a:cs typeface="Arial" panose="020B0604020202020204" pitchFamily="34" charset="0"/>
              </a:defRPr>
            </a:lvl1pPr>
          </a:lstStyle>
          <a:p>
            <a:pPr>
              <a:defRPr/>
            </a:pPr>
            <a:endParaRPr lang="ru-RU" altLang="ru-RU"/>
          </a:p>
        </p:txBody>
      </p:sp>
      <p:sp>
        <p:nvSpPr>
          <p:cNvPr id="2055" name="Text Box 6"/>
          <p:cNvSpPr txBox="1">
            <a:spLocks noChangeArrowheads="1"/>
          </p:cNvSpPr>
          <p:nvPr/>
        </p:nvSpPr>
        <p:spPr bwMode="auto">
          <a:xfrm>
            <a:off x="-6350" y="6489700"/>
            <a:ext cx="9144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 name="Rectangle 7"/>
          <p:cNvSpPr>
            <a:spLocks noGrp="1" noChangeArrowheads="1"/>
          </p:cNvSpPr>
          <p:nvPr>
            <p:ph type="sldNum"/>
          </p:nvPr>
        </p:nvSpPr>
        <p:spPr bwMode="auto">
          <a:xfrm>
            <a:off x="6553200" y="6356350"/>
            <a:ext cx="21177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45000"/>
              <a:tabLst>
                <a:tab pos="723900" algn="l"/>
                <a:tab pos="1447800" algn="l"/>
              </a:tabLst>
              <a:defRPr sz="2400">
                <a:solidFill>
                  <a:srgbClr val="000000"/>
                </a:solidFill>
                <a:latin typeface="Times New Roman" panose="02020603050405020304" pitchFamily="18" charset="0"/>
              </a:defRPr>
            </a:lvl1pPr>
          </a:lstStyle>
          <a:p>
            <a:fld id="{2DF8C893-A186-497B-B360-40452D5D4A4E}"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3200" b="1" kern="1200">
          <a:solidFill>
            <a:srgbClr val="FFFFFF"/>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FFFFFF"/>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0"/>
            <a:ext cx="9144000" cy="6858000"/>
          </a:xfrm>
          <a:prstGeom prst="rect">
            <a:avLst/>
          </a:prstGeom>
          <a:gradFill rotWithShape="0">
            <a:gsLst>
              <a:gs pos="0">
                <a:srgbClr val="4F81BD"/>
              </a:gs>
              <a:gs pos="100000">
                <a:srgbClr val="265A99"/>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pic>
        <p:nvPicPr>
          <p:cNvPr id="3075"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24750" y="5664200"/>
            <a:ext cx="1800225" cy="1293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Rectangle 3"/>
          <p:cNvSpPr>
            <a:spLocks noGrp="1" noChangeArrowheads="1"/>
          </p:cNvSpPr>
          <p:nvPr>
            <p:ph type="title"/>
          </p:nvPr>
        </p:nvSpPr>
        <p:spPr bwMode="auto">
          <a:xfrm>
            <a:off x="457200" y="93663"/>
            <a:ext cx="821372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3077" name="Rectangle 4"/>
          <p:cNvSpPr>
            <a:spLocks noGrp="1" noChangeArrowheads="1"/>
          </p:cNvSpPr>
          <p:nvPr>
            <p:ph type="body" idx="1"/>
          </p:nvPr>
        </p:nvSpPr>
        <p:spPr bwMode="auto">
          <a:xfrm>
            <a:off x="457200" y="1125538"/>
            <a:ext cx="8213725" cy="509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2" name="Rectangle 5"/>
          <p:cNvSpPr>
            <a:spLocks noGrp="1" noChangeArrowheads="1"/>
          </p:cNvSpPr>
          <p:nvPr>
            <p:ph type="dt"/>
          </p:nvPr>
        </p:nvSpPr>
        <p:spPr bwMode="auto">
          <a:xfrm>
            <a:off x="457200" y="6356350"/>
            <a:ext cx="21177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45000"/>
              <a:buFontTx/>
              <a:buNone/>
              <a:tabLst>
                <a:tab pos="723900" algn="l"/>
                <a:tab pos="1447800" algn="l"/>
              </a:tabLst>
              <a:defRPr sz="2400">
                <a:solidFill>
                  <a:srgbClr val="000000"/>
                </a:solidFill>
                <a:latin typeface="Times New Roman" panose="02020603050405020304" pitchFamily="18" charset="0"/>
                <a:ea typeface="+mn-ea"/>
                <a:cs typeface="Arial" panose="020B0604020202020204" pitchFamily="34" charset="0"/>
              </a:defRPr>
            </a:lvl1pPr>
          </a:lstStyle>
          <a:p>
            <a:pPr>
              <a:defRPr/>
            </a:pPr>
            <a:endParaRPr lang="ru-RU" altLang="ru-RU"/>
          </a:p>
        </p:txBody>
      </p:sp>
      <p:sp>
        <p:nvSpPr>
          <p:cNvPr id="3079" name="Text Box 6"/>
          <p:cNvSpPr txBox="1">
            <a:spLocks noChangeArrowheads="1"/>
          </p:cNvSpPr>
          <p:nvPr/>
        </p:nvSpPr>
        <p:spPr bwMode="auto">
          <a:xfrm>
            <a:off x="-6350" y="6489700"/>
            <a:ext cx="9144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 name="Rectangle 7"/>
          <p:cNvSpPr>
            <a:spLocks noGrp="1" noChangeArrowheads="1"/>
          </p:cNvSpPr>
          <p:nvPr>
            <p:ph type="sldNum"/>
          </p:nvPr>
        </p:nvSpPr>
        <p:spPr bwMode="auto">
          <a:xfrm>
            <a:off x="6553200" y="6356350"/>
            <a:ext cx="21177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45000"/>
              <a:tabLst>
                <a:tab pos="723900" algn="l"/>
                <a:tab pos="1447800" algn="l"/>
              </a:tabLst>
              <a:defRPr sz="2400">
                <a:solidFill>
                  <a:srgbClr val="000000"/>
                </a:solidFill>
                <a:latin typeface="Times New Roman" panose="02020603050405020304" pitchFamily="18" charset="0"/>
              </a:defRPr>
            </a:lvl1pPr>
          </a:lstStyle>
          <a:p>
            <a:fld id="{8DEB68EC-F2BE-4757-9BAF-25A35A5F9C9C}"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3200" b="1" kern="1200">
          <a:solidFill>
            <a:srgbClr val="FFFFFF"/>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FFFFFF"/>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1"/>
          <p:cNvSpPr>
            <a:spLocks noChangeArrowheads="1"/>
          </p:cNvSpPr>
          <p:nvPr/>
        </p:nvSpPr>
        <p:spPr bwMode="auto">
          <a:xfrm>
            <a:off x="0" y="0"/>
            <a:ext cx="9144000" cy="6858000"/>
          </a:xfrm>
          <a:prstGeom prst="rect">
            <a:avLst/>
          </a:prstGeom>
          <a:gradFill rotWithShape="0">
            <a:gsLst>
              <a:gs pos="0">
                <a:srgbClr val="4F81BD"/>
              </a:gs>
              <a:gs pos="100000">
                <a:srgbClr val="265A99"/>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pic>
        <p:nvPicPr>
          <p:cNvPr id="4099"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24750" y="5664200"/>
            <a:ext cx="1800225" cy="1293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Rectangle 3"/>
          <p:cNvSpPr>
            <a:spLocks noGrp="1" noChangeArrowheads="1"/>
          </p:cNvSpPr>
          <p:nvPr>
            <p:ph type="title"/>
          </p:nvPr>
        </p:nvSpPr>
        <p:spPr bwMode="auto">
          <a:xfrm>
            <a:off x="457200" y="93663"/>
            <a:ext cx="821372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4101" name="Rectangle 4"/>
          <p:cNvSpPr>
            <a:spLocks noGrp="1" noChangeArrowheads="1"/>
          </p:cNvSpPr>
          <p:nvPr>
            <p:ph type="body" idx="1"/>
          </p:nvPr>
        </p:nvSpPr>
        <p:spPr bwMode="auto">
          <a:xfrm>
            <a:off x="457200" y="1125538"/>
            <a:ext cx="8213725" cy="509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2" name="Rectangle 5"/>
          <p:cNvSpPr>
            <a:spLocks noGrp="1" noChangeArrowheads="1"/>
          </p:cNvSpPr>
          <p:nvPr>
            <p:ph type="dt"/>
          </p:nvPr>
        </p:nvSpPr>
        <p:spPr bwMode="auto">
          <a:xfrm>
            <a:off x="457200" y="6356350"/>
            <a:ext cx="21177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45000"/>
              <a:buFontTx/>
              <a:buNone/>
              <a:tabLst>
                <a:tab pos="723900" algn="l"/>
                <a:tab pos="1447800" algn="l"/>
              </a:tabLst>
              <a:defRPr sz="2400">
                <a:solidFill>
                  <a:srgbClr val="000000"/>
                </a:solidFill>
                <a:latin typeface="Times New Roman" panose="02020603050405020304" pitchFamily="18" charset="0"/>
                <a:ea typeface="+mn-ea"/>
                <a:cs typeface="Arial" panose="020B0604020202020204" pitchFamily="34" charset="0"/>
              </a:defRPr>
            </a:lvl1pPr>
          </a:lstStyle>
          <a:p>
            <a:pPr>
              <a:defRPr/>
            </a:pPr>
            <a:endParaRPr lang="ru-RU" altLang="ru-RU"/>
          </a:p>
        </p:txBody>
      </p:sp>
      <p:sp>
        <p:nvSpPr>
          <p:cNvPr id="4103" name="Text Box 6"/>
          <p:cNvSpPr txBox="1">
            <a:spLocks noChangeArrowheads="1"/>
          </p:cNvSpPr>
          <p:nvPr/>
        </p:nvSpPr>
        <p:spPr bwMode="auto">
          <a:xfrm>
            <a:off x="-6350" y="6489700"/>
            <a:ext cx="9144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 name="Rectangle 7"/>
          <p:cNvSpPr>
            <a:spLocks noGrp="1" noChangeArrowheads="1"/>
          </p:cNvSpPr>
          <p:nvPr>
            <p:ph type="sldNum"/>
          </p:nvPr>
        </p:nvSpPr>
        <p:spPr bwMode="auto">
          <a:xfrm>
            <a:off x="6553200" y="6356350"/>
            <a:ext cx="21177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45000"/>
              <a:tabLst>
                <a:tab pos="723900" algn="l"/>
                <a:tab pos="1447800" algn="l"/>
              </a:tabLst>
              <a:defRPr sz="2400">
                <a:solidFill>
                  <a:srgbClr val="000000"/>
                </a:solidFill>
                <a:latin typeface="Times New Roman" panose="02020603050405020304" pitchFamily="18" charset="0"/>
              </a:defRPr>
            </a:lvl1pPr>
          </a:lstStyle>
          <a:p>
            <a:fld id="{357A352C-88D3-4B6D-9146-C97582FD6FC4}"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3200" b="1" kern="1200">
          <a:solidFill>
            <a:srgbClr val="FFFFFF"/>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FFFFFF"/>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1"/>
          <p:cNvSpPr>
            <a:spLocks noChangeArrowheads="1"/>
          </p:cNvSpPr>
          <p:nvPr/>
        </p:nvSpPr>
        <p:spPr bwMode="auto">
          <a:xfrm>
            <a:off x="0" y="0"/>
            <a:ext cx="9144000" cy="6858000"/>
          </a:xfrm>
          <a:prstGeom prst="rect">
            <a:avLst/>
          </a:prstGeom>
          <a:gradFill rotWithShape="0">
            <a:gsLst>
              <a:gs pos="0">
                <a:srgbClr val="4F81BD"/>
              </a:gs>
              <a:gs pos="100000">
                <a:srgbClr val="265A99"/>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pic>
        <p:nvPicPr>
          <p:cNvPr id="5123"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24750" y="5664200"/>
            <a:ext cx="1800225" cy="1293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Rectangle 3"/>
          <p:cNvSpPr>
            <a:spLocks noGrp="1" noChangeArrowheads="1"/>
          </p:cNvSpPr>
          <p:nvPr>
            <p:ph type="title"/>
          </p:nvPr>
        </p:nvSpPr>
        <p:spPr bwMode="auto">
          <a:xfrm>
            <a:off x="457200" y="93663"/>
            <a:ext cx="821372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5125" name="Rectangle 4"/>
          <p:cNvSpPr>
            <a:spLocks noGrp="1" noChangeArrowheads="1"/>
          </p:cNvSpPr>
          <p:nvPr>
            <p:ph type="body" idx="1"/>
          </p:nvPr>
        </p:nvSpPr>
        <p:spPr bwMode="auto">
          <a:xfrm>
            <a:off x="457200" y="1125538"/>
            <a:ext cx="8213725" cy="509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2" name="Rectangle 5"/>
          <p:cNvSpPr>
            <a:spLocks noGrp="1" noChangeArrowheads="1"/>
          </p:cNvSpPr>
          <p:nvPr>
            <p:ph type="dt"/>
          </p:nvPr>
        </p:nvSpPr>
        <p:spPr bwMode="auto">
          <a:xfrm>
            <a:off x="457200" y="6356350"/>
            <a:ext cx="21177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45000"/>
              <a:buFontTx/>
              <a:buNone/>
              <a:tabLst>
                <a:tab pos="723900" algn="l"/>
                <a:tab pos="1447800" algn="l"/>
              </a:tabLst>
              <a:defRPr sz="2400">
                <a:solidFill>
                  <a:srgbClr val="000000"/>
                </a:solidFill>
                <a:latin typeface="Times New Roman" panose="02020603050405020304" pitchFamily="18" charset="0"/>
                <a:ea typeface="+mn-ea"/>
                <a:cs typeface="Arial" panose="020B0604020202020204" pitchFamily="34" charset="0"/>
              </a:defRPr>
            </a:lvl1pPr>
          </a:lstStyle>
          <a:p>
            <a:pPr>
              <a:defRPr/>
            </a:pPr>
            <a:endParaRPr lang="ru-RU" altLang="ru-RU"/>
          </a:p>
        </p:txBody>
      </p:sp>
      <p:sp>
        <p:nvSpPr>
          <p:cNvPr id="5127" name="Text Box 6"/>
          <p:cNvSpPr txBox="1">
            <a:spLocks noChangeArrowheads="1"/>
          </p:cNvSpPr>
          <p:nvPr/>
        </p:nvSpPr>
        <p:spPr bwMode="auto">
          <a:xfrm>
            <a:off x="-6350" y="6489700"/>
            <a:ext cx="9144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 name="Rectangle 7"/>
          <p:cNvSpPr>
            <a:spLocks noGrp="1" noChangeArrowheads="1"/>
          </p:cNvSpPr>
          <p:nvPr>
            <p:ph type="sldNum"/>
          </p:nvPr>
        </p:nvSpPr>
        <p:spPr bwMode="auto">
          <a:xfrm>
            <a:off x="6553200" y="6356350"/>
            <a:ext cx="21177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45000"/>
              <a:tabLst>
                <a:tab pos="723900" algn="l"/>
                <a:tab pos="1447800" algn="l"/>
              </a:tabLst>
              <a:defRPr sz="2400">
                <a:solidFill>
                  <a:srgbClr val="000000"/>
                </a:solidFill>
                <a:latin typeface="Times New Roman" panose="02020603050405020304" pitchFamily="18" charset="0"/>
              </a:defRPr>
            </a:lvl1pPr>
          </a:lstStyle>
          <a:p>
            <a:fld id="{BAE9D2B6-EB4E-4F0C-BFDA-230AC4B7E868}"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3200" b="1" kern="1200">
          <a:solidFill>
            <a:srgbClr val="FFFFFF"/>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FFFFFF"/>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1"/>
          <p:cNvSpPr>
            <a:spLocks noChangeArrowheads="1"/>
          </p:cNvSpPr>
          <p:nvPr/>
        </p:nvSpPr>
        <p:spPr bwMode="auto">
          <a:xfrm>
            <a:off x="0" y="0"/>
            <a:ext cx="9144000" cy="6858000"/>
          </a:xfrm>
          <a:prstGeom prst="rect">
            <a:avLst/>
          </a:prstGeom>
          <a:gradFill rotWithShape="0">
            <a:gsLst>
              <a:gs pos="0">
                <a:srgbClr val="4F81BD"/>
              </a:gs>
              <a:gs pos="100000">
                <a:srgbClr val="265A99"/>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pic>
        <p:nvPicPr>
          <p:cNvPr id="6147"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24750" y="5664200"/>
            <a:ext cx="1800225" cy="1293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Rectangle 3"/>
          <p:cNvSpPr>
            <a:spLocks noGrp="1" noChangeArrowheads="1"/>
          </p:cNvSpPr>
          <p:nvPr>
            <p:ph type="title"/>
          </p:nvPr>
        </p:nvSpPr>
        <p:spPr bwMode="auto">
          <a:xfrm>
            <a:off x="457200" y="93663"/>
            <a:ext cx="821372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6149" name="Rectangle 4"/>
          <p:cNvSpPr>
            <a:spLocks noGrp="1" noChangeArrowheads="1"/>
          </p:cNvSpPr>
          <p:nvPr>
            <p:ph type="body" idx="1"/>
          </p:nvPr>
        </p:nvSpPr>
        <p:spPr bwMode="auto">
          <a:xfrm>
            <a:off x="457200" y="1125538"/>
            <a:ext cx="8213725" cy="509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2" name="Rectangle 5"/>
          <p:cNvSpPr>
            <a:spLocks noGrp="1" noChangeArrowheads="1"/>
          </p:cNvSpPr>
          <p:nvPr>
            <p:ph type="dt"/>
          </p:nvPr>
        </p:nvSpPr>
        <p:spPr bwMode="auto">
          <a:xfrm>
            <a:off x="457200" y="6356350"/>
            <a:ext cx="21177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45000"/>
              <a:buFontTx/>
              <a:buNone/>
              <a:tabLst>
                <a:tab pos="723900" algn="l"/>
                <a:tab pos="1447800" algn="l"/>
              </a:tabLst>
              <a:defRPr sz="2400">
                <a:solidFill>
                  <a:srgbClr val="000000"/>
                </a:solidFill>
                <a:latin typeface="Times New Roman" panose="02020603050405020304" pitchFamily="18" charset="0"/>
                <a:ea typeface="+mn-ea"/>
                <a:cs typeface="Arial" panose="020B0604020202020204" pitchFamily="34" charset="0"/>
              </a:defRPr>
            </a:lvl1pPr>
          </a:lstStyle>
          <a:p>
            <a:pPr>
              <a:defRPr/>
            </a:pPr>
            <a:endParaRPr lang="ru-RU" altLang="ru-RU"/>
          </a:p>
        </p:txBody>
      </p:sp>
      <p:sp>
        <p:nvSpPr>
          <p:cNvPr id="6151" name="Text Box 6"/>
          <p:cNvSpPr txBox="1">
            <a:spLocks noChangeArrowheads="1"/>
          </p:cNvSpPr>
          <p:nvPr/>
        </p:nvSpPr>
        <p:spPr bwMode="auto">
          <a:xfrm>
            <a:off x="-6350" y="6489700"/>
            <a:ext cx="9144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 name="Rectangle 7"/>
          <p:cNvSpPr>
            <a:spLocks noGrp="1" noChangeArrowheads="1"/>
          </p:cNvSpPr>
          <p:nvPr>
            <p:ph type="sldNum"/>
          </p:nvPr>
        </p:nvSpPr>
        <p:spPr bwMode="auto">
          <a:xfrm>
            <a:off x="6553200" y="6356350"/>
            <a:ext cx="21177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45000"/>
              <a:tabLst>
                <a:tab pos="723900" algn="l"/>
                <a:tab pos="1447800" algn="l"/>
              </a:tabLst>
              <a:defRPr sz="2400">
                <a:solidFill>
                  <a:srgbClr val="000000"/>
                </a:solidFill>
                <a:latin typeface="Times New Roman" panose="02020603050405020304" pitchFamily="18" charset="0"/>
              </a:defRPr>
            </a:lvl1pPr>
          </a:lstStyle>
          <a:p>
            <a:fld id="{451EFCED-E2B5-4AA5-81C9-996225BFCCDA}"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3200" b="1" kern="1200">
          <a:solidFill>
            <a:srgbClr val="FFFFFF"/>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FFFFFF"/>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1"/>
          <p:cNvSpPr>
            <a:spLocks noChangeArrowheads="1"/>
          </p:cNvSpPr>
          <p:nvPr/>
        </p:nvSpPr>
        <p:spPr bwMode="auto">
          <a:xfrm>
            <a:off x="0" y="0"/>
            <a:ext cx="9144000" cy="6858000"/>
          </a:xfrm>
          <a:prstGeom prst="rect">
            <a:avLst/>
          </a:prstGeom>
          <a:gradFill rotWithShape="0">
            <a:gsLst>
              <a:gs pos="0">
                <a:srgbClr val="4F81BD"/>
              </a:gs>
              <a:gs pos="100000">
                <a:srgbClr val="265A99"/>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pic>
        <p:nvPicPr>
          <p:cNvPr id="7171"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24750" y="5664200"/>
            <a:ext cx="1800225" cy="1293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Rectangle 3"/>
          <p:cNvSpPr>
            <a:spLocks noGrp="1" noChangeArrowheads="1"/>
          </p:cNvSpPr>
          <p:nvPr>
            <p:ph type="title"/>
          </p:nvPr>
        </p:nvSpPr>
        <p:spPr bwMode="auto">
          <a:xfrm>
            <a:off x="457200" y="93663"/>
            <a:ext cx="821372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7173" name="Rectangle 4"/>
          <p:cNvSpPr>
            <a:spLocks noGrp="1" noChangeArrowheads="1"/>
          </p:cNvSpPr>
          <p:nvPr>
            <p:ph type="body" idx="1"/>
          </p:nvPr>
        </p:nvSpPr>
        <p:spPr bwMode="auto">
          <a:xfrm>
            <a:off x="457200" y="1125538"/>
            <a:ext cx="8213725" cy="509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2" name="Rectangle 5"/>
          <p:cNvSpPr>
            <a:spLocks noGrp="1" noChangeArrowheads="1"/>
          </p:cNvSpPr>
          <p:nvPr>
            <p:ph type="dt"/>
          </p:nvPr>
        </p:nvSpPr>
        <p:spPr bwMode="auto">
          <a:xfrm>
            <a:off x="457200" y="6356350"/>
            <a:ext cx="21177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45000"/>
              <a:buFontTx/>
              <a:buNone/>
              <a:tabLst>
                <a:tab pos="723900" algn="l"/>
                <a:tab pos="1447800" algn="l"/>
              </a:tabLst>
              <a:defRPr sz="2400">
                <a:solidFill>
                  <a:srgbClr val="000000"/>
                </a:solidFill>
                <a:latin typeface="Times New Roman" panose="02020603050405020304" pitchFamily="18" charset="0"/>
                <a:ea typeface="+mn-ea"/>
                <a:cs typeface="Arial" panose="020B0604020202020204" pitchFamily="34" charset="0"/>
              </a:defRPr>
            </a:lvl1pPr>
          </a:lstStyle>
          <a:p>
            <a:pPr>
              <a:defRPr/>
            </a:pPr>
            <a:endParaRPr lang="ru-RU" altLang="ru-RU"/>
          </a:p>
        </p:txBody>
      </p:sp>
      <p:sp>
        <p:nvSpPr>
          <p:cNvPr id="7175" name="Text Box 6"/>
          <p:cNvSpPr txBox="1">
            <a:spLocks noChangeArrowheads="1"/>
          </p:cNvSpPr>
          <p:nvPr/>
        </p:nvSpPr>
        <p:spPr bwMode="auto">
          <a:xfrm>
            <a:off x="-6350" y="6489700"/>
            <a:ext cx="9144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 name="Rectangle 7"/>
          <p:cNvSpPr>
            <a:spLocks noGrp="1" noChangeArrowheads="1"/>
          </p:cNvSpPr>
          <p:nvPr>
            <p:ph type="sldNum"/>
          </p:nvPr>
        </p:nvSpPr>
        <p:spPr bwMode="auto">
          <a:xfrm>
            <a:off x="6553200" y="6356350"/>
            <a:ext cx="21177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45000"/>
              <a:tabLst>
                <a:tab pos="723900" algn="l"/>
                <a:tab pos="1447800" algn="l"/>
              </a:tabLst>
              <a:defRPr sz="2400">
                <a:solidFill>
                  <a:srgbClr val="000000"/>
                </a:solidFill>
                <a:latin typeface="Times New Roman" panose="02020603050405020304" pitchFamily="18" charset="0"/>
              </a:defRPr>
            </a:lvl1pPr>
          </a:lstStyle>
          <a:p>
            <a:fld id="{2E026EA1-0263-4B74-AE67-1C3C812127AC}"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3200" b="1" kern="1200">
          <a:solidFill>
            <a:srgbClr val="FFFFFF"/>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FFFFFF"/>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0" y="0"/>
            <a:ext cx="9144000" cy="6858000"/>
          </a:xfrm>
          <a:prstGeom prst="rect">
            <a:avLst/>
          </a:prstGeom>
          <a:gradFill rotWithShape="0">
            <a:gsLst>
              <a:gs pos="0">
                <a:srgbClr val="4F81BD"/>
              </a:gs>
              <a:gs pos="100000">
                <a:srgbClr val="265A99"/>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pic>
        <p:nvPicPr>
          <p:cNvPr id="8195"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24750" y="5664200"/>
            <a:ext cx="1800225" cy="1293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Rectangle 3"/>
          <p:cNvSpPr>
            <a:spLocks noGrp="1" noChangeArrowheads="1"/>
          </p:cNvSpPr>
          <p:nvPr>
            <p:ph type="title"/>
          </p:nvPr>
        </p:nvSpPr>
        <p:spPr bwMode="auto">
          <a:xfrm>
            <a:off x="457200" y="93663"/>
            <a:ext cx="821372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8197" name="Rectangle 4"/>
          <p:cNvSpPr>
            <a:spLocks noGrp="1" noChangeArrowheads="1"/>
          </p:cNvSpPr>
          <p:nvPr>
            <p:ph type="body" idx="1"/>
          </p:nvPr>
        </p:nvSpPr>
        <p:spPr bwMode="auto">
          <a:xfrm>
            <a:off x="457200" y="1125538"/>
            <a:ext cx="8213725" cy="509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2" name="Rectangle 5"/>
          <p:cNvSpPr>
            <a:spLocks noGrp="1" noChangeArrowheads="1"/>
          </p:cNvSpPr>
          <p:nvPr>
            <p:ph type="dt"/>
          </p:nvPr>
        </p:nvSpPr>
        <p:spPr bwMode="auto">
          <a:xfrm>
            <a:off x="457200" y="6356350"/>
            <a:ext cx="21177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45000"/>
              <a:buFontTx/>
              <a:buNone/>
              <a:tabLst>
                <a:tab pos="723900" algn="l"/>
                <a:tab pos="1447800" algn="l"/>
              </a:tabLst>
              <a:defRPr sz="2400">
                <a:solidFill>
                  <a:srgbClr val="000000"/>
                </a:solidFill>
                <a:latin typeface="Times New Roman" panose="02020603050405020304" pitchFamily="18" charset="0"/>
                <a:ea typeface="+mn-ea"/>
                <a:cs typeface="Arial" panose="020B0604020202020204" pitchFamily="34" charset="0"/>
              </a:defRPr>
            </a:lvl1pPr>
          </a:lstStyle>
          <a:p>
            <a:pPr>
              <a:defRPr/>
            </a:pPr>
            <a:endParaRPr lang="ru-RU" altLang="ru-RU"/>
          </a:p>
        </p:txBody>
      </p:sp>
      <p:sp>
        <p:nvSpPr>
          <p:cNvPr id="8199" name="Text Box 6"/>
          <p:cNvSpPr txBox="1">
            <a:spLocks noChangeArrowheads="1"/>
          </p:cNvSpPr>
          <p:nvPr/>
        </p:nvSpPr>
        <p:spPr bwMode="auto">
          <a:xfrm>
            <a:off x="-6350" y="6489700"/>
            <a:ext cx="9144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 name="Rectangle 7"/>
          <p:cNvSpPr>
            <a:spLocks noGrp="1" noChangeArrowheads="1"/>
          </p:cNvSpPr>
          <p:nvPr>
            <p:ph type="sldNum"/>
          </p:nvPr>
        </p:nvSpPr>
        <p:spPr bwMode="auto">
          <a:xfrm>
            <a:off x="6553200" y="6356350"/>
            <a:ext cx="21177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45000"/>
              <a:tabLst>
                <a:tab pos="723900" algn="l"/>
                <a:tab pos="1447800" algn="l"/>
              </a:tabLst>
              <a:defRPr sz="2400">
                <a:solidFill>
                  <a:srgbClr val="000000"/>
                </a:solidFill>
                <a:latin typeface="Times New Roman" panose="02020603050405020304" pitchFamily="18" charset="0"/>
              </a:defRPr>
            </a:lvl1pPr>
          </a:lstStyle>
          <a:p>
            <a:fld id="{17E8BBDF-3D29-4A86-B30C-7AEB0DDCCEEF}"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3200" b="1" kern="1200">
          <a:solidFill>
            <a:srgbClr val="FFFFFF"/>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FFFFFF"/>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Rectangle 1"/>
          <p:cNvSpPr>
            <a:spLocks noChangeArrowheads="1"/>
          </p:cNvSpPr>
          <p:nvPr/>
        </p:nvSpPr>
        <p:spPr bwMode="auto">
          <a:xfrm>
            <a:off x="0" y="0"/>
            <a:ext cx="9144000" cy="6858000"/>
          </a:xfrm>
          <a:prstGeom prst="rect">
            <a:avLst/>
          </a:prstGeom>
          <a:gradFill rotWithShape="0">
            <a:gsLst>
              <a:gs pos="0">
                <a:srgbClr val="4F81BD"/>
              </a:gs>
              <a:gs pos="100000">
                <a:srgbClr val="265A99"/>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pic>
        <p:nvPicPr>
          <p:cNvPr id="9219"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24750" y="5664200"/>
            <a:ext cx="1800225" cy="1293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Rectangle 3"/>
          <p:cNvSpPr>
            <a:spLocks noGrp="1" noChangeArrowheads="1"/>
          </p:cNvSpPr>
          <p:nvPr>
            <p:ph type="title"/>
          </p:nvPr>
        </p:nvSpPr>
        <p:spPr bwMode="auto">
          <a:xfrm>
            <a:off x="457200" y="93663"/>
            <a:ext cx="821372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9221" name="Rectangle 4"/>
          <p:cNvSpPr>
            <a:spLocks noGrp="1" noChangeArrowheads="1"/>
          </p:cNvSpPr>
          <p:nvPr>
            <p:ph type="body" idx="1"/>
          </p:nvPr>
        </p:nvSpPr>
        <p:spPr bwMode="auto">
          <a:xfrm>
            <a:off x="457200" y="1125538"/>
            <a:ext cx="8213725" cy="509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2" name="Rectangle 5"/>
          <p:cNvSpPr>
            <a:spLocks noGrp="1" noChangeArrowheads="1"/>
          </p:cNvSpPr>
          <p:nvPr>
            <p:ph type="dt"/>
          </p:nvPr>
        </p:nvSpPr>
        <p:spPr bwMode="auto">
          <a:xfrm>
            <a:off x="457200" y="6356350"/>
            <a:ext cx="21177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45000"/>
              <a:buFontTx/>
              <a:buNone/>
              <a:tabLst>
                <a:tab pos="723900" algn="l"/>
                <a:tab pos="1447800" algn="l"/>
              </a:tabLst>
              <a:defRPr sz="2400">
                <a:solidFill>
                  <a:srgbClr val="000000"/>
                </a:solidFill>
                <a:latin typeface="Times New Roman" panose="02020603050405020304" pitchFamily="18" charset="0"/>
                <a:ea typeface="+mn-ea"/>
                <a:cs typeface="Arial" panose="020B0604020202020204" pitchFamily="34" charset="0"/>
              </a:defRPr>
            </a:lvl1pPr>
          </a:lstStyle>
          <a:p>
            <a:pPr>
              <a:defRPr/>
            </a:pPr>
            <a:endParaRPr lang="ru-RU" altLang="ru-RU"/>
          </a:p>
        </p:txBody>
      </p:sp>
      <p:sp>
        <p:nvSpPr>
          <p:cNvPr id="9223" name="Text Box 6"/>
          <p:cNvSpPr txBox="1">
            <a:spLocks noChangeArrowheads="1"/>
          </p:cNvSpPr>
          <p:nvPr/>
        </p:nvSpPr>
        <p:spPr bwMode="auto">
          <a:xfrm>
            <a:off x="-6350" y="6489700"/>
            <a:ext cx="9144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 name="Rectangle 7"/>
          <p:cNvSpPr>
            <a:spLocks noGrp="1" noChangeArrowheads="1"/>
          </p:cNvSpPr>
          <p:nvPr>
            <p:ph type="sldNum"/>
          </p:nvPr>
        </p:nvSpPr>
        <p:spPr bwMode="auto">
          <a:xfrm>
            <a:off x="6553200" y="6356350"/>
            <a:ext cx="21177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45000"/>
              <a:tabLst>
                <a:tab pos="723900" algn="l"/>
                <a:tab pos="1447800" algn="l"/>
              </a:tabLst>
              <a:defRPr sz="2400">
                <a:solidFill>
                  <a:srgbClr val="000000"/>
                </a:solidFill>
                <a:latin typeface="Times New Roman" panose="02020603050405020304" pitchFamily="18" charset="0"/>
              </a:defRPr>
            </a:lvl1pPr>
          </a:lstStyle>
          <a:p>
            <a:fld id="{F88DFE2B-25CA-4A01-B8D2-CC0AEEA36084}"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3200" b="1" kern="1200">
          <a:solidFill>
            <a:srgbClr val="FFFFFF"/>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FFFFFF"/>
          </a:solidFill>
          <a:latin typeface="Calibri" panose="020F0502020204030204" pitchFamily="34" charset="0"/>
          <a:ea typeface="Verdana" panose="020B0604030504040204" pitchFamily="34" charset="0"/>
          <a:cs typeface="Verdana" panose="020B0604030504040204" pitchFamily="34"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FFFFFF"/>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36194" name="Text Box 1"/>
          <p:cNvSpPr txBox="1">
            <a:spLocks noChangeArrowheads="1"/>
          </p:cNvSpPr>
          <p:nvPr/>
        </p:nvSpPr>
        <p:spPr bwMode="auto">
          <a:xfrm>
            <a:off x="468313" y="1557338"/>
            <a:ext cx="7559675" cy="201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latin typeface="Calibri" panose="020F0502020204030204" pitchFamily="34" charset="0"/>
                <a:ea typeface="Verdana" panose="020B0604030504040204" pitchFamily="34" charset="0"/>
                <a:cs typeface="Verdana" panose="020B0604030504040204" pitchFamily="34" charset="0"/>
              </a:defRPr>
            </a:lvl1pPr>
            <a:lvl2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Calibri" panose="020F0502020204030204" pitchFamily="34" charset="0"/>
                <a:ea typeface="Verdana" panose="020B0604030504040204" pitchFamily="34" charset="0"/>
                <a:cs typeface="Verdana" panose="020B0604030504040204" pitchFamily="34"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Calibri" panose="020F0502020204030204" pitchFamily="34" charset="0"/>
                <a:ea typeface="Verdana" panose="020B0604030504040204" pitchFamily="34" charset="0"/>
                <a:cs typeface="Verdana" panose="020B0604030504040204" pitchFamily="34" charset="0"/>
              </a:defRPr>
            </a:lvl3pPr>
            <a:lvl4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Verdana" panose="020B0604030504040204" pitchFamily="34" charset="0"/>
                <a:cs typeface="Verdana" panose="020B0604030504040204" pitchFamily="34" charset="0"/>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Verdana" panose="020B0604030504040204" pitchFamily="34" charset="0"/>
                <a:cs typeface="Verdana" panose="020B0604030504040204" pitchFamily="34" charset="0"/>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Verdana" panose="020B0604030504040204" pitchFamily="34" charset="0"/>
                <a:cs typeface="Verdana" panose="020B0604030504040204" pitchFamily="34" charset="0"/>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Verdana" panose="020B0604030504040204" pitchFamily="34" charset="0"/>
                <a:cs typeface="Verdana" panose="020B0604030504040204" pitchFamily="34" charset="0"/>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Verdana" panose="020B0604030504040204" pitchFamily="34" charset="0"/>
                <a:cs typeface="Verdana" panose="020B0604030504040204" pitchFamily="34" charset="0"/>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Verdana" panose="020B0604030504040204" pitchFamily="34" charset="0"/>
                <a:cs typeface="Verdana" panose="020B0604030504040204" pitchFamily="34" charset="0"/>
              </a:defRPr>
            </a:lvl9pPr>
          </a:lstStyle>
          <a:p>
            <a:pPr algn="ctr" eaLnBrk="1" hangingPunct="1">
              <a:spcBef>
                <a:spcPct val="0"/>
              </a:spcBef>
              <a:buClrTx/>
              <a:buFontTx/>
              <a:buNone/>
            </a:pPr>
            <a:r>
              <a:rPr lang="ru-RU" altLang="ru-RU" sz="3200" b="1" dirty="0">
                <a:solidFill>
                  <a:srgbClr val="FDDE10"/>
                </a:solidFill>
              </a:rPr>
              <a:t>Естественно-интуитивное взаимодействие с компьютером</a:t>
            </a:r>
          </a:p>
        </p:txBody>
      </p:sp>
      <p:sp>
        <p:nvSpPr>
          <p:cNvPr id="136195" name="Text Box 2"/>
          <p:cNvSpPr txBox="1">
            <a:spLocks noChangeArrowheads="1"/>
          </p:cNvSpPr>
          <p:nvPr/>
        </p:nvSpPr>
        <p:spPr bwMode="auto">
          <a:xfrm>
            <a:off x="2123728" y="3212976"/>
            <a:ext cx="5969000" cy="157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latin typeface="Calibri" panose="020F0502020204030204" pitchFamily="34" charset="0"/>
                <a:ea typeface="Verdana" panose="020B0604030504040204" pitchFamily="34" charset="0"/>
                <a:cs typeface="Verdana" panose="020B0604030504040204" pitchFamily="34" charset="0"/>
              </a:defRPr>
            </a:lvl1pPr>
            <a:lvl2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Calibri" panose="020F0502020204030204" pitchFamily="34" charset="0"/>
                <a:ea typeface="Verdana" panose="020B0604030504040204" pitchFamily="34" charset="0"/>
                <a:cs typeface="Verdana" panose="020B0604030504040204" pitchFamily="34"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Calibri" panose="020F0502020204030204" pitchFamily="34" charset="0"/>
                <a:ea typeface="Verdana" panose="020B0604030504040204" pitchFamily="34" charset="0"/>
                <a:cs typeface="Verdana" panose="020B0604030504040204" pitchFamily="34" charset="0"/>
              </a:defRPr>
            </a:lvl3pPr>
            <a:lvl4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Verdana" panose="020B0604030504040204" pitchFamily="34" charset="0"/>
                <a:cs typeface="Verdana" panose="020B0604030504040204" pitchFamily="34" charset="0"/>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Verdana" panose="020B0604030504040204" pitchFamily="34" charset="0"/>
                <a:cs typeface="Verdana" panose="020B0604030504040204" pitchFamily="34" charset="0"/>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Verdana" panose="020B0604030504040204" pitchFamily="34" charset="0"/>
                <a:cs typeface="Verdana" panose="020B0604030504040204" pitchFamily="34" charset="0"/>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Verdana" panose="020B0604030504040204" pitchFamily="34" charset="0"/>
                <a:cs typeface="Verdana" panose="020B0604030504040204" pitchFamily="34" charset="0"/>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Verdana" panose="020B0604030504040204" pitchFamily="34" charset="0"/>
                <a:cs typeface="Verdana" panose="020B0604030504040204" pitchFamily="34" charset="0"/>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Verdana" panose="020B0604030504040204" pitchFamily="34" charset="0"/>
                <a:cs typeface="Verdana" panose="020B0604030504040204" pitchFamily="34" charset="0"/>
              </a:defRPr>
            </a:lvl9pPr>
          </a:lstStyle>
          <a:p>
            <a:pPr algn="r" eaLnBrk="1" hangingPunct="1">
              <a:spcBef>
                <a:spcPts val="550"/>
              </a:spcBef>
              <a:buClrTx/>
              <a:buFontTx/>
              <a:buNone/>
            </a:pPr>
            <a:r>
              <a:rPr lang="ru-RU" altLang="ru-RU" sz="2200" dirty="0"/>
              <a:t>Лекция </a:t>
            </a:r>
            <a:r>
              <a:rPr lang="en-US" altLang="ru-RU" sz="2200" dirty="0" smtClean="0"/>
              <a:t>4</a:t>
            </a:r>
            <a:endParaRPr lang="ru-RU" altLang="ru-RU" sz="2200" dirty="0"/>
          </a:p>
          <a:p>
            <a:pPr algn="r" eaLnBrk="1" hangingPunct="1">
              <a:spcBef>
                <a:spcPts val="550"/>
              </a:spcBef>
              <a:buClrTx/>
            </a:pPr>
            <a:r>
              <a:rPr lang="ru-RU" altLang="ru-RU" sz="2400" dirty="0"/>
              <a:t>Биометрические системы информационной безопасности на основе </a:t>
            </a:r>
            <a:r>
              <a:rPr lang="ru-RU" altLang="ru-RU" sz="2400" dirty="0" err="1"/>
              <a:t>Intel</a:t>
            </a:r>
            <a:r>
              <a:rPr lang="ru-RU" altLang="ru-RU" sz="2400" dirty="0"/>
              <a:t> </a:t>
            </a:r>
            <a:r>
              <a:rPr lang="ru-RU" altLang="ru-RU" sz="2400" dirty="0" err="1"/>
              <a:t>Perceptual</a:t>
            </a:r>
            <a:r>
              <a:rPr lang="ru-RU" altLang="ru-RU" sz="2400" dirty="0"/>
              <a:t> </a:t>
            </a:r>
            <a:r>
              <a:rPr lang="ru-RU" altLang="ru-RU" sz="2400" dirty="0" err="1"/>
              <a:t>Computing</a:t>
            </a:r>
            <a:r>
              <a:rPr lang="ru-RU" altLang="ru-RU" sz="2400" dirty="0"/>
              <a:t> </a:t>
            </a:r>
            <a:r>
              <a:rPr lang="ru-RU" altLang="ru-RU" sz="2400" dirty="0" smtClean="0"/>
              <a:t>SDK</a:t>
            </a:r>
          </a:p>
          <a:p>
            <a:pPr algn="r" eaLnBrk="1" hangingPunct="1">
              <a:spcBef>
                <a:spcPts val="550"/>
              </a:spcBef>
              <a:buClrTx/>
            </a:pPr>
            <a:r>
              <a:rPr lang="ru-RU" altLang="ru-RU" sz="2200" dirty="0" smtClean="0"/>
              <a:t>                                           </a:t>
            </a:r>
            <a:endParaRPr lang="ru-RU" altLang="ru-RU" sz="2200" dirty="0"/>
          </a:p>
          <a:p>
            <a:pPr algn="r" eaLnBrk="1" hangingPunct="1">
              <a:spcBef>
                <a:spcPts val="550"/>
              </a:spcBef>
              <a:buClrTx/>
              <a:buFontTx/>
              <a:buNone/>
            </a:pPr>
            <a:r>
              <a:rPr lang="ru-RU" altLang="ru-RU" sz="2200" dirty="0"/>
              <a:t>                                         </a:t>
            </a:r>
          </a:p>
          <a:p>
            <a:pPr algn="r" eaLnBrk="1" hangingPunct="1">
              <a:spcBef>
                <a:spcPts val="550"/>
              </a:spcBef>
              <a:buClrTx/>
              <a:buFontTx/>
              <a:buNone/>
            </a:pPr>
            <a:endParaRPr lang="ru-RU" altLang="ru-RU" sz="2200" dirty="0"/>
          </a:p>
          <a:p>
            <a:pPr algn="r" eaLnBrk="1" hangingPunct="1">
              <a:spcBef>
                <a:spcPts val="550"/>
              </a:spcBef>
              <a:buClrTx/>
              <a:buFontTx/>
              <a:buNone/>
            </a:pPr>
            <a:endParaRPr lang="ru-RU" altLang="ru-RU" sz="22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ru-RU" dirty="0" smtClean="0"/>
              <a:t>Модуль регистрации </a:t>
            </a:r>
            <a:endParaRPr lang="ru-RU" dirty="0"/>
          </a:p>
        </p:txBody>
      </p:sp>
      <p:sp>
        <p:nvSpPr>
          <p:cNvPr id="154627" name="Rectangle 3"/>
          <p:cNvSpPr>
            <a:spLocks noGrp="1" noChangeArrowheads="1"/>
          </p:cNvSpPr>
          <p:nvPr>
            <p:ph type="body" idx="1"/>
          </p:nvPr>
        </p:nvSpPr>
        <p:spPr/>
        <p:txBody>
          <a:bodyPr/>
          <a:lstStyle/>
          <a:p>
            <a:pPr marL="0" indent="0"/>
            <a:r>
              <a:rPr lang="ru-RU" dirty="0" smtClean="0"/>
              <a:t>«Обучает</a:t>
            </a:r>
            <a:r>
              <a:rPr lang="ru-RU" dirty="0"/>
              <a:t>» систему идентифицировать конкретного человека. На этапе регистрации видеокамера или иные датчики сканируют человека для того, чтобы создать цифровое представление его облика. В результате сканирования чего формируются несколько изображений. В идеальном случае, эти изображения будут иметь слегка различные ракурсы и выражения лица, что позволит получить более точные данные</a:t>
            </a:r>
            <a:r>
              <a:rPr lang="ru-RU" dirty="0" smtClean="0"/>
              <a:t>.</a:t>
            </a:r>
            <a:endParaRPr lang="ru-RU" dirty="0"/>
          </a:p>
        </p:txBody>
      </p:sp>
    </p:spTree>
    <p:extLst>
      <p:ext uri="{BB962C8B-B14F-4D97-AF65-F5344CB8AC3E}">
        <p14:creationId xmlns:p14="http://schemas.microsoft.com/office/powerpoint/2010/main" val="3493418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ru-RU" dirty="0" smtClean="0"/>
              <a:t>Модуль идентификации </a:t>
            </a:r>
            <a:endParaRPr lang="ru-RU" dirty="0"/>
          </a:p>
        </p:txBody>
      </p:sp>
      <p:sp>
        <p:nvSpPr>
          <p:cNvPr id="154627" name="Rectangle 3"/>
          <p:cNvSpPr>
            <a:spLocks noGrp="1" noChangeArrowheads="1"/>
          </p:cNvSpPr>
          <p:nvPr>
            <p:ph type="body" idx="1"/>
          </p:nvPr>
        </p:nvSpPr>
        <p:spPr/>
        <p:txBody>
          <a:bodyPr/>
          <a:lstStyle/>
          <a:p>
            <a:pPr marL="0" indent="0"/>
            <a:r>
              <a:rPr lang="ru-RU" i="1" dirty="0"/>
              <a:t>Модуль идентификации</a:t>
            </a:r>
            <a:r>
              <a:rPr lang="ru-RU" dirty="0"/>
              <a:t> получает от видеокамеры изображение человека и преобразует его в тот же цифровой формат, в котором хранится шаблон. Полученные данные сравниваются с хранимым в базе данных шаблоном для того, чтобы определить, соответствуют ли эти изображения друг другу. Степень подобия, требуемая для проверки, представляет собой некий порог, который может быть отрегулирован для различного типа персонала, мощности PC, времени суток и ряда иных </a:t>
            </a:r>
            <a:r>
              <a:rPr lang="ru-RU" dirty="0" smtClean="0"/>
              <a:t>факторов.</a:t>
            </a:r>
            <a:endParaRPr lang="ru-RU" dirty="0"/>
          </a:p>
        </p:txBody>
      </p:sp>
    </p:spTree>
    <p:extLst>
      <p:ext uri="{BB962C8B-B14F-4D97-AF65-F5344CB8AC3E}">
        <p14:creationId xmlns:p14="http://schemas.microsoft.com/office/powerpoint/2010/main" val="956236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ru-RU" dirty="0"/>
              <a:t>ИКАР </a:t>
            </a:r>
            <a:r>
              <a:rPr lang="ru-RU" dirty="0" err="1"/>
              <a:t>Лаб</a:t>
            </a:r>
            <a:r>
              <a:rPr lang="ru-RU" dirty="0"/>
              <a:t>: комплекс криминалистического исследования фонограмм речи</a:t>
            </a:r>
            <a:r>
              <a:rPr lang="ru-RU" dirty="0" smtClean="0"/>
              <a:t> </a:t>
            </a:r>
            <a:endParaRPr lang="ru-RU" dirty="0"/>
          </a:p>
        </p:txBody>
      </p:sp>
      <p:sp>
        <p:nvSpPr>
          <p:cNvPr id="154627" name="Rectangle 3"/>
          <p:cNvSpPr>
            <a:spLocks noGrp="1" noChangeArrowheads="1"/>
          </p:cNvSpPr>
          <p:nvPr>
            <p:ph type="body" idx="1"/>
          </p:nvPr>
        </p:nvSpPr>
        <p:spPr/>
        <p:txBody>
          <a:bodyPr/>
          <a:lstStyle/>
          <a:p>
            <a:pPr marL="0" indent="0"/>
            <a:r>
              <a:rPr lang="ru-RU" sz="2400" dirty="0"/>
              <a:t>Аппаратно-программный комплекс ИКАР </a:t>
            </a:r>
            <a:r>
              <a:rPr lang="ru-RU" sz="2400" dirty="0" err="1"/>
              <a:t>Лаб</a:t>
            </a:r>
            <a:r>
              <a:rPr lang="ru-RU" sz="2400" dirty="0"/>
              <a:t> предназначен для решения широкого круга задач анализа звуковой информации, востребованного в специализированных подразделениях правоохранительных органов, лабораториях и центрах судебной экспертизы, службах расследования летных происшествий, исследовательских и учебных центрах. Первая версия продукта была выпущена в 1993 году и явилась результатом совместной работы ведущих </a:t>
            </a:r>
            <a:r>
              <a:rPr lang="ru-RU" sz="2400" dirty="0" err="1"/>
              <a:t>аудиоэкспертов</a:t>
            </a:r>
            <a:r>
              <a:rPr lang="ru-RU" sz="2400" dirty="0"/>
              <a:t> и разработчиков программного обеспечения. </a:t>
            </a:r>
            <a:endParaRPr lang="ru-RU" sz="2400" dirty="0"/>
          </a:p>
        </p:txBody>
      </p:sp>
    </p:spTree>
    <p:extLst>
      <p:ext uri="{BB962C8B-B14F-4D97-AF65-F5344CB8AC3E}">
        <p14:creationId xmlns:p14="http://schemas.microsoft.com/office/powerpoint/2010/main" val="1107154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ru-RU" dirty="0"/>
              <a:t>ИКАР </a:t>
            </a:r>
            <a:r>
              <a:rPr lang="ru-RU" dirty="0" err="1"/>
              <a:t>Лаб</a:t>
            </a:r>
            <a:r>
              <a:rPr lang="ru-RU" dirty="0"/>
              <a:t>: комплекс криминалистического исследования фонограмм речи</a:t>
            </a:r>
            <a:r>
              <a:rPr lang="ru-RU" dirty="0" smtClean="0"/>
              <a:t> </a:t>
            </a:r>
            <a:endParaRPr lang="ru-RU" dirty="0"/>
          </a:p>
        </p:txBody>
      </p:sp>
      <p:sp>
        <p:nvSpPr>
          <p:cNvPr id="2" name="Объект 1"/>
          <p:cNvSpPr>
            <a:spLocks noGrp="1"/>
          </p:cNvSpPr>
          <p:nvPr>
            <p:ph idx="1"/>
          </p:nvPr>
        </p:nvSpPr>
        <p:spPr/>
        <p:txBody>
          <a:bodyPr/>
          <a:lstStyle/>
          <a:p>
            <a:endParaRPr lang="ru-RU" dirty="0" smtClean="0"/>
          </a:p>
          <a:p>
            <a:r>
              <a:rPr lang="ru-RU" dirty="0" smtClean="0"/>
              <a:t>Интерфейс </a:t>
            </a:r>
            <a:r>
              <a:rPr lang="ru-RU" dirty="0"/>
              <a:t>программы </a:t>
            </a:r>
            <a:r>
              <a:rPr lang="en-US" dirty="0"/>
              <a:t>SIS </a:t>
            </a:r>
            <a:r>
              <a:rPr lang="en-US" dirty="0" smtClean="0"/>
              <a:t>II</a:t>
            </a:r>
            <a:r>
              <a:rPr lang="ru-RU" dirty="0" smtClean="0"/>
              <a:t>:</a:t>
            </a:r>
            <a:endParaRPr lang="ru-RU" dirty="0"/>
          </a:p>
        </p:txBody>
      </p:sp>
      <p:pic>
        <p:nvPicPr>
          <p:cNvPr id="1026" name="Picture 2" descr="form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72224"/>
            <a:ext cx="8525166" cy="428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543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ru-RU" dirty="0"/>
              <a:t>ИКАР </a:t>
            </a:r>
            <a:r>
              <a:rPr lang="ru-RU" dirty="0" err="1"/>
              <a:t>Лаб</a:t>
            </a:r>
            <a:r>
              <a:rPr lang="ru-RU" dirty="0"/>
              <a:t>: комплекс криминалистического исследования фонограмм речи</a:t>
            </a:r>
            <a:r>
              <a:rPr lang="ru-RU" dirty="0" smtClean="0"/>
              <a:t> </a:t>
            </a:r>
            <a:endParaRPr lang="ru-RU" dirty="0"/>
          </a:p>
        </p:txBody>
      </p:sp>
      <p:sp>
        <p:nvSpPr>
          <p:cNvPr id="2" name="Объект 1"/>
          <p:cNvSpPr>
            <a:spLocks noGrp="1"/>
          </p:cNvSpPr>
          <p:nvPr>
            <p:ph idx="1"/>
          </p:nvPr>
        </p:nvSpPr>
        <p:spPr/>
        <p:txBody>
          <a:bodyPr/>
          <a:lstStyle/>
          <a:p>
            <a:r>
              <a:rPr lang="ru-RU" dirty="0" smtClean="0"/>
              <a:t>Модуль «Сравнение </a:t>
            </a:r>
            <a:r>
              <a:rPr lang="ru-RU" dirty="0"/>
              <a:t>Основного </a:t>
            </a:r>
            <a:r>
              <a:rPr lang="ru-RU" dirty="0" smtClean="0"/>
              <a:t>Тона»:</a:t>
            </a:r>
            <a:endParaRPr lang="ru-RU" dirty="0"/>
          </a:p>
        </p:txBody>
      </p:sp>
      <p:pic>
        <p:nvPicPr>
          <p:cNvPr id="2050" name="Picture 2" descr="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07532"/>
            <a:ext cx="8496944" cy="507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325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ru-RU" dirty="0"/>
              <a:t>ИКАР </a:t>
            </a:r>
            <a:r>
              <a:rPr lang="ru-RU" dirty="0" err="1"/>
              <a:t>Лаб</a:t>
            </a:r>
            <a:r>
              <a:rPr lang="ru-RU" dirty="0"/>
              <a:t>: комплекс криминалистического исследования фонограмм речи</a:t>
            </a:r>
            <a:r>
              <a:rPr lang="ru-RU" dirty="0" smtClean="0"/>
              <a:t> </a:t>
            </a:r>
            <a:endParaRPr lang="ru-RU" dirty="0"/>
          </a:p>
        </p:txBody>
      </p:sp>
      <p:sp>
        <p:nvSpPr>
          <p:cNvPr id="2" name="Объект 1"/>
          <p:cNvSpPr>
            <a:spLocks noGrp="1"/>
          </p:cNvSpPr>
          <p:nvPr>
            <p:ph idx="1"/>
          </p:nvPr>
        </p:nvSpPr>
        <p:spPr/>
        <p:txBody>
          <a:bodyPr/>
          <a:lstStyle/>
          <a:p>
            <a:r>
              <a:rPr lang="ru-RU" dirty="0" smtClean="0"/>
              <a:t>Помимо </a:t>
            </a:r>
            <a:r>
              <a:rPr lang="ru-RU" dirty="0"/>
              <a:t>идентификационных методов программа имеет  средства для визуализации, редактирования и обработки сигналов.</a:t>
            </a:r>
          </a:p>
          <a:p>
            <a:r>
              <a:rPr lang="ru-RU" dirty="0"/>
              <a:t> </a:t>
            </a:r>
            <a:r>
              <a:rPr lang="ru-RU" dirty="0" smtClean="0"/>
              <a:t>Визуализация </a:t>
            </a:r>
            <a:r>
              <a:rPr lang="ru-RU" dirty="0"/>
              <a:t>спектрального представления </a:t>
            </a:r>
            <a:r>
              <a:rPr lang="ru-RU" dirty="0" smtClean="0"/>
              <a:t>сигнала:</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933056"/>
            <a:ext cx="8308494" cy="252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995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ru-RU" dirty="0"/>
              <a:t>ИКАР </a:t>
            </a:r>
            <a:r>
              <a:rPr lang="ru-RU" dirty="0" err="1"/>
              <a:t>Лаб</a:t>
            </a:r>
            <a:r>
              <a:rPr lang="ru-RU" dirty="0"/>
              <a:t>: комплекс криминалистического исследования фонограмм речи</a:t>
            </a:r>
            <a:r>
              <a:rPr lang="ru-RU" dirty="0" smtClean="0"/>
              <a:t> </a:t>
            </a:r>
            <a:endParaRPr lang="ru-RU" dirty="0"/>
          </a:p>
        </p:txBody>
      </p:sp>
      <p:sp>
        <p:nvSpPr>
          <p:cNvPr id="2" name="Объект 1"/>
          <p:cNvSpPr>
            <a:spLocks noGrp="1"/>
          </p:cNvSpPr>
          <p:nvPr>
            <p:ph idx="1"/>
          </p:nvPr>
        </p:nvSpPr>
        <p:spPr/>
        <p:txBody>
          <a:bodyPr/>
          <a:lstStyle/>
          <a:p>
            <a:r>
              <a:rPr lang="ru-RU" sz="2400" dirty="0" smtClean="0"/>
              <a:t>Достоинства </a:t>
            </a:r>
            <a:r>
              <a:rPr lang="ru-RU" sz="2400" dirty="0"/>
              <a:t>программы:</a:t>
            </a:r>
          </a:p>
          <a:p>
            <a:r>
              <a:rPr lang="ru-RU" sz="2400" dirty="0"/>
              <a:t>•	Множество алгоритмов для идентификационного исследования;</a:t>
            </a:r>
          </a:p>
          <a:p>
            <a:r>
              <a:rPr lang="ru-RU" sz="2400" dirty="0"/>
              <a:t>•	Широкой набор параметров и настроек для максимизации эффективности;</a:t>
            </a:r>
          </a:p>
          <a:p>
            <a:r>
              <a:rPr lang="ru-RU" sz="2400" dirty="0"/>
              <a:t>•	Высокая надежность биометрического движка</a:t>
            </a:r>
            <a:r>
              <a:rPr lang="ru-RU" sz="2400" dirty="0" smtClean="0"/>
              <a:t>;</a:t>
            </a:r>
            <a:endParaRPr lang="ru-RU" sz="2400" dirty="0"/>
          </a:p>
        </p:txBody>
      </p:sp>
    </p:spTree>
    <p:extLst>
      <p:ext uri="{BB962C8B-B14F-4D97-AF65-F5344CB8AC3E}">
        <p14:creationId xmlns:p14="http://schemas.microsoft.com/office/powerpoint/2010/main" val="2567277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ru-RU" dirty="0"/>
              <a:t>ИКАР </a:t>
            </a:r>
            <a:r>
              <a:rPr lang="ru-RU" dirty="0" err="1"/>
              <a:t>Лаб</a:t>
            </a:r>
            <a:r>
              <a:rPr lang="ru-RU" dirty="0"/>
              <a:t>: комплекс криминалистического исследования фонограмм речи</a:t>
            </a:r>
            <a:r>
              <a:rPr lang="ru-RU" dirty="0" smtClean="0"/>
              <a:t> </a:t>
            </a:r>
            <a:endParaRPr lang="ru-RU" dirty="0"/>
          </a:p>
        </p:txBody>
      </p:sp>
      <p:sp>
        <p:nvSpPr>
          <p:cNvPr id="2" name="Объект 1"/>
          <p:cNvSpPr>
            <a:spLocks noGrp="1"/>
          </p:cNvSpPr>
          <p:nvPr>
            <p:ph idx="1"/>
          </p:nvPr>
        </p:nvSpPr>
        <p:spPr/>
        <p:txBody>
          <a:bodyPr/>
          <a:lstStyle/>
          <a:p>
            <a:r>
              <a:rPr lang="ru-RU" sz="2400" dirty="0" smtClean="0"/>
              <a:t>Недостатки </a:t>
            </a:r>
            <a:r>
              <a:rPr lang="ru-RU" sz="2400" dirty="0"/>
              <a:t>программы:</a:t>
            </a:r>
          </a:p>
          <a:p>
            <a:r>
              <a:rPr lang="ru-RU" sz="2400" dirty="0"/>
              <a:t>•	Сравнение происходит в режим “один-к-одному”;</a:t>
            </a:r>
          </a:p>
          <a:p>
            <a:r>
              <a:rPr lang="ru-RU" sz="2400" dirty="0"/>
              <a:t>•	Для эффективной работы с программой требуется квалифицированный специалист;</a:t>
            </a:r>
          </a:p>
          <a:p>
            <a:r>
              <a:rPr lang="ru-RU" sz="2400" dirty="0"/>
              <a:t>•	Некоторые методы сравнения являются полуавтоматическими (лингвистический и </a:t>
            </a:r>
            <a:r>
              <a:rPr lang="ru-RU" sz="2400" dirty="0" err="1"/>
              <a:t>аудитивный</a:t>
            </a:r>
            <a:r>
              <a:rPr lang="ru-RU" sz="2400" dirty="0"/>
              <a:t> анализы</a:t>
            </a:r>
            <a:r>
              <a:rPr lang="ru-RU" sz="2400" dirty="0" smtClean="0"/>
              <a:t>).</a:t>
            </a:r>
          </a:p>
          <a:p>
            <a:r>
              <a:rPr lang="ru-RU" sz="2400" dirty="0"/>
              <a:t>Демо-версия программы может быть скачана по ссылке http://www.speechpro.ru/product/analysis/criminalistic/ikarlab/docs#product-files</a:t>
            </a:r>
          </a:p>
          <a:p>
            <a:r>
              <a:rPr lang="ru-RU" sz="2400" dirty="0" smtClean="0"/>
              <a:t>:</a:t>
            </a:r>
            <a:endParaRPr lang="ru-RU" sz="2400" dirty="0"/>
          </a:p>
        </p:txBody>
      </p:sp>
    </p:spTree>
    <p:extLst>
      <p:ext uri="{BB962C8B-B14F-4D97-AF65-F5344CB8AC3E}">
        <p14:creationId xmlns:p14="http://schemas.microsoft.com/office/powerpoint/2010/main" val="3179858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dirty="0" err="1"/>
              <a:t>FastAccess</a:t>
            </a:r>
            <a:r>
              <a:rPr lang="en-US" dirty="0"/>
              <a:t> Pro</a:t>
            </a:r>
            <a:endParaRPr lang="ru-RU" dirty="0"/>
          </a:p>
        </p:txBody>
      </p:sp>
      <p:sp>
        <p:nvSpPr>
          <p:cNvPr id="2" name="Объект 1"/>
          <p:cNvSpPr>
            <a:spLocks noGrp="1"/>
          </p:cNvSpPr>
          <p:nvPr>
            <p:ph idx="1"/>
          </p:nvPr>
        </p:nvSpPr>
        <p:spPr/>
        <p:txBody>
          <a:bodyPr/>
          <a:lstStyle/>
          <a:p>
            <a:r>
              <a:rPr lang="ru-RU" sz="2400" dirty="0"/>
              <a:t>Программное обеспечение </a:t>
            </a:r>
            <a:r>
              <a:rPr lang="en-US" sz="2400" dirty="0" err="1"/>
              <a:t>FastAccess</a:t>
            </a:r>
            <a:r>
              <a:rPr lang="en-US" sz="2400" dirty="0"/>
              <a:t> Pro</a:t>
            </a:r>
            <a:r>
              <a:rPr lang="ru-RU" sz="2400" dirty="0"/>
              <a:t>, разработанное компанией </a:t>
            </a:r>
            <a:r>
              <a:rPr lang="en-US" sz="2400" dirty="0"/>
              <a:t>Sensible </a:t>
            </a:r>
            <a:r>
              <a:rPr lang="en-US" sz="2400" dirty="0" err="1"/>
              <a:t>Visoin</a:t>
            </a:r>
            <a:r>
              <a:rPr lang="ru-RU" sz="2400" dirty="0"/>
              <a:t>, обеспечивает быстрый, безопасный и интересный доступ к компьютеру пользователя и веб-сайтам и при этом экономит </a:t>
            </a:r>
            <a:r>
              <a:rPr lang="ru-RU" sz="2400" dirty="0" smtClean="0"/>
              <a:t>электроэнергию.</a:t>
            </a:r>
          </a:p>
          <a:p>
            <a:r>
              <a:rPr lang="ru-RU" sz="2400" dirty="0"/>
              <a:t>Технология распознавания лиц существенно снижает необходимость входа в систему вручную с использованием паролей, при этом обеспечивая более высокий уровень безопасности и функциональность, чем в случаях использования паролей.</a:t>
            </a:r>
            <a:endParaRPr lang="ru-RU" sz="2400" dirty="0"/>
          </a:p>
        </p:txBody>
      </p:sp>
    </p:spTree>
    <p:extLst>
      <p:ext uri="{BB962C8B-B14F-4D97-AF65-F5344CB8AC3E}">
        <p14:creationId xmlns:p14="http://schemas.microsoft.com/office/powerpoint/2010/main" val="1873392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dirty="0" err="1"/>
              <a:t>FastAccess</a:t>
            </a:r>
            <a:r>
              <a:rPr lang="en-US" dirty="0"/>
              <a:t> Pro</a:t>
            </a:r>
            <a:endParaRPr lang="ru-RU" dirty="0"/>
          </a:p>
        </p:txBody>
      </p:sp>
      <p:sp>
        <p:nvSpPr>
          <p:cNvPr id="3" name="Объект 2"/>
          <p:cNvSpPr>
            <a:spLocks noGrp="1"/>
          </p:cNvSpPr>
          <p:nvPr>
            <p:ph idx="1"/>
          </p:nvPr>
        </p:nvSpPr>
        <p:spPr/>
        <p:txBody>
          <a:bodyPr/>
          <a:lstStyle/>
          <a:p>
            <a:r>
              <a:rPr lang="ru-RU" dirty="0" smtClean="0"/>
              <a:t>Настройка уровней защиты:</a:t>
            </a:r>
            <a:endParaRPr lang="ru-RU" dirty="0"/>
          </a:p>
        </p:txBody>
      </p:sp>
      <p:pic>
        <p:nvPicPr>
          <p:cNvPr id="4098" name="Picture 2" descr="fasta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556792"/>
            <a:ext cx="7627317" cy="509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876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1"/>
          <p:cNvSpPr txBox="1">
            <a:spLocks noChangeArrowheads="1"/>
          </p:cNvSpPr>
          <p:nvPr/>
        </p:nvSpPr>
        <p:spPr bwMode="auto">
          <a:xfrm>
            <a:off x="477838" y="260350"/>
            <a:ext cx="82296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latin typeface="Calibri" panose="020F0502020204030204" pitchFamily="34" charset="0"/>
                <a:ea typeface="Verdana" panose="020B0604030504040204" pitchFamily="34" charset="0"/>
                <a:cs typeface="Verdana" panose="020B0604030504040204" pitchFamily="34" charset="0"/>
              </a:defRPr>
            </a:lvl1pPr>
            <a:lvl2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Calibri" panose="020F0502020204030204" pitchFamily="34" charset="0"/>
                <a:ea typeface="Verdana" panose="020B0604030504040204" pitchFamily="34" charset="0"/>
                <a:cs typeface="Verdana" panose="020B0604030504040204" pitchFamily="34"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Calibri" panose="020F0502020204030204" pitchFamily="34" charset="0"/>
                <a:ea typeface="Verdana" panose="020B0604030504040204" pitchFamily="34" charset="0"/>
                <a:cs typeface="Verdana" panose="020B0604030504040204" pitchFamily="34" charset="0"/>
              </a:defRPr>
            </a:lvl3pPr>
            <a:lvl4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Verdana" panose="020B0604030504040204" pitchFamily="34" charset="0"/>
                <a:cs typeface="Verdana" panose="020B0604030504040204" pitchFamily="34" charset="0"/>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Verdana" panose="020B0604030504040204" pitchFamily="34" charset="0"/>
                <a:cs typeface="Verdana" panose="020B0604030504040204" pitchFamily="34" charset="0"/>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Verdana" panose="020B0604030504040204" pitchFamily="34" charset="0"/>
                <a:cs typeface="Verdana" panose="020B0604030504040204" pitchFamily="34" charset="0"/>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Verdana" panose="020B0604030504040204" pitchFamily="34" charset="0"/>
                <a:cs typeface="Verdana" panose="020B0604030504040204" pitchFamily="34" charset="0"/>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Verdana" panose="020B0604030504040204" pitchFamily="34" charset="0"/>
                <a:cs typeface="Verdana" panose="020B0604030504040204" pitchFamily="34" charset="0"/>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Verdana" panose="020B0604030504040204" pitchFamily="34" charset="0"/>
                <a:cs typeface="Verdana" panose="020B0604030504040204" pitchFamily="34" charset="0"/>
              </a:defRPr>
            </a:lvl9pPr>
          </a:lstStyle>
          <a:p>
            <a:pPr algn="ctr" eaLnBrk="1" hangingPunct="1">
              <a:spcBef>
                <a:spcPct val="0"/>
              </a:spcBef>
              <a:buClrTx/>
              <a:buFontTx/>
              <a:buNone/>
            </a:pPr>
            <a:r>
              <a:rPr lang="ru-RU" altLang="ru-RU" sz="3200" b="1"/>
              <a:t>Содержание лекции</a:t>
            </a:r>
          </a:p>
        </p:txBody>
      </p:sp>
      <p:sp>
        <p:nvSpPr>
          <p:cNvPr id="137219" name="Text Box 2"/>
          <p:cNvSpPr txBox="1">
            <a:spLocks noChangeArrowheads="1"/>
          </p:cNvSpPr>
          <p:nvPr/>
        </p:nvSpPr>
        <p:spPr bwMode="auto">
          <a:xfrm>
            <a:off x="539750" y="1125538"/>
            <a:ext cx="7777163" cy="316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27025" indent="-327025">
              <a:spcBef>
                <a:spcPts val="700"/>
              </a:spcBef>
              <a:buClr>
                <a:srgbClr val="000000"/>
              </a:buClr>
              <a:buSzPct val="100000"/>
              <a:buFont typeface="Times New Roman" panose="02020603050405020304" pitchFamily="18" charset="0"/>
              <a:tabLst>
                <a:tab pos="327025" algn="l"/>
                <a:tab pos="774700" algn="l"/>
                <a:tab pos="1223963" algn="l"/>
                <a:tab pos="1673225" algn="l"/>
                <a:tab pos="2122488" algn="l"/>
                <a:tab pos="2571750" algn="l"/>
                <a:tab pos="3021013" algn="l"/>
                <a:tab pos="3470275" algn="l"/>
                <a:tab pos="3919538" algn="l"/>
                <a:tab pos="4368800" algn="l"/>
                <a:tab pos="4818063" algn="l"/>
                <a:tab pos="5267325" algn="l"/>
                <a:tab pos="5716588" algn="l"/>
                <a:tab pos="6165850" algn="l"/>
                <a:tab pos="6615113" algn="l"/>
                <a:tab pos="7064375" algn="l"/>
                <a:tab pos="7513638" algn="l"/>
                <a:tab pos="7962900" algn="l"/>
                <a:tab pos="8412163" algn="l"/>
                <a:tab pos="8861425" algn="l"/>
                <a:tab pos="9310688" algn="l"/>
              </a:tabLst>
              <a:defRPr sz="2800">
                <a:solidFill>
                  <a:srgbClr val="FFFFFF"/>
                </a:solidFill>
                <a:latin typeface="Calibri" panose="020F0502020204030204" pitchFamily="34" charset="0"/>
                <a:ea typeface="Verdana" panose="020B0604030504040204" pitchFamily="34" charset="0"/>
                <a:cs typeface="Verdana" panose="020B0604030504040204" pitchFamily="34" charset="0"/>
              </a:defRPr>
            </a:lvl1pPr>
            <a:lvl2pPr>
              <a:spcBef>
                <a:spcPts val="600"/>
              </a:spcBef>
              <a:buClr>
                <a:srgbClr val="000000"/>
              </a:buClr>
              <a:buSzPct val="100000"/>
              <a:buFont typeface="Times New Roman" panose="02020603050405020304" pitchFamily="18" charset="0"/>
              <a:tabLst>
                <a:tab pos="327025" algn="l"/>
                <a:tab pos="774700" algn="l"/>
                <a:tab pos="1223963" algn="l"/>
                <a:tab pos="1673225" algn="l"/>
                <a:tab pos="2122488" algn="l"/>
                <a:tab pos="2571750" algn="l"/>
                <a:tab pos="3021013" algn="l"/>
                <a:tab pos="3470275" algn="l"/>
                <a:tab pos="3919538" algn="l"/>
                <a:tab pos="4368800" algn="l"/>
                <a:tab pos="4818063" algn="l"/>
                <a:tab pos="5267325" algn="l"/>
                <a:tab pos="5716588" algn="l"/>
                <a:tab pos="6165850" algn="l"/>
                <a:tab pos="6615113" algn="l"/>
                <a:tab pos="7064375" algn="l"/>
                <a:tab pos="7513638" algn="l"/>
                <a:tab pos="7962900" algn="l"/>
                <a:tab pos="8412163" algn="l"/>
                <a:tab pos="8861425" algn="l"/>
                <a:tab pos="9310688" algn="l"/>
              </a:tabLst>
              <a:defRPr sz="2400">
                <a:solidFill>
                  <a:srgbClr val="FFFFFF"/>
                </a:solidFill>
                <a:latin typeface="Calibri" panose="020F0502020204030204" pitchFamily="34" charset="0"/>
                <a:ea typeface="Verdana" panose="020B0604030504040204" pitchFamily="34" charset="0"/>
                <a:cs typeface="Verdana" panose="020B0604030504040204" pitchFamily="34" charset="0"/>
              </a:defRPr>
            </a:lvl2pPr>
            <a:lvl3pPr>
              <a:spcBef>
                <a:spcPts val="500"/>
              </a:spcBef>
              <a:buClr>
                <a:srgbClr val="000000"/>
              </a:buClr>
              <a:buSzPct val="100000"/>
              <a:buFont typeface="Times New Roman" panose="02020603050405020304" pitchFamily="18" charset="0"/>
              <a:tabLst>
                <a:tab pos="327025" algn="l"/>
                <a:tab pos="774700" algn="l"/>
                <a:tab pos="1223963" algn="l"/>
                <a:tab pos="1673225" algn="l"/>
                <a:tab pos="2122488" algn="l"/>
                <a:tab pos="2571750" algn="l"/>
                <a:tab pos="3021013" algn="l"/>
                <a:tab pos="3470275" algn="l"/>
                <a:tab pos="3919538" algn="l"/>
                <a:tab pos="4368800" algn="l"/>
                <a:tab pos="4818063" algn="l"/>
                <a:tab pos="5267325" algn="l"/>
                <a:tab pos="5716588" algn="l"/>
                <a:tab pos="6165850" algn="l"/>
                <a:tab pos="6615113" algn="l"/>
                <a:tab pos="7064375" algn="l"/>
                <a:tab pos="7513638" algn="l"/>
                <a:tab pos="7962900" algn="l"/>
                <a:tab pos="8412163" algn="l"/>
                <a:tab pos="8861425" algn="l"/>
                <a:tab pos="9310688" algn="l"/>
              </a:tabLst>
              <a:defRPr sz="2000">
                <a:solidFill>
                  <a:srgbClr val="FFFFFF"/>
                </a:solidFill>
                <a:latin typeface="Calibri" panose="020F0502020204030204" pitchFamily="34" charset="0"/>
                <a:ea typeface="Verdana" panose="020B0604030504040204" pitchFamily="34" charset="0"/>
                <a:cs typeface="Verdana" panose="020B0604030504040204" pitchFamily="34" charset="0"/>
              </a:defRPr>
            </a:lvl3pPr>
            <a:lvl4pPr>
              <a:spcBef>
                <a:spcPts val="450"/>
              </a:spcBef>
              <a:buClr>
                <a:srgbClr val="000000"/>
              </a:buClr>
              <a:buSzPct val="100000"/>
              <a:buFont typeface="Times New Roman" panose="02020603050405020304" pitchFamily="18" charset="0"/>
              <a:tabLst>
                <a:tab pos="327025" algn="l"/>
                <a:tab pos="774700" algn="l"/>
                <a:tab pos="1223963" algn="l"/>
                <a:tab pos="1673225" algn="l"/>
                <a:tab pos="2122488" algn="l"/>
                <a:tab pos="2571750" algn="l"/>
                <a:tab pos="3021013" algn="l"/>
                <a:tab pos="3470275" algn="l"/>
                <a:tab pos="3919538" algn="l"/>
                <a:tab pos="4368800" algn="l"/>
                <a:tab pos="4818063" algn="l"/>
                <a:tab pos="5267325" algn="l"/>
                <a:tab pos="5716588" algn="l"/>
                <a:tab pos="6165850" algn="l"/>
                <a:tab pos="6615113" algn="l"/>
                <a:tab pos="7064375" algn="l"/>
                <a:tab pos="7513638" algn="l"/>
                <a:tab pos="7962900" algn="l"/>
                <a:tab pos="8412163" algn="l"/>
                <a:tab pos="8861425" algn="l"/>
                <a:tab pos="9310688" algn="l"/>
              </a:tabLst>
              <a:defRPr>
                <a:solidFill>
                  <a:srgbClr val="FFFFFF"/>
                </a:solidFill>
                <a:latin typeface="Calibri" panose="020F0502020204030204" pitchFamily="34" charset="0"/>
                <a:ea typeface="Verdana" panose="020B0604030504040204" pitchFamily="34" charset="0"/>
                <a:cs typeface="Verdana" panose="020B0604030504040204" pitchFamily="34" charset="0"/>
              </a:defRPr>
            </a:lvl4pPr>
            <a:lvl5pPr>
              <a:spcBef>
                <a:spcPts val="450"/>
              </a:spcBef>
              <a:buClr>
                <a:srgbClr val="000000"/>
              </a:buClr>
              <a:buSzPct val="100000"/>
              <a:buFont typeface="Times New Roman" panose="02020603050405020304" pitchFamily="18" charset="0"/>
              <a:tabLst>
                <a:tab pos="327025" algn="l"/>
                <a:tab pos="774700" algn="l"/>
                <a:tab pos="1223963" algn="l"/>
                <a:tab pos="1673225" algn="l"/>
                <a:tab pos="2122488" algn="l"/>
                <a:tab pos="2571750" algn="l"/>
                <a:tab pos="3021013" algn="l"/>
                <a:tab pos="3470275" algn="l"/>
                <a:tab pos="3919538" algn="l"/>
                <a:tab pos="4368800" algn="l"/>
                <a:tab pos="4818063" algn="l"/>
                <a:tab pos="5267325" algn="l"/>
                <a:tab pos="5716588" algn="l"/>
                <a:tab pos="6165850" algn="l"/>
                <a:tab pos="6615113" algn="l"/>
                <a:tab pos="7064375" algn="l"/>
                <a:tab pos="7513638" algn="l"/>
                <a:tab pos="7962900" algn="l"/>
                <a:tab pos="8412163" algn="l"/>
                <a:tab pos="8861425" algn="l"/>
                <a:tab pos="9310688" algn="l"/>
              </a:tabLst>
              <a:defRPr>
                <a:solidFill>
                  <a:srgbClr val="FFFFFF"/>
                </a:solidFill>
                <a:latin typeface="Calibri" panose="020F0502020204030204" pitchFamily="34" charset="0"/>
                <a:ea typeface="Verdana" panose="020B0604030504040204" pitchFamily="34" charset="0"/>
                <a:cs typeface="Verdana" panose="020B0604030504040204" pitchFamily="34" charset="0"/>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327025" algn="l"/>
                <a:tab pos="774700" algn="l"/>
                <a:tab pos="1223963" algn="l"/>
                <a:tab pos="1673225" algn="l"/>
                <a:tab pos="2122488" algn="l"/>
                <a:tab pos="2571750" algn="l"/>
                <a:tab pos="3021013" algn="l"/>
                <a:tab pos="3470275" algn="l"/>
                <a:tab pos="3919538" algn="l"/>
                <a:tab pos="4368800" algn="l"/>
                <a:tab pos="4818063" algn="l"/>
                <a:tab pos="5267325" algn="l"/>
                <a:tab pos="5716588" algn="l"/>
                <a:tab pos="6165850" algn="l"/>
                <a:tab pos="6615113" algn="l"/>
                <a:tab pos="7064375" algn="l"/>
                <a:tab pos="7513638" algn="l"/>
                <a:tab pos="7962900" algn="l"/>
                <a:tab pos="8412163" algn="l"/>
                <a:tab pos="8861425" algn="l"/>
                <a:tab pos="9310688" algn="l"/>
              </a:tabLst>
              <a:defRPr>
                <a:solidFill>
                  <a:srgbClr val="FFFFFF"/>
                </a:solidFill>
                <a:latin typeface="Calibri" panose="020F0502020204030204" pitchFamily="34" charset="0"/>
                <a:ea typeface="Verdana" panose="020B0604030504040204" pitchFamily="34" charset="0"/>
                <a:cs typeface="Verdana" panose="020B0604030504040204" pitchFamily="34" charset="0"/>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327025" algn="l"/>
                <a:tab pos="774700" algn="l"/>
                <a:tab pos="1223963" algn="l"/>
                <a:tab pos="1673225" algn="l"/>
                <a:tab pos="2122488" algn="l"/>
                <a:tab pos="2571750" algn="l"/>
                <a:tab pos="3021013" algn="l"/>
                <a:tab pos="3470275" algn="l"/>
                <a:tab pos="3919538" algn="l"/>
                <a:tab pos="4368800" algn="l"/>
                <a:tab pos="4818063" algn="l"/>
                <a:tab pos="5267325" algn="l"/>
                <a:tab pos="5716588" algn="l"/>
                <a:tab pos="6165850" algn="l"/>
                <a:tab pos="6615113" algn="l"/>
                <a:tab pos="7064375" algn="l"/>
                <a:tab pos="7513638" algn="l"/>
                <a:tab pos="7962900" algn="l"/>
                <a:tab pos="8412163" algn="l"/>
                <a:tab pos="8861425" algn="l"/>
                <a:tab pos="9310688" algn="l"/>
              </a:tabLst>
              <a:defRPr>
                <a:solidFill>
                  <a:srgbClr val="FFFFFF"/>
                </a:solidFill>
                <a:latin typeface="Calibri" panose="020F0502020204030204" pitchFamily="34" charset="0"/>
                <a:ea typeface="Verdana" panose="020B0604030504040204" pitchFamily="34" charset="0"/>
                <a:cs typeface="Verdana" panose="020B0604030504040204" pitchFamily="34" charset="0"/>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327025" algn="l"/>
                <a:tab pos="774700" algn="l"/>
                <a:tab pos="1223963" algn="l"/>
                <a:tab pos="1673225" algn="l"/>
                <a:tab pos="2122488" algn="l"/>
                <a:tab pos="2571750" algn="l"/>
                <a:tab pos="3021013" algn="l"/>
                <a:tab pos="3470275" algn="l"/>
                <a:tab pos="3919538" algn="l"/>
                <a:tab pos="4368800" algn="l"/>
                <a:tab pos="4818063" algn="l"/>
                <a:tab pos="5267325" algn="l"/>
                <a:tab pos="5716588" algn="l"/>
                <a:tab pos="6165850" algn="l"/>
                <a:tab pos="6615113" algn="l"/>
                <a:tab pos="7064375" algn="l"/>
                <a:tab pos="7513638" algn="l"/>
                <a:tab pos="7962900" algn="l"/>
                <a:tab pos="8412163" algn="l"/>
                <a:tab pos="8861425" algn="l"/>
                <a:tab pos="9310688" algn="l"/>
              </a:tabLst>
              <a:defRPr>
                <a:solidFill>
                  <a:srgbClr val="FFFFFF"/>
                </a:solidFill>
                <a:latin typeface="Calibri" panose="020F0502020204030204" pitchFamily="34" charset="0"/>
                <a:ea typeface="Verdana" panose="020B0604030504040204" pitchFamily="34" charset="0"/>
                <a:cs typeface="Verdana" panose="020B0604030504040204" pitchFamily="34" charset="0"/>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327025" algn="l"/>
                <a:tab pos="774700" algn="l"/>
                <a:tab pos="1223963" algn="l"/>
                <a:tab pos="1673225" algn="l"/>
                <a:tab pos="2122488" algn="l"/>
                <a:tab pos="2571750" algn="l"/>
                <a:tab pos="3021013" algn="l"/>
                <a:tab pos="3470275" algn="l"/>
                <a:tab pos="3919538" algn="l"/>
                <a:tab pos="4368800" algn="l"/>
                <a:tab pos="4818063" algn="l"/>
                <a:tab pos="5267325" algn="l"/>
                <a:tab pos="5716588" algn="l"/>
                <a:tab pos="6165850" algn="l"/>
                <a:tab pos="6615113" algn="l"/>
                <a:tab pos="7064375" algn="l"/>
                <a:tab pos="7513638" algn="l"/>
                <a:tab pos="7962900" algn="l"/>
                <a:tab pos="8412163" algn="l"/>
                <a:tab pos="8861425" algn="l"/>
                <a:tab pos="9310688" algn="l"/>
              </a:tabLst>
              <a:defRPr>
                <a:solidFill>
                  <a:srgbClr val="FFFFFF"/>
                </a:solidFill>
                <a:latin typeface="Calibri" panose="020F0502020204030204" pitchFamily="34" charset="0"/>
                <a:ea typeface="Verdana" panose="020B0604030504040204" pitchFamily="34" charset="0"/>
                <a:cs typeface="Verdana" panose="020B0604030504040204" pitchFamily="34" charset="0"/>
              </a:defRPr>
            </a:lvl9pPr>
          </a:lstStyle>
          <a:p>
            <a:pPr marL="328613" indent="-328613">
              <a:spcBef>
                <a:spcPts val="625"/>
              </a:spcBef>
              <a:buClr>
                <a:srgbClr val="FFFFFF"/>
              </a:buClr>
              <a:buFont typeface="Arial"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ru-RU" sz="2000" dirty="0" smtClean="0"/>
              <a:t>Описание </a:t>
            </a:r>
            <a:r>
              <a:rPr lang="ru-RU" sz="2000" dirty="0"/>
              <a:t>предметной области. Постановка задачи. Актуальность</a:t>
            </a:r>
            <a:r>
              <a:rPr lang="ru-RU" sz="2000" dirty="0" smtClean="0"/>
              <a:t>.</a:t>
            </a:r>
            <a:endParaRPr lang="en-US" sz="2000" dirty="0" smtClean="0"/>
          </a:p>
          <a:p>
            <a:pPr marL="328613" indent="-328613">
              <a:spcBef>
                <a:spcPts val="625"/>
              </a:spcBef>
              <a:buClr>
                <a:srgbClr val="FFFFFF"/>
              </a:buClr>
              <a:buFont typeface="Arial"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ru-RU" sz="2000" dirty="0" smtClean="0"/>
              <a:t>Биометрические </a:t>
            </a:r>
            <a:r>
              <a:rPr lang="ru-RU" sz="2000" dirty="0"/>
              <a:t>системы защиты информации. Описание. Использование.</a:t>
            </a:r>
          </a:p>
          <a:p>
            <a:pPr marL="328613" indent="-328613">
              <a:spcBef>
                <a:spcPts val="625"/>
              </a:spcBef>
              <a:buClr>
                <a:srgbClr val="FFFFFF"/>
              </a:buClr>
              <a:buFont typeface="Arial"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ru-RU" sz="2000" dirty="0" smtClean="0"/>
              <a:t>Обзор </a:t>
            </a:r>
            <a:r>
              <a:rPr lang="ru-RU" sz="2000" dirty="0"/>
              <a:t>готовых решений. Достоинства и недостатки.</a:t>
            </a:r>
          </a:p>
          <a:p>
            <a:pPr marL="328613" indent="-328613">
              <a:spcBef>
                <a:spcPts val="625"/>
              </a:spcBef>
              <a:buClr>
                <a:srgbClr val="FFFFFF"/>
              </a:buClr>
              <a:buFont typeface="Arial"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ru-RU" sz="2000" dirty="0" smtClean="0"/>
              <a:t>Описание </a:t>
            </a:r>
            <a:r>
              <a:rPr lang="ru-RU" sz="2000" dirty="0"/>
              <a:t>алгоритмических подходов к решению задачи.</a:t>
            </a:r>
          </a:p>
          <a:p>
            <a:pPr marL="328613" indent="-328613">
              <a:spcBef>
                <a:spcPts val="625"/>
              </a:spcBef>
              <a:buClr>
                <a:srgbClr val="FFFFFF"/>
              </a:buClr>
              <a:buFont typeface="Arial"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ru-RU" sz="2000" dirty="0" smtClean="0"/>
              <a:t>Возможности </a:t>
            </a:r>
            <a:r>
              <a:rPr lang="ru-RU" sz="2000" dirty="0"/>
              <a:t>SDK.</a:t>
            </a:r>
          </a:p>
          <a:p>
            <a:pPr marL="328613" indent="-328613">
              <a:spcBef>
                <a:spcPts val="625"/>
              </a:spcBef>
              <a:buClr>
                <a:srgbClr val="FFFFFF"/>
              </a:buClr>
              <a:buFont typeface="Arial"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ru-RU" sz="2000" dirty="0" smtClean="0"/>
              <a:t>Контрольные вопросы</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ru-RU" dirty="0"/>
              <a:t>Описание алгоритмических подходов </a:t>
            </a:r>
            <a:endParaRPr lang="ru-RU" dirty="0"/>
          </a:p>
        </p:txBody>
      </p:sp>
      <p:sp>
        <p:nvSpPr>
          <p:cNvPr id="3" name="Объект 2"/>
          <p:cNvSpPr>
            <a:spLocks noGrp="1"/>
          </p:cNvSpPr>
          <p:nvPr>
            <p:ph idx="1"/>
          </p:nvPr>
        </p:nvSpPr>
        <p:spPr/>
        <p:txBody>
          <a:bodyPr/>
          <a:lstStyle/>
          <a:p>
            <a:pPr lvl="0"/>
            <a:r>
              <a:rPr lang="ru-RU" dirty="0" smtClean="0"/>
              <a:t>Алгоритмы </a:t>
            </a:r>
            <a:r>
              <a:rPr lang="ru-RU" dirty="0"/>
              <a:t>распознавания </a:t>
            </a:r>
            <a:r>
              <a:rPr lang="ru-RU" dirty="0" smtClean="0"/>
              <a:t>лица:</a:t>
            </a:r>
            <a:endParaRPr lang="ru-RU" dirty="0"/>
          </a:p>
          <a:p>
            <a:r>
              <a:rPr lang="en-US" dirty="0"/>
              <a:t> </a:t>
            </a:r>
            <a:r>
              <a:rPr lang="ru-RU" sz="2400" dirty="0" smtClean="0"/>
              <a:t>Для </a:t>
            </a:r>
            <a:r>
              <a:rPr lang="ru-RU" sz="2400" dirty="0"/>
              <a:t>решения задачи распознавания объектов </a:t>
            </a:r>
            <a:r>
              <a:rPr lang="ru-RU" sz="2400" dirty="0" smtClean="0"/>
              <a:t>построено </a:t>
            </a:r>
            <a:r>
              <a:rPr lang="ru-RU" sz="2400" dirty="0"/>
              <a:t>множество методов, которые сильно </a:t>
            </a:r>
            <a:r>
              <a:rPr lang="ru-RU" sz="2400" dirty="0" smtClean="0"/>
              <a:t>отличаются.</a:t>
            </a:r>
          </a:p>
          <a:p>
            <a:r>
              <a:rPr lang="ru-RU" sz="2400" dirty="0" smtClean="0"/>
              <a:t> </a:t>
            </a:r>
            <a:r>
              <a:rPr lang="ru-RU" sz="2400" dirty="0"/>
              <a:t>При этом сущность процесса распознавания </a:t>
            </a:r>
            <a:r>
              <a:rPr lang="ru-RU" sz="2400" dirty="0" smtClean="0"/>
              <a:t>остается </a:t>
            </a:r>
            <a:r>
              <a:rPr lang="ru-RU" sz="2400" dirty="0"/>
              <a:t>одной и той же. Соотнесение распознаваемого объекта с базой объектов, которые необходимо идентифицировать, проходит в три этапа: </a:t>
            </a:r>
          </a:p>
          <a:p>
            <a:r>
              <a:rPr lang="ru-RU" sz="2400" b="1" dirty="0" smtClean="0">
                <a:solidFill>
                  <a:srgbClr val="002060"/>
                </a:solidFill>
              </a:rPr>
              <a:t>1) </a:t>
            </a:r>
            <a:r>
              <a:rPr lang="ru-RU" sz="2400" b="1" dirty="0">
                <a:solidFill>
                  <a:srgbClr val="002060"/>
                </a:solidFill>
              </a:rPr>
              <a:t>выделение того или иного признака объекта; </a:t>
            </a:r>
          </a:p>
          <a:p>
            <a:r>
              <a:rPr lang="ru-RU" sz="2400" b="1" dirty="0" smtClean="0">
                <a:solidFill>
                  <a:srgbClr val="002060"/>
                </a:solidFill>
              </a:rPr>
              <a:t>2) </a:t>
            </a:r>
            <a:r>
              <a:rPr lang="ru-RU" sz="2400" b="1" dirty="0">
                <a:solidFill>
                  <a:srgbClr val="002060"/>
                </a:solidFill>
              </a:rPr>
              <a:t>объединение признаков в комплексы или классы;</a:t>
            </a:r>
          </a:p>
          <a:p>
            <a:r>
              <a:rPr lang="ru-RU" sz="2400" b="1" dirty="0" smtClean="0">
                <a:solidFill>
                  <a:srgbClr val="002060"/>
                </a:solidFill>
              </a:rPr>
              <a:t>3) выбор </a:t>
            </a:r>
            <a:r>
              <a:rPr lang="ru-RU" sz="2400" b="1" dirty="0">
                <a:solidFill>
                  <a:srgbClr val="002060"/>
                </a:solidFill>
              </a:rPr>
              <a:t>предполагаемого значения из ряда альтернатив</a:t>
            </a:r>
            <a:r>
              <a:rPr lang="ru-RU" sz="2400" dirty="0"/>
              <a:t>.</a:t>
            </a:r>
          </a:p>
        </p:txBody>
      </p:sp>
    </p:spTree>
    <p:extLst>
      <p:ext uri="{BB962C8B-B14F-4D97-AF65-F5344CB8AC3E}">
        <p14:creationId xmlns:p14="http://schemas.microsoft.com/office/powerpoint/2010/main" val="1080859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ru-RU" dirty="0"/>
              <a:t>Описание алгоритмических подходов </a:t>
            </a:r>
            <a:endParaRPr lang="ru-RU" dirty="0"/>
          </a:p>
        </p:txBody>
      </p:sp>
      <p:sp>
        <p:nvSpPr>
          <p:cNvPr id="3" name="Объект 2"/>
          <p:cNvSpPr>
            <a:spLocks noGrp="1"/>
          </p:cNvSpPr>
          <p:nvPr>
            <p:ph idx="1"/>
          </p:nvPr>
        </p:nvSpPr>
        <p:spPr/>
        <p:txBody>
          <a:bodyPr/>
          <a:lstStyle/>
          <a:p>
            <a:pPr lvl="0"/>
            <a:r>
              <a:rPr lang="ru-RU" dirty="0" smtClean="0"/>
              <a:t>Алгоритм </a:t>
            </a:r>
            <a:r>
              <a:rPr lang="ru-RU" dirty="0"/>
              <a:t>распознавания </a:t>
            </a:r>
            <a:r>
              <a:rPr lang="ru-RU" dirty="0" smtClean="0"/>
              <a:t>голоса:</a:t>
            </a:r>
            <a:endParaRPr lang="ru-RU" dirty="0"/>
          </a:p>
          <a:p>
            <a:r>
              <a:rPr lang="en-US" dirty="0"/>
              <a:t> </a:t>
            </a:r>
            <a:r>
              <a:rPr lang="ru-RU" sz="2400" dirty="0" smtClean="0"/>
              <a:t>Метод </a:t>
            </a:r>
            <a:r>
              <a:rPr lang="ru-RU" sz="2400" dirty="0"/>
              <a:t>идентификации диктора на основе вычисления акустических параметров речи с помощью метода Мел-</a:t>
            </a:r>
            <a:r>
              <a:rPr lang="ru-RU" sz="2400" dirty="0" err="1"/>
              <a:t>кепстральных</a:t>
            </a:r>
            <a:r>
              <a:rPr lang="ru-RU" sz="2400" dirty="0"/>
              <a:t> коэффициентов  (MFCC - </a:t>
            </a:r>
            <a:r>
              <a:rPr lang="ru-RU" sz="2400" dirty="0" err="1"/>
              <a:t>Mel-frequency</a:t>
            </a:r>
            <a:r>
              <a:rPr lang="ru-RU" sz="2400" dirty="0"/>
              <a:t> </a:t>
            </a:r>
            <a:r>
              <a:rPr lang="ru-RU" sz="2400" dirty="0" err="1"/>
              <a:t>cepstrum</a:t>
            </a:r>
            <a:r>
              <a:rPr lang="ru-RU" sz="2400" dirty="0"/>
              <a:t> </a:t>
            </a:r>
            <a:r>
              <a:rPr lang="ru-RU" sz="2400" dirty="0" err="1"/>
              <a:t>coefficients</a:t>
            </a:r>
            <a:r>
              <a:rPr lang="ru-RU" sz="2400" dirty="0"/>
              <a:t>) является наиболее популярным способом, так как MFCC можно  применять на зашумленных/телефонных записях, а также, потому что MFCC вектора не подтверждены влиянию эмоционального состояния диктора. </a:t>
            </a:r>
            <a:endParaRPr lang="ru-RU" sz="2400" dirty="0"/>
          </a:p>
        </p:txBody>
      </p:sp>
    </p:spTree>
    <p:extLst>
      <p:ext uri="{BB962C8B-B14F-4D97-AF65-F5344CB8AC3E}">
        <p14:creationId xmlns:p14="http://schemas.microsoft.com/office/powerpoint/2010/main" val="1204442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199" y="260648"/>
            <a:ext cx="8213725" cy="1066800"/>
          </a:xfrm>
        </p:spPr>
        <p:txBody>
          <a:bodyPr/>
          <a:lstStyle/>
          <a:p>
            <a:r>
              <a:rPr lang="ru-RU" dirty="0"/>
              <a:t>Интеграция возможностей модулей </a:t>
            </a:r>
            <a:r>
              <a:rPr lang="ru-RU" dirty="0" err="1"/>
              <a:t>Intel</a:t>
            </a:r>
            <a:r>
              <a:rPr lang="ru-RU" dirty="0"/>
              <a:t> </a:t>
            </a:r>
            <a:r>
              <a:rPr lang="ru-RU" dirty="0" err="1"/>
              <a:t>Perceptual</a:t>
            </a:r>
            <a:r>
              <a:rPr lang="ru-RU" dirty="0"/>
              <a:t> </a:t>
            </a:r>
            <a:r>
              <a:rPr lang="ru-RU" dirty="0" err="1"/>
              <a:t>Computing</a:t>
            </a:r>
            <a:r>
              <a:rPr lang="ru-RU" dirty="0"/>
              <a:t> </a:t>
            </a:r>
            <a:r>
              <a:rPr lang="ru-RU" dirty="0" smtClean="0"/>
              <a:t>SDK</a:t>
            </a:r>
            <a:r>
              <a:rPr lang="ru-RU" dirty="0"/>
              <a:t/>
            </a:r>
            <a:br>
              <a:rPr lang="ru-RU" dirty="0"/>
            </a:br>
            <a:r>
              <a:rPr lang="en-US" dirty="0"/>
              <a:t> </a:t>
            </a:r>
            <a:endParaRPr lang="ru-RU" dirty="0"/>
          </a:p>
        </p:txBody>
      </p:sp>
      <p:sp>
        <p:nvSpPr>
          <p:cNvPr id="3" name="Объект 2"/>
          <p:cNvSpPr>
            <a:spLocks noGrp="1"/>
          </p:cNvSpPr>
          <p:nvPr>
            <p:ph idx="1"/>
          </p:nvPr>
        </p:nvSpPr>
        <p:spPr/>
        <p:txBody>
          <a:bodyPr/>
          <a:lstStyle/>
          <a:p>
            <a:pPr lvl="0"/>
            <a:r>
              <a:rPr lang="ru-RU" sz="2400" dirty="0" err="1"/>
              <a:t>Intel</a:t>
            </a:r>
            <a:r>
              <a:rPr lang="ru-RU" sz="2400" dirty="0"/>
              <a:t> </a:t>
            </a:r>
            <a:r>
              <a:rPr lang="ru-RU" sz="2400" dirty="0" err="1"/>
              <a:t>Perceptual</a:t>
            </a:r>
            <a:r>
              <a:rPr lang="ru-RU" sz="2400" dirty="0"/>
              <a:t> </a:t>
            </a:r>
            <a:r>
              <a:rPr lang="ru-RU" sz="2400" dirty="0" err="1"/>
              <a:t>Computing</a:t>
            </a:r>
            <a:r>
              <a:rPr lang="ru-RU" sz="2400" dirty="0"/>
              <a:t> SDK имеет в своем составе несколько модулей, которые можно использовать в рамках реализации методов защиты информации на основе биометрии:</a:t>
            </a:r>
          </a:p>
          <a:p>
            <a:pPr lvl="0"/>
            <a:r>
              <a:rPr lang="ru-RU" sz="2400" dirty="0" smtClean="0"/>
              <a:t>1</a:t>
            </a:r>
            <a:r>
              <a:rPr lang="ru-RU" sz="2400" dirty="0"/>
              <a:t>)	Идентификация человека по лицу</a:t>
            </a:r>
          </a:p>
          <a:p>
            <a:pPr lvl="0"/>
            <a:r>
              <a:rPr lang="ru-RU" sz="2400" dirty="0" smtClean="0"/>
              <a:t>Модуль </a:t>
            </a:r>
            <a:r>
              <a:rPr lang="ru-RU" sz="2400" dirty="0" err="1"/>
              <a:t>Face</a:t>
            </a:r>
            <a:r>
              <a:rPr lang="ru-RU" sz="2400" dirty="0"/>
              <a:t> </a:t>
            </a:r>
            <a:r>
              <a:rPr lang="ru-RU" sz="2400" dirty="0" err="1"/>
              <a:t>Recognition</a:t>
            </a:r>
            <a:r>
              <a:rPr lang="ru-RU" sz="2400" dirty="0"/>
              <a:t> интерфейса </a:t>
            </a:r>
            <a:r>
              <a:rPr lang="ru-RU" sz="2400" dirty="0" err="1"/>
              <a:t>PXCFaceAnalysis</a:t>
            </a:r>
            <a:r>
              <a:rPr lang="ru-RU" sz="2400" dirty="0"/>
              <a:t> работает следующим образом: модуль сравнивает изображение (которое содержит лицо человека, сидящего перед камерой) с изображениями из заранее определенного множества. Человек ассоциируется с наиболее похожим изображением из этого множества и опознается. Приложение необходимо поддерживать множество </a:t>
            </a:r>
            <a:r>
              <a:rPr lang="ru-RU" sz="2400" dirty="0" smtClean="0"/>
              <a:t>изображений.</a:t>
            </a:r>
            <a:endParaRPr lang="ru-RU" sz="2400" dirty="0"/>
          </a:p>
          <a:p>
            <a:pPr lvl="0"/>
            <a:endParaRPr lang="ru-RU" sz="2400" dirty="0"/>
          </a:p>
        </p:txBody>
      </p:sp>
    </p:spTree>
    <p:extLst>
      <p:ext uri="{BB962C8B-B14F-4D97-AF65-F5344CB8AC3E}">
        <p14:creationId xmlns:p14="http://schemas.microsoft.com/office/powerpoint/2010/main" val="3820906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199" y="260648"/>
            <a:ext cx="8213725" cy="1066800"/>
          </a:xfrm>
        </p:spPr>
        <p:txBody>
          <a:bodyPr/>
          <a:lstStyle/>
          <a:p>
            <a:r>
              <a:rPr lang="ru-RU" dirty="0"/>
              <a:t>Интеграция возможностей модулей </a:t>
            </a:r>
            <a:r>
              <a:rPr lang="ru-RU" dirty="0" err="1"/>
              <a:t>Intel</a:t>
            </a:r>
            <a:r>
              <a:rPr lang="ru-RU" dirty="0"/>
              <a:t> </a:t>
            </a:r>
            <a:r>
              <a:rPr lang="ru-RU" dirty="0" err="1"/>
              <a:t>Perceptual</a:t>
            </a:r>
            <a:r>
              <a:rPr lang="ru-RU" dirty="0"/>
              <a:t> </a:t>
            </a:r>
            <a:r>
              <a:rPr lang="ru-RU" dirty="0" err="1"/>
              <a:t>Computing</a:t>
            </a:r>
            <a:r>
              <a:rPr lang="ru-RU" dirty="0"/>
              <a:t> </a:t>
            </a:r>
            <a:r>
              <a:rPr lang="ru-RU" dirty="0" smtClean="0"/>
              <a:t>SDK</a:t>
            </a:r>
            <a:r>
              <a:rPr lang="ru-RU" dirty="0"/>
              <a:t/>
            </a:r>
            <a:br>
              <a:rPr lang="ru-RU" dirty="0"/>
            </a:br>
            <a:r>
              <a:rPr lang="en-US" dirty="0"/>
              <a:t> </a:t>
            </a:r>
            <a:endParaRPr lang="ru-RU" dirty="0"/>
          </a:p>
        </p:txBody>
      </p:sp>
      <p:sp>
        <p:nvSpPr>
          <p:cNvPr id="3" name="Объект 2"/>
          <p:cNvSpPr>
            <a:spLocks noGrp="1"/>
          </p:cNvSpPr>
          <p:nvPr>
            <p:ph idx="1"/>
          </p:nvPr>
        </p:nvSpPr>
        <p:spPr/>
        <p:txBody>
          <a:bodyPr/>
          <a:lstStyle/>
          <a:p>
            <a:pPr lvl="0"/>
            <a:r>
              <a:rPr lang="ru-RU" sz="2400" dirty="0" smtClean="0"/>
              <a:t>2</a:t>
            </a:r>
            <a:r>
              <a:rPr lang="ru-RU" sz="2400" dirty="0"/>
              <a:t>)	Использование голоса для идентификации человека</a:t>
            </a:r>
          </a:p>
          <a:p>
            <a:pPr lvl="0"/>
            <a:r>
              <a:rPr lang="ru-RU" sz="2400" dirty="0" smtClean="0"/>
              <a:t>Модуль </a:t>
            </a:r>
            <a:r>
              <a:rPr lang="ru-RU" sz="2400" dirty="0" err="1"/>
              <a:t>Voice</a:t>
            </a:r>
            <a:r>
              <a:rPr lang="ru-RU" sz="2400" dirty="0"/>
              <a:t> </a:t>
            </a:r>
            <a:r>
              <a:rPr lang="ru-RU" sz="2400" dirty="0" err="1"/>
              <a:t>Recognition</a:t>
            </a:r>
            <a:r>
              <a:rPr lang="ru-RU" sz="2400" dirty="0"/>
              <a:t> в режиме диктанта позволяет распознавать короткие предложения (меньше 30 секунд), в результате которого приложение выдаст предложение или слово наиболее похоже на то, которое было продиктовано. </a:t>
            </a:r>
          </a:p>
          <a:p>
            <a:pPr lvl="0"/>
            <a:r>
              <a:rPr lang="ru-RU" sz="2400" dirty="0"/>
              <a:t>Данный модуль позволяет добавить еще один способ для аутентификации человека, используя «речевой» пароль для доступа к информации.</a:t>
            </a:r>
          </a:p>
          <a:p>
            <a:pPr lvl="0"/>
            <a:r>
              <a:rPr lang="ru-RU" sz="2400" dirty="0" smtClean="0"/>
              <a:t>Для </a:t>
            </a:r>
            <a:r>
              <a:rPr lang="ru-RU" sz="2400" dirty="0"/>
              <a:t>более подробного изучения интеграции модулей </a:t>
            </a:r>
            <a:r>
              <a:rPr lang="ru-RU" sz="2400" dirty="0" err="1"/>
              <a:t>Intel</a:t>
            </a:r>
            <a:r>
              <a:rPr lang="ru-RU" sz="2400" dirty="0"/>
              <a:t> </a:t>
            </a:r>
            <a:r>
              <a:rPr lang="ru-RU" sz="2400" dirty="0" err="1"/>
              <a:t>Perceptual</a:t>
            </a:r>
            <a:r>
              <a:rPr lang="ru-RU" sz="2400" dirty="0"/>
              <a:t> </a:t>
            </a:r>
            <a:r>
              <a:rPr lang="ru-RU" sz="2400" dirty="0" err="1"/>
              <a:t>Computing</a:t>
            </a:r>
            <a:r>
              <a:rPr lang="ru-RU" sz="2400" dirty="0"/>
              <a:t> SDK и реализации идентификации человека на основе биометрии смотрите соответствующую практику.</a:t>
            </a:r>
          </a:p>
          <a:p>
            <a:pPr lvl="0"/>
            <a:endParaRPr lang="ru-RU" sz="2400" dirty="0"/>
          </a:p>
        </p:txBody>
      </p:sp>
    </p:spTree>
    <p:extLst>
      <p:ext uri="{BB962C8B-B14F-4D97-AF65-F5344CB8AC3E}">
        <p14:creationId xmlns:p14="http://schemas.microsoft.com/office/powerpoint/2010/main" val="3128920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ru-RU" dirty="0" smtClean="0"/>
              <a:t>Контрольные вопросы:</a:t>
            </a:r>
            <a:endParaRPr lang="ru-RU" dirty="0"/>
          </a:p>
        </p:txBody>
      </p:sp>
      <p:sp>
        <p:nvSpPr>
          <p:cNvPr id="3" name="Объект 2"/>
          <p:cNvSpPr>
            <a:spLocks noGrp="1"/>
          </p:cNvSpPr>
          <p:nvPr>
            <p:ph idx="1"/>
          </p:nvPr>
        </p:nvSpPr>
        <p:spPr/>
        <p:txBody>
          <a:bodyPr/>
          <a:lstStyle/>
          <a:p>
            <a:pPr marL="514350" lvl="0" indent="-514350">
              <a:buFont typeface="+mj-lt"/>
              <a:buAutoNum type="arabicPeriod"/>
            </a:pPr>
            <a:r>
              <a:rPr lang="ru-RU" sz="2400" dirty="0" smtClean="0"/>
              <a:t>В </a:t>
            </a:r>
            <a:r>
              <a:rPr lang="ru-RU" sz="2400" dirty="0"/>
              <a:t>чем преимущество биометрических способов идентификации?</a:t>
            </a:r>
          </a:p>
          <a:p>
            <a:pPr marL="514350" lvl="0" indent="-514350">
              <a:buFont typeface="+mj-lt"/>
              <a:buAutoNum type="arabicPeriod"/>
            </a:pPr>
            <a:r>
              <a:rPr lang="ru-RU" sz="2400" dirty="0"/>
              <a:t>В каких сферах использование биометрических методов идентификации наиболее оправдано?</a:t>
            </a:r>
          </a:p>
          <a:p>
            <a:pPr marL="514350" lvl="0" indent="-514350">
              <a:buFont typeface="+mj-lt"/>
              <a:buAutoNum type="arabicPeriod"/>
            </a:pPr>
            <a:r>
              <a:rPr lang="ru-RU" sz="2400" dirty="0"/>
              <a:t>Проследите относительные показатели FAR и F</a:t>
            </a:r>
            <a:r>
              <a:rPr lang="en-US" sz="2400" dirty="0"/>
              <a:t>RR</a:t>
            </a:r>
            <a:r>
              <a:rPr lang="ru-RU" sz="2400" dirty="0"/>
              <a:t> для систем, основанных на разных биометрических методах идентификации (отпечатки пальцев, геометрия рук, почерк и т.д.)</a:t>
            </a:r>
          </a:p>
          <a:p>
            <a:pPr marL="514350" lvl="0" indent="-514350">
              <a:buFont typeface="+mj-lt"/>
              <a:buAutoNum type="arabicPeriod"/>
            </a:pPr>
            <a:r>
              <a:rPr lang="ru-RU" sz="2400" dirty="0"/>
              <a:t>Какого вида приложения, использующие биометрические виды идентификации могут использоваться в повседневной жизни?</a:t>
            </a:r>
          </a:p>
        </p:txBody>
      </p:sp>
    </p:spTree>
    <p:extLst>
      <p:ext uri="{BB962C8B-B14F-4D97-AF65-F5344CB8AC3E}">
        <p14:creationId xmlns:p14="http://schemas.microsoft.com/office/powerpoint/2010/main" val="2525598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457200" y="274638"/>
            <a:ext cx="8229600" cy="706437"/>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800" b="1" dirty="0" smtClean="0">
                <a:solidFill>
                  <a:srgbClr val="FFFFFF"/>
                </a:solidFill>
              </a:rPr>
              <a:t>Предметная область </a:t>
            </a:r>
            <a:endParaRPr lang="ru-RU" sz="2400" b="1" dirty="0">
              <a:solidFill>
                <a:srgbClr val="FFFFFF"/>
              </a:solidFill>
            </a:endParaRPr>
          </a:p>
        </p:txBody>
      </p:sp>
      <p:sp>
        <p:nvSpPr>
          <p:cNvPr id="16386" name="Text Box 2"/>
          <p:cNvSpPr txBox="1">
            <a:spLocks noChangeArrowheads="1"/>
          </p:cNvSpPr>
          <p:nvPr/>
        </p:nvSpPr>
        <p:spPr bwMode="auto">
          <a:xfrm>
            <a:off x="457200" y="1125538"/>
            <a:ext cx="8229600" cy="5111750"/>
          </a:xfrm>
          <a:prstGeom prst="rect">
            <a:avLst/>
          </a:prstGeom>
          <a:noFill/>
          <a:ln w="9525">
            <a:noFill/>
            <a:round/>
            <a:headEnd/>
            <a:tailEnd/>
          </a:ln>
          <a:effectLst/>
        </p:spPr>
        <p:txBody>
          <a:bodyPr/>
          <a:lstStyle/>
          <a:p>
            <a:pPr marL="328613" indent="-328613" algn="just">
              <a:spcBef>
                <a:spcPts val="650"/>
              </a:spcBef>
              <a:buClr>
                <a:srgbClr val="FFFFFF"/>
              </a:buClr>
              <a:buFont typeface="Arial"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ru-RU" sz="2000" dirty="0">
                <a:solidFill>
                  <a:srgbClr val="FFFFFF"/>
                </a:solidFill>
              </a:rPr>
              <a:t>Существует большое разнообразие методов идентификации и многие из них получили широкое коммерческое применение. На сегодняшний день в основе наиболее распространенных технологий верификации и идентификации лежит использование паролей и персональных идентификаторов (</a:t>
            </a:r>
            <a:r>
              <a:rPr lang="ru-RU" sz="2000" dirty="0" err="1">
                <a:solidFill>
                  <a:srgbClr val="FFFFFF"/>
                </a:solidFill>
              </a:rPr>
              <a:t>personal</a:t>
            </a:r>
            <a:r>
              <a:rPr lang="ru-RU" sz="2000" dirty="0">
                <a:solidFill>
                  <a:srgbClr val="FFFFFF"/>
                </a:solidFill>
              </a:rPr>
              <a:t> </a:t>
            </a:r>
            <a:r>
              <a:rPr lang="ru-RU" sz="2000" dirty="0" err="1">
                <a:solidFill>
                  <a:srgbClr val="FFFFFF"/>
                </a:solidFill>
              </a:rPr>
              <a:t>identification</a:t>
            </a:r>
            <a:r>
              <a:rPr lang="ru-RU" sz="2000" dirty="0">
                <a:solidFill>
                  <a:srgbClr val="FFFFFF"/>
                </a:solidFill>
              </a:rPr>
              <a:t> </a:t>
            </a:r>
            <a:r>
              <a:rPr lang="ru-RU" sz="2000" dirty="0" err="1">
                <a:solidFill>
                  <a:srgbClr val="FFFFFF"/>
                </a:solidFill>
              </a:rPr>
              <a:t>number</a:t>
            </a:r>
            <a:r>
              <a:rPr lang="ru-RU" sz="2000" dirty="0">
                <a:solidFill>
                  <a:srgbClr val="FFFFFF"/>
                </a:solidFill>
              </a:rPr>
              <a:t> – PIN) или документов типа паспорта, водительских прав. Однако такие системы слишком уязвимы и могут легко пострадать от подделки, воровства и других факторов. Поэтому все больший интерес вызывают методы биометрической идентификации, позволяющие определить личность человека по его физиологическим характеристикам путем распознания по заранее сохраненным </a:t>
            </a:r>
            <a:r>
              <a:rPr lang="ru-RU" sz="2000" dirty="0" smtClean="0">
                <a:solidFill>
                  <a:srgbClr val="FFFFFF"/>
                </a:solidFill>
              </a:rPr>
              <a:t>образцам.</a:t>
            </a:r>
            <a:endParaRPr lang="ru-RU" sz="20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ru-RU" dirty="0" smtClean="0"/>
              <a:t>Диапазон решаемых проблем</a:t>
            </a:r>
            <a:endParaRPr lang="ru-RU" dirty="0"/>
          </a:p>
        </p:txBody>
      </p:sp>
      <p:sp>
        <p:nvSpPr>
          <p:cNvPr id="147459" name="Rectangle 3"/>
          <p:cNvSpPr>
            <a:spLocks noGrp="1" noChangeArrowheads="1"/>
          </p:cNvSpPr>
          <p:nvPr>
            <p:ph type="body" idx="1"/>
          </p:nvPr>
        </p:nvSpPr>
        <p:spPr/>
        <p:txBody>
          <a:bodyPr/>
          <a:lstStyle/>
          <a:p>
            <a:pPr marL="457200" indent="-457200" algn="just">
              <a:spcBef>
                <a:spcPts val="650"/>
              </a:spcBef>
              <a:buClr>
                <a:srgbClr val="FFFFFF"/>
              </a:buClr>
              <a:buFont typeface="+mj-lt"/>
              <a:buAutoNum type="arabicParen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ru-RU" sz="2000" dirty="0" smtClean="0">
                <a:latin typeface="Calibri" panose="020F0502020204030204" pitchFamily="34" charset="0"/>
                <a:ea typeface="Verdana" panose="020B0604030504040204" pitchFamily="34" charset="0"/>
                <a:cs typeface="Verdana" panose="020B0604030504040204" pitchFamily="34" charset="0"/>
              </a:rPr>
              <a:t>предотвращение проникновения </a:t>
            </a:r>
            <a:r>
              <a:rPr lang="ru-RU" sz="2000" dirty="0">
                <a:latin typeface="Calibri" panose="020F0502020204030204" pitchFamily="34" charset="0"/>
                <a:ea typeface="Verdana" panose="020B0604030504040204" pitchFamily="34" charset="0"/>
                <a:cs typeface="Verdana" panose="020B0604030504040204" pitchFamily="34" charset="0"/>
              </a:rPr>
              <a:t>злоумышленников на охраняемые территории и в помещения за счет подделки, кражи документов, карт, паролей</a:t>
            </a:r>
            <a:r>
              <a:rPr lang="ru-RU" sz="2000" dirty="0" smtClean="0">
                <a:latin typeface="Calibri" panose="020F0502020204030204" pitchFamily="34" charset="0"/>
                <a:ea typeface="Verdana" panose="020B0604030504040204" pitchFamily="34" charset="0"/>
                <a:cs typeface="Verdana" panose="020B0604030504040204" pitchFamily="34" charset="0"/>
              </a:rPr>
              <a:t>;</a:t>
            </a:r>
          </a:p>
          <a:p>
            <a:pPr marL="457200" indent="-457200" algn="just">
              <a:spcBef>
                <a:spcPts val="650"/>
              </a:spcBef>
              <a:buClr>
                <a:srgbClr val="FFFFFF"/>
              </a:buClr>
              <a:buFont typeface="+mj-lt"/>
              <a:buAutoNum type="arabicParen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ru-RU" sz="2000" dirty="0" smtClean="0">
                <a:latin typeface="Calibri" panose="020F0502020204030204" pitchFamily="34" charset="0"/>
                <a:ea typeface="Verdana" panose="020B0604030504040204" pitchFamily="34" charset="0"/>
                <a:cs typeface="Verdana" panose="020B0604030504040204" pitchFamily="34" charset="0"/>
              </a:rPr>
              <a:t>ограничение доступа </a:t>
            </a:r>
            <a:r>
              <a:rPr lang="ru-RU" sz="2000" dirty="0">
                <a:latin typeface="Calibri" panose="020F0502020204030204" pitchFamily="34" charset="0"/>
                <a:ea typeface="Verdana" panose="020B0604030504040204" pitchFamily="34" charset="0"/>
                <a:cs typeface="Verdana" panose="020B0604030504040204" pitchFamily="34" charset="0"/>
              </a:rPr>
              <a:t>к информации и </a:t>
            </a:r>
            <a:r>
              <a:rPr lang="ru-RU" sz="2000" dirty="0" smtClean="0">
                <a:latin typeface="Calibri" panose="020F0502020204030204" pitchFamily="34" charset="0"/>
                <a:ea typeface="Verdana" panose="020B0604030504040204" pitchFamily="34" charset="0"/>
                <a:cs typeface="Verdana" panose="020B0604030504040204" pitchFamily="34" charset="0"/>
              </a:rPr>
              <a:t>обеспечение персональной ответственности </a:t>
            </a:r>
            <a:r>
              <a:rPr lang="ru-RU" sz="2000" dirty="0">
                <a:latin typeface="Calibri" panose="020F0502020204030204" pitchFamily="34" charset="0"/>
                <a:ea typeface="Verdana" panose="020B0604030504040204" pitchFamily="34" charset="0"/>
                <a:cs typeface="Verdana" panose="020B0604030504040204" pitchFamily="34" charset="0"/>
              </a:rPr>
              <a:t>за ее сохранность;</a:t>
            </a:r>
          </a:p>
          <a:p>
            <a:pPr marL="457200" indent="-457200" algn="just">
              <a:spcBef>
                <a:spcPts val="650"/>
              </a:spcBef>
              <a:buClr>
                <a:srgbClr val="FFFFFF"/>
              </a:buClr>
              <a:buFont typeface="+mj-lt"/>
              <a:buAutoNum type="arabicParen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ru-RU" sz="2000" dirty="0" smtClean="0">
                <a:latin typeface="Calibri" panose="020F0502020204030204" pitchFamily="34" charset="0"/>
                <a:ea typeface="Verdana" panose="020B0604030504040204" pitchFamily="34" charset="0"/>
                <a:cs typeface="Verdana" panose="020B0604030504040204" pitchFamily="34" charset="0"/>
              </a:rPr>
              <a:t>обеспечение допуска </a:t>
            </a:r>
            <a:r>
              <a:rPr lang="ru-RU" sz="2000" dirty="0">
                <a:latin typeface="Calibri" panose="020F0502020204030204" pitchFamily="34" charset="0"/>
                <a:ea typeface="Verdana" panose="020B0604030504040204" pitchFamily="34" charset="0"/>
                <a:cs typeface="Verdana" panose="020B0604030504040204" pitchFamily="34" charset="0"/>
              </a:rPr>
              <a:t>к ответственным объектам только сертифицированных специалистов;</a:t>
            </a:r>
          </a:p>
          <a:p>
            <a:pPr marL="457200" indent="-457200" algn="just">
              <a:spcBef>
                <a:spcPts val="650"/>
              </a:spcBef>
              <a:buClr>
                <a:srgbClr val="FFFFFF"/>
              </a:buClr>
              <a:buFont typeface="+mj-lt"/>
              <a:buAutoNum type="arabicParen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ru-RU" sz="2000" dirty="0" smtClean="0">
                <a:latin typeface="Calibri" panose="020F0502020204030204" pitchFamily="34" charset="0"/>
                <a:ea typeface="Verdana" panose="020B0604030504040204" pitchFamily="34" charset="0"/>
                <a:cs typeface="Verdana" panose="020B0604030504040204" pitchFamily="34" charset="0"/>
              </a:rPr>
              <a:t>процесс </a:t>
            </a:r>
            <a:r>
              <a:rPr lang="ru-RU" sz="2000" dirty="0">
                <a:latin typeface="Calibri" panose="020F0502020204030204" pitchFamily="34" charset="0"/>
                <a:ea typeface="Verdana" panose="020B0604030504040204" pitchFamily="34" charset="0"/>
                <a:cs typeface="Verdana" panose="020B0604030504040204" pitchFamily="34" charset="0"/>
              </a:rPr>
              <a:t>распознавания, благодаря интуитивности программного и аппаратного интерфейса, понятен и доступен людям любого возраста и не знает языковых барьеров;</a:t>
            </a:r>
          </a:p>
          <a:p>
            <a:pPr marL="457200" indent="-457200" algn="just">
              <a:spcBef>
                <a:spcPts val="650"/>
              </a:spcBef>
              <a:buClr>
                <a:srgbClr val="FFFFFF"/>
              </a:buClr>
              <a:buFont typeface="+mj-lt"/>
              <a:buAutoNum type="arabicParen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ru-RU" sz="2000" dirty="0" smtClean="0">
                <a:latin typeface="Calibri" panose="020F0502020204030204" pitchFamily="34" charset="0"/>
                <a:ea typeface="Verdana" panose="020B0604030504040204" pitchFamily="34" charset="0"/>
                <a:cs typeface="Verdana" panose="020B0604030504040204" pitchFamily="34" charset="0"/>
              </a:rPr>
              <a:t>накладные расходы, </a:t>
            </a:r>
            <a:r>
              <a:rPr lang="ru-RU" sz="2000" dirty="0">
                <a:latin typeface="Calibri" panose="020F0502020204030204" pitchFamily="34" charset="0"/>
                <a:ea typeface="Verdana" panose="020B0604030504040204" pitchFamily="34" charset="0"/>
                <a:cs typeface="Verdana" panose="020B0604030504040204" pitchFamily="34" charset="0"/>
              </a:rPr>
              <a:t>связанных с эксплуатацией систем контроля доступа (карты, ключи);</a:t>
            </a:r>
          </a:p>
          <a:p>
            <a:pPr marL="457200" indent="-457200" algn="just">
              <a:spcBef>
                <a:spcPts val="650"/>
              </a:spcBef>
              <a:buClr>
                <a:srgbClr val="FFFFFF"/>
              </a:buClr>
              <a:buFont typeface="+mj-lt"/>
              <a:buAutoNum type="arabicParen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ru-RU" sz="2000" dirty="0" smtClean="0">
                <a:latin typeface="Calibri" panose="020F0502020204030204" pitchFamily="34" charset="0"/>
                <a:ea typeface="Verdana" panose="020B0604030504040204" pitchFamily="34" charset="0"/>
                <a:cs typeface="Verdana" panose="020B0604030504040204" pitchFamily="34" charset="0"/>
              </a:rPr>
              <a:t>исключение неудобств, связанных </a:t>
            </a:r>
            <a:r>
              <a:rPr lang="ru-RU" sz="2000" dirty="0">
                <a:latin typeface="Calibri" panose="020F0502020204030204" pitchFamily="34" charset="0"/>
                <a:ea typeface="Verdana" panose="020B0604030504040204" pitchFamily="34" charset="0"/>
                <a:cs typeface="Verdana" panose="020B0604030504040204" pitchFamily="34" charset="0"/>
              </a:rPr>
              <a:t>с утерей, порчей или элементарным забыванием ключей, карт, паролей;</a:t>
            </a:r>
          </a:p>
          <a:p>
            <a:pPr marL="457200" indent="-457200" algn="just">
              <a:spcBef>
                <a:spcPts val="650"/>
              </a:spcBef>
              <a:buClr>
                <a:srgbClr val="FFFFFF"/>
              </a:buClr>
              <a:buFont typeface="+mj-lt"/>
              <a:buAutoNum type="arabicParen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ru-RU" sz="2000" dirty="0" smtClean="0">
                <a:latin typeface="Calibri" panose="020F0502020204030204" pitchFamily="34" charset="0"/>
                <a:ea typeface="Verdana" panose="020B0604030504040204" pitchFamily="34" charset="0"/>
                <a:cs typeface="Verdana" panose="020B0604030504040204" pitchFamily="34" charset="0"/>
              </a:rPr>
              <a:t>учет </a:t>
            </a:r>
            <a:r>
              <a:rPr lang="ru-RU" sz="2000" dirty="0">
                <a:latin typeface="Calibri" panose="020F0502020204030204" pitchFamily="34" charset="0"/>
                <a:ea typeface="Verdana" panose="020B0604030504040204" pitchFamily="34" charset="0"/>
                <a:cs typeface="Verdana" panose="020B0604030504040204" pitchFamily="34" charset="0"/>
              </a:rPr>
              <a:t>доступа и посещаемости сотрудников</a:t>
            </a:r>
            <a:r>
              <a:rPr lang="ru-RU" sz="2000" dirty="0" smtClean="0">
                <a:latin typeface="Calibri" panose="020F0502020204030204" pitchFamily="34" charset="0"/>
                <a:ea typeface="Verdana" panose="020B0604030504040204" pitchFamily="34" charset="0"/>
                <a:cs typeface="Verdana" panose="020B0604030504040204" pitchFamily="34" charset="0"/>
              </a:rPr>
              <a:t>.</a:t>
            </a:r>
            <a:endParaRPr lang="ru-RU" sz="2000" dirty="0">
              <a:latin typeface="Calibri" panose="020F050202020403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ru-RU" dirty="0"/>
              <a:t>Биометрические системы защиты информации</a:t>
            </a:r>
          </a:p>
        </p:txBody>
      </p:sp>
      <p:sp>
        <p:nvSpPr>
          <p:cNvPr id="150531" name="Rectangle 3"/>
          <p:cNvSpPr>
            <a:spLocks noGrp="1" noChangeArrowheads="1"/>
          </p:cNvSpPr>
          <p:nvPr>
            <p:ph type="body" idx="1"/>
          </p:nvPr>
        </p:nvSpPr>
        <p:spPr/>
        <p:txBody>
          <a:bodyPr/>
          <a:lstStyle/>
          <a:p>
            <a:pPr marL="0" indent="0" algn="just">
              <a:spcBef>
                <a:spcPts val="650"/>
              </a:spcBef>
              <a:buClr>
                <a:srgbClr val="FFFFFF"/>
              </a:buCl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ru-RU" sz="2400" dirty="0" smtClean="0"/>
              <a:t>Это </a:t>
            </a:r>
            <a:r>
              <a:rPr lang="ru-RU" sz="2400" dirty="0"/>
              <a:t>системы контроля доступа, основанные на идентификации и аутентификации человека по биологическим признакам, таким как структура ДНК, рисунок радужной оболочки глаза, сетчатка глаза, геометрия и температурная карта лица, отпечаток пальца, геометрия </a:t>
            </a:r>
            <a:r>
              <a:rPr lang="ru-RU" sz="2400" dirty="0" smtClean="0"/>
              <a:t>ладони (статические методы). </a:t>
            </a:r>
          </a:p>
          <a:p>
            <a:pPr marL="0" indent="0" algn="just">
              <a:spcBef>
                <a:spcPts val="650"/>
              </a:spcBef>
              <a:buClr>
                <a:srgbClr val="FFFFFF"/>
              </a:buCl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r>
              <a:rPr lang="ru-RU" sz="2400" dirty="0" smtClean="0"/>
              <a:t>Часто </a:t>
            </a:r>
            <a:r>
              <a:rPr lang="ru-RU" sz="2400" dirty="0"/>
              <a:t>используются еще и уникальные динамические методы биометрической аутентификации – подпись, клавиатурный почерк, голос и походка, которые основаны на поведенческих характеристиках людей.</a:t>
            </a:r>
          </a:p>
          <a:p>
            <a:pPr marL="328613" indent="-328613" algn="just">
              <a:spcBef>
                <a:spcPts val="650"/>
              </a:spcBef>
              <a:buClr>
                <a:srgbClr val="FFFFFF"/>
              </a:buClr>
              <a:buFont typeface="Arial"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ru-RU" sz="2600" dirty="0" smtClean="0">
              <a:latin typeface="Calibri" panose="020F050202020403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ru-RU" dirty="0" smtClean="0"/>
              <a:t>Сегментация биометрического </a:t>
            </a:r>
            <a:r>
              <a:rPr lang="ru-RU" dirty="0"/>
              <a:t>рынка по методам </a:t>
            </a:r>
            <a:r>
              <a:rPr lang="ru-RU" dirty="0" smtClean="0"/>
              <a:t>идентификации</a:t>
            </a:r>
            <a:endParaRPr lang="ru-RU" dirty="0"/>
          </a:p>
        </p:txBody>
      </p:sp>
      <p:pic>
        <p:nvPicPr>
          <p:cNvPr id="1027" name="Диаграмма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670" y="1340768"/>
            <a:ext cx="7056784" cy="440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ru-RU" dirty="0"/>
              <a:t>Идентификация </a:t>
            </a:r>
            <a:r>
              <a:rPr lang="ru-RU" dirty="0" smtClean="0"/>
              <a:t>в </a:t>
            </a:r>
            <a:r>
              <a:rPr lang="ru-RU" dirty="0"/>
              <a:t>биометрической </a:t>
            </a:r>
            <a:r>
              <a:rPr lang="ru-RU" dirty="0" smtClean="0"/>
              <a:t>системе</a:t>
            </a:r>
            <a:endParaRPr lang="ru-RU" dirty="0"/>
          </a:p>
        </p:txBody>
      </p:sp>
      <p:sp>
        <p:nvSpPr>
          <p:cNvPr id="152579" name="Rectangle 3"/>
          <p:cNvSpPr>
            <a:spLocks noGrp="1" noChangeArrowheads="1"/>
          </p:cNvSpPr>
          <p:nvPr>
            <p:ph type="body" idx="1"/>
          </p:nvPr>
        </p:nvSpPr>
        <p:spPr>
          <a:xfrm>
            <a:off x="457200" y="1052736"/>
            <a:ext cx="8213725" cy="5095875"/>
          </a:xfrm>
        </p:spPr>
        <p:txBody>
          <a:bodyPr/>
          <a:lstStyle/>
          <a:p>
            <a:pPr marL="457200" lvl="0" indent="-457200">
              <a:buFont typeface="+mj-lt"/>
              <a:buAutoNum type="arabicPeriod"/>
            </a:pPr>
            <a:r>
              <a:rPr lang="ru-RU" sz="2400" dirty="0" smtClean="0"/>
              <a:t>Регистрация </a:t>
            </a:r>
            <a:r>
              <a:rPr lang="ru-RU" sz="2400" dirty="0"/>
              <a:t>идентификатора – сведение о физиологической или поведенческой характеристике преобразуется в форму, доступную компьютерным технологиям, и вносятся в память биометрической системы;</a:t>
            </a:r>
          </a:p>
          <a:p>
            <a:pPr marL="457200" lvl="0" indent="-457200">
              <a:buFont typeface="+mj-lt"/>
              <a:buAutoNum type="arabicPeriod"/>
            </a:pPr>
            <a:r>
              <a:rPr lang="ru-RU" sz="2400" dirty="0"/>
              <a:t>Выделение – из вновь предъявленного идентификатора выделяются уникальные признаки, анализируемые системой;</a:t>
            </a:r>
          </a:p>
          <a:p>
            <a:pPr marL="457200" lvl="0" indent="-457200">
              <a:buFont typeface="+mj-lt"/>
              <a:buAutoNum type="arabicPeriod"/>
            </a:pPr>
            <a:r>
              <a:rPr lang="ru-RU" sz="2400" dirty="0"/>
              <a:t>Сравнение – сопоставляются сведения о вновь предъявленном и ранее зарегистрированном </a:t>
            </a:r>
            <a:r>
              <a:rPr lang="ru-RU" sz="2400" dirty="0" smtClean="0"/>
              <a:t>идентификаторах;</a:t>
            </a:r>
            <a:endParaRPr lang="ru-RU" sz="2400" dirty="0"/>
          </a:p>
          <a:p>
            <a:pPr marL="457200" lvl="0" indent="-457200">
              <a:buFont typeface="+mj-lt"/>
              <a:buAutoNum type="arabicPeriod"/>
            </a:pPr>
            <a:r>
              <a:rPr lang="ru-RU" sz="2400" dirty="0"/>
              <a:t>Решение – выносится заключение о том, совпадают или не совпадают </a:t>
            </a:r>
            <a:r>
              <a:rPr lang="ru-RU" sz="2400" dirty="0" smtClean="0"/>
              <a:t>идентификаторы.</a:t>
            </a:r>
            <a:endParaRPr lang="ru-RU" sz="2400" dirty="0"/>
          </a:p>
          <a:p>
            <a:pPr marL="328613" indent="-328613" algn="just">
              <a:spcBef>
                <a:spcPts val="650"/>
              </a:spcBef>
              <a:buClr>
                <a:srgbClr val="FFFFFF"/>
              </a:buClr>
              <a:buFont typeface="Arial" charset="0"/>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pPr>
            <a:endParaRPr lang="ru-RU" sz="2600" dirty="0" smtClean="0">
              <a:latin typeface="Calibri" panose="020F050202020403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ru-RU" dirty="0" smtClean="0"/>
              <a:t>Надежность систем </a:t>
            </a:r>
            <a:endParaRPr lang="ru-RU" dirty="0"/>
          </a:p>
        </p:txBody>
      </p:sp>
      <p:sp>
        <p:nvSpPr>
          <p:cNvPr id="154627" name="Rectangle 3"/>
          <p:cNvSpPr>
            <a:spLocks noGrp="1" noChangeArrowheads="1"/>
          </p:cNvSpPr>
          <p:nvPr>
            <p:ph type="body" idx="1"/>
          </p:nvPr>
        </p:nvSpPr>
        <p:spPr/>
        <p:txBody>
          <a:bodyPr/>
          <a:lstStyle/>
          <a:p>
            <a:pPr marL="0" indent="0"/>
            <a:r>
              <a:rPr lang="ru-RU" dirty="0"/>
              <a:t>Одна из самых важных характеристик систем защиты информации, основанных на биометрических технологиях, является высокая надежность, то есть способность системы достоверно различать биометрические характеристики, принадлежащие разным людям, и надежно находить совпадения. В биометрии эти параметры называются ошибкой первого рода (</a:t>
            </a:r>
            <a:r>
              <a:rPr lang="ru-RU" dirty="0" err="1"/>
              <a:t>False</a:t>
            </a:r>
            <a:r>
              <a:rPr lang="ru-RU" dirty="0"/>
              <a:t> </a:t>
            </a:r>
            <a:r>
              <a:rPr lang="ru-RU" dirty="0" err="1"/>
              <a:t>Reject</a:t>
            </a:r>
            <a:r>
              <a:rPr lang="ru-RU" dirty="0"/>
              <a:t> </a:t>
            </a:r>
            <a:r>
              <a:rPr lang="ru-RU" dirty="0" err="1"/>
              <a:t>Rate</a:t>
            </a:r>
            <a:r>
              <a:rPr lang="ru-RU" dirty="0"/>
              <a:t>, FRR) и ошибкой второго рода (</a:t>
            </a:r>
            <a:r>
              <a:rPr lang="ru-RU" dirty="0" err="1"/>
              <a:t>False</a:t>
            </a:r>
            <a:r>
              <a:rPr lang="ru-RU" dirty="0"/>
              <a:t> </a:t>
            </a:r>
            <a:r>
              <a:rPr lang="ru-RU" dirty="0" err="1"/>
              <a:t>Accept</a:t>
            </a:r>
            <a:r>
              <a:rPr lang="ru-RU" dirty="0"/>
              <a:t> </a:t>
            </a:r>
            <a:r>
              <a:rPr lang="ru-RU" dirty="0" err="1"/>
              <a:t>Rate</a:t>
            </a:r>
            <a:r>
              <a:rPr lang="ru-RU" dirty="0"/>
              <a:t>, FAR).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ru-RU" dirty="0" smtClean="0"/>
              <a:t>Зависимость н</a:t>
            </a:r>
            <a:r>
              <a:rPr lang="ru-RU" dirty="0" smtClean="0"/>
              <a:t>адежности системы от удобства использования </a:t>
            </a:r>
            <a:endParaRPr lang="ru-RU" dirty="0"/>
          </a:p>
        </p:txBody>
      </p:sp>
      <p:sp>
        <p:nvSpPr>
          <p:cNvPr id="154627" name="Rectangle 3"/>
          <p:cNvSpPr>
            <a:spLocks noGrp="1" noChangeArrowheads="1"/>
          </p:cNvSpPr>
          <p:nvPr>
            <p:ph type="body" idx="1"/>
          </p:nvPr>
        </p:nvSpPr>
        <p:spPr/>
        <p:txBody>
          <a:bodyPr/>
          <a:lstStyle/>
          <a:p>
            <a:pPr marL="0" indent="0"/>
            <a:endParaRPr lang="ru-RU" dirty="0"/>
          </a:p>
        </p:txBody>
      </p:sp>
      <p:pic>
        <p:nvPicPr>
          <p:cNvPr id="2" name="Рисунок 1"/>
          <p:cNvPicPr>
            <a:picLocks noChangeAspect="1"/>
          </p:cNvPicPr>
          <p:nvPr/>
        </p:nvPicPr>
        <p:blipFill>
          <a:blip r:embed="rId2"/>
          <a:stretch>
            <a:fillRect/>
          </a:stretch>
        </p:blipFill>
        <p:spPr>
          <a:xfrm>
            <a:off x="491247" y="1556792"/>
            <a:ext cx="8225443" cy="3644807"/>
          </a:xfrm>
          <a:prstGeom prst="rect">
            <a:avLst/>
          </a:prstGeom>
        </p:spPr>
      </p:pic>
    </p:spTree>
    <p:extLst>
      <p:ext uri="{BB962C8B-B14F-4D97-AF65-F5344CB8AC3E}">
        <p14:creationId xmlns:p14="http://schemas.microsoft.com/office/powerpoint/2010/main" val="734262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Verdana"/>
        <a:cs typeface="Verdana"/>
      </a:majorFont>
      <a:minorFont>
        <a:latin typeface="Calibri"/>
        <a:ea typeface="Verdana"/>
        <a:cs typeface="Verdan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Calibri" panose="020F05020202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Calibri" panose="020F0502020204030204" pitchFamily="34" charset="0"/>
            <a:cs typeface="Arial" panose="020B0604020202020204" pitchFamily="34"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Verdana"/>
        <a:cs typeface="Verdana"/>
      </a:majorFont>
      <a:minorFont>
        <a:latin typeface="Calibri"/>
        <a:ea typeface="Verdana"/>
        <a:cs typeface="Verdan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Calibri" panose="020F05020202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Calibri" panose="020F0502020204030204" pitchFamily="34" charset="0"/>
            <a:cs typeface="Arial" panose="020B0604020202020204" pitchFamily="34"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Verdana"/>
        <a:cs typeface="Verdana"/>
      </a:majorFont>
      <a:minorFont>
        <a:latin typeface="Calibri"/>
        <a:ea typeface="Verdana"/>
        <a:cs typeface="Verdan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Calibri" panose="020F05020202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Calibri" panose="020F0502020204030204" pitchFamily="34" charset="0"/>
            <a:cs typeface="Arial" panose="020B0604020202020204" pitchFamily="34"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Тема Office">
      <a:majorFont>
        <a:latin typeface="Calibri"/>
        <a:ea typeface="Verdana"/>
        <a:cs typeface="Verdana"/>
      </a:majorFont>
      <a:minorFont>
        <a:latin typeface="Calibri"/>
        <a:ea typeface="Verdana"/>
        <a:cs typeface="Verdan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Calibri" panose="020F05020202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Calibri" panose="020F0502020204030204" pitchFamily="34" charset="0"/>
            <a:cs typeface="Arial" panose="020B0604020202020204" pitchFamily="34"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a:spAutoFit/>
      </a:bodyPr>
      <a:lstStyle>
        <a:defPPr>
          <a:defRPr b="1" dirty="0">
            <a:solidFill>
              <a:srgbClr val="1777A7"/>
            </a:solidFill>
          </a:defRPr>
        </a:defPPr>
      </a:lstStyle>
    </a:tx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Verdana"/>
        <a:cs typeface="Verdana"/>
      </a:majorFont>
      <a:minorFont>
        <a:latin typeface="Calibri"/>
        <a:ea typeface="Verdana"/>
        <a:cs typeface="Verdan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Calibri" panose="020F05020202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Calibri" panose="020F0502020204030204" pitchFamily="34" charset="0"/>
            <a:cs typeface="Arial" panose="020B0604020202020204" pitchFamily="34"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Verdana"/>
        <a:cs typeface="Verdana"/>
      </a:majorFont>
      <a:minorFont>
        <a:latin typeface="Calibri"/>
        <a:ea typeface="Verdana"/>
        <a:cs typeface="Verdan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Calibri" panose="020F05020202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Calibri" panose="020F0502020204030204" pitchFamily="34" charset="0"/>
            <a:cs typeface="Arial" panose="020B0604020202020204" pitchFamily="34"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Verdana"/>
        <a:cs typeface="Verdana"/>
      </a:majorFont>
      <a:minorFont>
        <a:latin typeface="Calibri"/>
        <a:ea typeface="Verdana"/>
        <a:cs typeface="Verdan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Calibri" panose="020F05020202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Calibri" panose="020F0502020204030204" pitchFamily="34" charset="0"/>
            <a:cs typeface="Arial" panose="020B0604020202020204" pitchFamily="34"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Verdana"/>
        <a:cs typeface="Verdana"/>
      </a:majorFont>
      <a:minorFont>
        <a:latin typeface="Calibri"/>
        <a:ea typeface="Verdana"/>
        <a:cs typeface="Verdan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Calibri" panose="020F05020202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Calibri" panose="020F0502020204030204" pitchFamily="34" charset="0"/>
            <a:cs typeface="Arial" panose="020B0604020202020204" pitchFamily="34"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Verdana"/>
        <a:cs typeface="Verdana"/>
      </a:majorFont>
      <a:minorFont>
        <a:latin typeface="Calibri"/>
        <a:ea typeface="Verdana"/>
        <a:cs typeface="Verdan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Calibri" panose="020F05020202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Calibri" panose="020F0502020204030204" pitchFamily="34" charset="0"/>
            <a:cs typeface="Arial" panose="020B0604020202020204" pitchFamily="34"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Verdana"/>
        <a:cs typeface="Verdana"/>
      </a:majorFont>
      <a:minorFont>
        <a:latin typeface="Calibri"/>
        <a:ea typeface="Verdana"/>
        <a:cs typeface="Verdan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Calibri" panose="020F05020202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Calibri" panose="020F0502020204030204" pitchFamily="34" charset="0"/>
            <a:cs typeface="Arial" panose="020B0604020202020204" pitchFamily="34"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Verdana"/>
        <a:cs typeface="Verdana"/>
      </a:majorFont>
      <a:minorFont>
        <a:latin typeface="Calibri"/>
        <a:ea typeface="Verdana"/>
        <a:cs typeface="Verdan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Calibri" panose="020F05020202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Calibri" panose="020F0502020204030204" pitchFamily="34" charset="0"/>
            <a:cs typeface="Arial" panose="020B0604020202020204" pitchFamily="34"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989</TotalTime>
  <Words>855</Words>
  <Application>Microsoft Office PowerPoint</Application>
  <PresentationFormat>Экран (4:3)</PresentationFormat>
  <Paragraphs>89</Paragraphs>
  <Slides>24</Slides>
  <Notes>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11</vt:i4>
      </vt:variant>
      <vt:variant>
        <vt:lpstr>Заголовки слайдов</vt:lpstr>
      </vt:variant>
      <vt:variant>
        <vt:i4>24</vt:i4>
      </vt:variant>
    </vt:vector>
  </HeadingPairs>
  <TitlesOfParts>
    <vt:vector size="39" baseType="lpstr">
      <vt:lpstr>Arial</vt:lpstr>
      <vt:lpstr>Calibri</vt:lpstr>
      <vt:lpstr>Times New Roman</vt:lpstr>
      <vt:lpstr>Verdana</vt:lpstr>
      <vt:lpstr>Тема Office</vt:lpstr>
      <vt:lpstr>1_Тема Office</vt:lpstr>
      <vt:lpstr>2_Тема Office</vt:lpstr>
      <vt:lpstr>3_Тема Office</vt:lpstr>
      <vt:lpstr>4_Тема Office</vt:lpstr>
      <vt:lpstr>5_Тема Office</vt:lpstr>
      <vt:lpstr>6_Тема Office</vt:lpstr>
      <vt:lpstr>7_Тема Office</vt:lpstr>
      <vt:lpstr>8_Тема Office</vt:lpstr>
      <vt:lpstr>9_Тема Office</vt:lpstr>
      <vt:lpstr>10_Тема Office</vt:lpstr>
      <vt:lpstr>Презентация PowerPoint</vt:lpstr>
      <vt:lpstr>Презентация PowerPoint</vt:lpstr>
      <vt:lpstr>Презентация PowerPoint</vt:lpstr>
      <vt:lpstr>Диапазон решаемых проблем</vt:lpstr>
      <vt:lpstr>Биометрические системы защиты информации</vt:lpstr>
      <vt:lpstr>Сегментация биометрического рынка по методам идентификации</vt:lpstr>
      <vt:lpstr>Идентификация в биометрической системе</vt:lpstr>
      <vt:lpstr>Надежность систем </vt:lpstr>
      <vt:lpstr>Зависимость надежности системы от удобства использования </vt:lpstr>
      <vt:lpstr>Модуль регистрации </vt:lpstr>
      <vt:lpstr>Модуль идентификации </vt:lpstr>
      <vt:lpstr>ИКАР Лаб: комплекс криминалистического исследования фонограмм речи </vt:lpstr>
      <vt:lpstr>ИКАР Лаб: комплекс криминалистического исследования фонограмм речи </vt:lpstr>
      <vt:lpstr>ИКАР Лаб: комплекс криминалистического исследования фонограмм речи </vt:lpstr>
      <vt:lpstr>ИКАР Лаб: комплекс криминалистического исследования фонограмм речи </vt:lpstr>
      <vt:lpstr>ИКАР Лаб: комплекс криминалистического исследования фонограмм речи </vt:lpstr>
      <vt:lpstr>ИКАР Лаб: комплекс криминалистического исследования фонограмм речи </vt:lpstr>
      <vt:lpstr>FastAccess Pro</vt:lpstr>
      <vt:lpstr>FastAccess Pro</vt:lpstr>
      <vt:lpstr>Описание алгоритмических подходов </vt:lpstr>
      <vt:lpstr>Описание алгоритмических подходов </vt:lpstr>
      <vt:lpstr>Интеграция возможностей модулей Intel Perceptual Computing SDK  </vt:lpstr>
      <vt:lpstr>Интеграция возможностей модулей Intel Perceptual Computing SDK  </vt:lpstr>
      <vt:lpstr>Контрольные вопросы: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Носов Константин Александрович</dc:creator>
  <cp:lastModifiedBy>800941</cp:lastModifiedBy>
  <cp:revision>107</cp:revision>
  <cp:lastPrinted>1601-01-01T00:00:00Z</cp:lastPrinted>
  <dcterms:created xsi:type="dcterms:W3CDTF">2013-04-29T10:13:47Z</dcterms:created>
  <dcterms:modified xsi:type="dcterms:W3CDTF">2014-08-10T12:46:56Z</dcterms:modified>
</cp:coreProperties>
</file>