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4/23/2013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4/23/2013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4/23/2013 12:37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14096"/>
          </a:xfrm>
        </p:spPr>
        <p:txBody>
          <a:bodyPr/>
          <a:lstStyle/>
          <a:p>
            <a:pPr defTabSz="914363" fontAlgn="auto">
              <a:spcAft>
                <a:spcPts val="0"/>
              </a:spcAft>
              <a:defRPr/>
            </a:pPr>
            <a:r>
              <a:rPr lang="en-US" sz="6600" dirty="0"/>
              <a:t>XAML/C#: </a:t>
            </a:r>
            <a:r>
              <a:rPr lang="ru-RU" sz="6600" dirty="0" smtClean="0"/>
              <a:t>файлы </a:t>
            </a:r>
            <a:r>
              <a:rPr lang="ru-RU" sz="6600" smtClean="0"/>
              <a:t>и протоколы</a:t>
            </a:r>
            <a:endParaRPr lang="en-US" sz="66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stasus</a:t>
            </a:r>
            <a:endParaRPr lang="en-US" dirty="0" smtClean="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335</TotalTime>
  <Words>240</Words>
  <Application>Microsoft Office PowerPoint</Application>
  <PresentationFormat>Произвольный</PresentationFormat>
  <Paragraphs>13</Paragraphs>
  <Slides>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74</cp:revision>
  <dcterms:created xsi:type="dcterms:W3CDTF">2012-01-14T00:09:53Z</dcterms:created>
  <dcterms:modified xsi:type="dcterms:W3CDTF">2013-04-23T08:37:58Z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