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4.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5.xml" ContentType="application/vnd.openxmlformats-officedocument.theme+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6.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theme/theme7.xml" ContentType="application/vnd.openxmlformats-officedocument.theme+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theme/theme8.xml" ContentType="application/vnd.openxmlformats-officedocument.theme+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theme/theme9.xml" ContentType="application/vnd.openxmlformats-officedocument.theme+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theme/theme10.xml" ContentType="application/vnd.openxmlformats-officedocument.theme+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theme/theme11.xml" ContentType="application/vnd.openxmlformats-officedocument.theme+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theme/theme12.xml" ContentType="application/vnd.openxmlformats-officedocument.theme+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theme/theme13.xml" ContentType="application/vnd.openxmlformats-officedocument.theme+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theme/theme14.xml" ContentType="application/vnd.openxmlformats-officedocument.theme+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theme/theme15.xml" ContentType="application/vnd.openxmlformats-officedocument.theme+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theme/theme16.xml" ContentType="application/vnd.openxmlformats-officedocument.theme+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theme/theme17.xml" ContentType="application/vnd.openxmlformats-officedocument.theme+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theme/theme18.xml" ContentType="application/vnd.openxmlformats-officedocument.theme+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theme/theme19.xml" ContentType="application/vnd.openxmlformats-officedocument.theme+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theme/theme20.xml" ContentType="application/vnd.openxmlformats-officedocument.theme+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theme/theme21.xml" ContentType="application/vnd.openxmlformats-officedocument.theme+xml"/>
  <Override PartName="/ppt/theme/theme22.xml" ContentType="application/vnd.openxmlformats-officedocument.theme+xml"/>
  <Override PartName="/ppt/theme/theme2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01" r:id="rId5"/>
    <p:sldMasterId id="2147484114" r:id="rId6"/>
    <p:sldMasterId id="2147484215" r:id="rId7"/>
    <p:sldMasterId id="2147484242" r:id="rId8"/>
    <p:sldMasterId id="2147484283" r:id="rId9"/>
    <p:sldMasterId id="2147484301" r:id="rId10"/>
    <p:sldMasterId id="2147484317" r:id="rId11"/>
    <p:sldMasterId id="2147484340" r:id="rId12"/>
    <p:sldMasterId id="2147484390" r:id="rId13"/>
    <p:sldMasterId id="2147484418" r:id="rId14"/>
    <p:sldMasterId id="2147484445" r:id="rId15"/>
    <p:sldMasterId id="2147484465" r:id="rId16"/>
    <p:sldMasterId id="2147484475" r:id="rId17"/>
    <p:sldMasterId id="2147484503" r:id="rId18"/>
    <p:sldMasterId id="2147484519" r:id="rId19"/>
    <p:sldMasterId id="2147484541" r:id="rId20"/>
    <p:sldMasterId id="2147484552" r:id="rId21"/>
    <p:sldMasterId id="2147484594" r:id="rId22"/>
    <p:sldMasterId id="2147484623" r:id="rId23"/>
    <p:sldMasterId id="2147484640" r:id="rId24"/>
  </p:sldMasterIdLst>
  <p:notesMasterIdLst>
    <p:notesMasterId r:id="rId28"/>
  </p:notesMasterIdLst>
  <p:handoutMasterIdLst>
    <p:handoutMasterId r:id="rId29"/>
  </p:handoutMasterIdLst>
  <p:sldIdLst>
    <p:sldId id="985" r:id="rId25"/>
    <p:sldId id="984" r:id="rId26"/>
    <p:sldId id="987" r:id="rId27"/>
  </p:sldIdLst>
  <p:sldSz cx="12188825" cy="6858000"/>
  <p:notesSz cx="6858000" cy="9144000"/>
  <p:defaultTextStyle>
    <a:defPPr>
      <a:defRPr lang="en-US"/>
    </a:defPPr>
    <a:lvl1pPr marL="0" algn="l" defTabSz="914325" rtl="0" eaLnBrk="1" latinLnBrk="0" hangingPunct="1">
      <a:defRPr sz="1900" kern="1200">
        <a:solidFill>
          <a:schemeClr val="tx1"/>
        </a:solidFill>
        <a:latin typeface="+mn-lt"/>
        <a:ea typeface="+mn-ea"/>
        <a:cs typeface="+mn-cs"/>
      </a:defRPr>
    </a:lvl1pPr>
    <a:lvl2pPr marL="457163" algn="l" defTabSz="914325" rtl="0" eaLnBrk="1" latinLnBrk="0" hangingPunct="1">
      <a:defRPr sz="1900" kern="1200">
        <a:solidFill>
          <a:schemeClr val="tx1"/>
        </a:solidFill>
        <a:latin typeface="+mn-lt"/>
        <a:ea typeface="+mn-ea"/>
        <a:cs typeface="+mn-cs"/>
      </a:defRPr>
    </a:lvl2pPr>
    <a:lvl3pPr marL="914325" algn="l" defTabSz="914325" rtl="0" eaLnBrk="1" latinLnBrk="0" hangingPunct="1">
      <a:defRPr sz="1900" kern="1200">
        <a:solidFill>
          <a:schemeClr val="tx1"/>
        </a:solidFill>
        <a:latin typeface="+mn-lt"/>
        <a:ea typeface="+mn-ea"/>
        <a:cs typeface="+mn-cs"/>
      </a:defRPr>
    </a:lvl3pPr>
    <a:lvl4pPr marL="1371488" algn="l" defTabSz="914325" rtl="0" eaLnBrk="1" latinLnBrk="0" hangingPunct="1">
      <a:defRPr sz="1900" kern="1200">
        <a:solidFill>
          <a:schemeClr val="tx1"/>
        </a:solidFill>
        <a:latin typeface="+mn-lt"/>
        <a:ea typeface="+mn-ea"/>
        <a:cs typeface="+mn-cs"/>
      </a:defRPr>
    </a:lvl4pPr>
    <a:lvl5pPr marL="1828651" algn="l" defTabSz="914325" rtl="0" eaLnBrk="1" latinLnBrk="0" hangingPunct="1">
      <a:defRPr sz="1900" kern="1200">
        <a:solidFill>
          <a:schemeClr val="tx1"/>
        </a:solidFill>
        <a:latin typeface="+mn-lt"/>
        <a:ea typeface="+mn-ea"/>
        <a:cs typeface="+mn-cs"/>
      </a:defRPr>
    </a:lvl5pPr>
    <a:lvl6pPr marL="2285813" algn="l" defTabSz="914325" rtl="0" eaLnBrk="1" latinLnBrk="0" hangingPunct="1">
      <a:defRPr sz="1900" kern="1200">
        <a:solidFill>
          <a:schemeClr val="tx1"/>
        </a:solidFill>
        <a:latin typeface="+mn-lt"/>
        <a:ea typeface="+mn-ea"/>
        <a:cs typeface="+mn-cs"/>
      </a:defRPr>
    </a:lvl6pPr>
    <a:lvl7pPr marL="2742976" algn="l" defTabSz="914325" rtl="0" eaLnBrk="1" latinLnBrk="0" hangingPunct="1">
      <a:defRPr sz="1900" kern="1200">
        <a:solidFill>
          <a:schemeClr val="tx1"/>
        </a:solidFill>
        <a:latin typeface="+mn-lt"/>
        <a:ea typeface="+mn-ea"/>
        <a:cs typeface="+mn-cs"/>
      </a:defRPr>
    </a:lvl7pPr>
    <a:lvl8pPr marL="3200139" algn="l" defTabSz="914325" rtl="0" eaLnBrk="1" latinLnBrk="0" hangingPunct="1">
      <a:defRPr sz="1900" kern="1200">
        <a:solidFill>
          <a:schemeClr val="tx1"/>
        </a:solidFill>
        <a:latin typeface="+mn-lt"/>
        <a:ea typeface="+mn-ea"/>
        <a:cs typeface="+mn-cs"/>
      </a:defRPr>
    </a:lvl8pPr>
    <a:lvl9pPr marL="3657301" algn="l" defTabSz="914325"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3">
          <p15:clr>
            <a:srgbClr val="A4A3A4"/>
          </p15:clr>
        </p15:guide>
        <p15:guide id="2" orient="horz" pos="4176">
          <p15:clr>
            <a:srgbClr val="A4A3A4"/>
          </p15:clr>
        </p15:guide>
        <p15:guide id="3" orient="horz" pos="739">
          <p15:clr>
            <a:srgbClr val="A4A3A4"/>
          </p15:clr>
        </p15:guide>
        <p15:guide id="4" pos="329">
          <p15:clr>
            <a:srgbClr val="A4A3A4"/>
          </p15:clr>
        </p15:guide>
        <p15:guide id="5" pos="7347">
          <p15:clr>
            <a:srgbClr val="A4A3A4"/>
          </p15:clr>
        </p15:guide>
        <p15:guide id="6" pos="383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i" initials="a" lastIdx="1" clrIdx="0"/>
  <p:cmAuthor id="1" name="Kraig Brockschmidt" initials="KB" lastIdx="6" clrIdx="1"/>
  <p:cmAuthor id="2" name="Chris Mayo" initials="CM"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C6CD"/>
    <a:srgbClr val="000000"/>
    <a:srgbClr val="6A9A00"/>
    <a:srgbClr val="C7C7C7"/>
    <a:srgbClr val="FFFFFF"/>
    <a:srgbClr val="CDE0E9"/>
    <a:srgbClr val="57B1FB"/>
    <a:srgbClr val="99C1D3"/>
    <a:srgbClr val="8DB9CD"/>
    <a:srgbClr val="427D9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80" autoAdjust="0"/>
    <p:restoredTop sz="89731" autoAdjust="0"/>
  </p:normalViewPr>
  <p:slideViewPr>
    <p:cSldViewPr snapToGrid="0" snapToObjects="1">
      <p:cViewPr varScale="1">
        <p:scale>
          <a:sx n="63" d="100"/>
          <a:sy n="63" d="100"/>
        </p:scale>
        <p:origin x="870" y="72"/>
      </p:cViewPr>
      <p:guideLst>
        <p:guide orient="horz" pos="143"/>
        <p:guide orient="horz" pos="4176"/>
        <p:guide orient="horz" pos="739"/>
        <p:guide pos="329"/>
        <p:guide pos="7347"/>
        <p:guide pos="383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snapToObjects="1" showGuides="1">
      <p:cViewPr varScale="1">
        <p:scale>
          <a:sx n="83" d="100"/>
          <a:sy n="83" d="100"/>
        </p:scale>
        <p:origin x="-382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Master" Target="slideMasters/slideMaster10.xml"/><Relationship Id="rId18" Type="http://schemas.openxmlformats.org/officeDocument/2006/relationships/slideMaster" Target="slideMasters/slideMaster15.xml"/><Relationship Id="rId26" Type="http://schemas.openxmlformats.org/officeDocument/2006/relationships/slide" Target="slides/slide2.xml"/><Relationship Id="rId3" Type="http://schemas.openxmlformats.org/officeDocument/2006/relationships/customXml" Target="../customXml/item3.xml"/><Relationship Id="rId21" Type="http://schemas.openxmlformats.org/officeDocument/2006/relationships/slideMaster" Target="slideMasters/slideMaster18.xml"/><Relationship Id="rId34"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Master" Target="slideMasters/slideMaster14.xml"/><Relationship Id="rId25" Type="http://schemas.openxmlformats.org/officeDocument/2006/relationships/slide" Target="slides/slide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Master" Target="slideMasters/slideMaster13.xml"/><Relationship Id="rId20" Type="http://schemas.openxmlformats.org/officeDocument/2006/relationships/slideMaster" Target="slideMasters/slideMaster17.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Master" Target="slideMasters/slideMaster21.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Master" Target="slideMasters/slideMaster12.xml"/><Relationship Id="rId23" Type="http://schemas.openxmlformats.org/officeDocument/2006/relationships/slideMaster" Target="slideMasters/slideMaster20.xml"/><Relationship Id="rId28" Type="http://schemas.openxmlformats.org/officeDocument/2006/relationships/notesMaster" Target="notesMasters/notesMaster1.xml"/><Relationship Id="rId10" Type="http://schemas.openxmlformats.org/officeDocument/2006/relationships/slideMaster" Target="slideMasters/slideMaster7.xml"/><Relationship Id="rId19" Type="http://schemas.openxmlformats.org/officeDocument/2006/relationships/slideMaster" Target="slideMasters/slideMaster16.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Master" Target="slideMasters/slideMaster19.xml"/><Relationship Id="rId27" Type="http://schemas.openxmlformats.org/officeDocument/2006/relationships/slide" Target="slides/slide3.xml"/><Relationship Id="rId3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t>4/25/2013</a:t>
            </a:fld>
            <a:endParaRPr lang="en-US"/>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t>‹#›</a:t>
            </a:fld>
            <a:endParaRPr lang="en-US"/>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51B1278-D92B-4AF3-A9C1-71DD298190CE}" type="datetimeFigureOut">
              <a:rPr lang="en-US" smtClean="0"/>
              <a:t>4/25/2013</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vl1pPr>
          </a:lstStyle>
          <a:p>
            <a:fld id="{B4008EB6-D09E-4580-8CD6-DDB14511944F}" type="slidenum">
              <a:rPr lang="en-US" smtClean="0"/>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14325" rtl="0" eaLnBrk="1" latinLnBrk="0" hangingPunct="1">
      <a:lnSpc>
        <a:spcPct val="90000"/>
      </a:lnSpc>
      <a:spcAft>
        <a:spcPts val="333"/>
      </a:spcAft>
      <a:defRPr sz="900" kern="1200">
        <a:solidFill>
          <a:schemeClr val="tx1"/>
        </a:solidFill>
        <a:latin typeface="Segoe UI Light" pitchFamily="34" charset="0"/>
        <a:ea typeface="+mn-ea"/>
        <a:cs typeface="+mn-cs"/>
      </a:defRPr>
    </a:lvl1pPr>
    <a:lvl2pPr marL="212972" indent="-105824" algn="l" defTabSz="914325" rtl="0" eaLnBrk="1" latinLnBrk="0" hangingPunct="1">
      <a:lnSpc>
        <a:spcPct val="90000"/>
      </a:lnSpc>
      <a:spcAft>
        <a:spcPts val="333"/>
      </a:spcAft>
      <a:buFont typeface="Arial" pitchFamily="34" charset="0"/>
      <a:buChar char="•"/>
      <a:defRPr sz="900" kern="1200">
        <a:solidFill>
          <a:schemeClr val="tx1"/>
        </a:solidFill>
        <a:latin typeface="Segoe UI Light" pitchFamily="34" charset="0"/>
        <a:ea typeface="+mn-ea"/>
        <a:cs typeface="+mn-cs"/>
      </a:defRPr>
    </a:lvl2pPr>
    <a:lvl3pPr marL="328056" indent="-115085" algn="l" defTabSz="914325" rtl="0" eaLnBrk="1" latinLnBrk="0" hangingPunct="1">
      <a:lnSpc>
        <a:spcPct val="90000"/>
      </a:lnSpc>
      <a:spcAft>
        <a:spcPts val="333"/>
      </a:spcAft>
      <a:buFont typeface="Arial" pitchFamily="34" charset="0"/>
      <a:buChar char="•"/>
      <a:defRPr sz="900" kern="1200">
        <a:solidFill>
          <a:schemeClr val="tx1"/>
        </a:solidFill>
        <a:latin typeface="Segoe UI Light" pitchFamily="34" charset="0"/>
        <a:ea typeface="+mn-ea"/>
        <a:cs typeface="+mn-cs"/>
      </a:defRPr>
    </a:lvl3pPr>
    <a:lvl4pPr marL="482826" indent="-146832" algn="l" defTabSz="914325" rtl="0" eaLnBrk="1" latinLnBrk="0" hangingPunct="1">
      <a:lnSpc>
        <a:spcPct val="90000"/>
      </a:lnSpc>
      <a:spcAft>
        <a:spcPts val="333"/>
      </a:spcAft>
      <a:buFont typeface="Arial" pitchFamily="34" charset="0"/>
      <a:buChar char="•"/>
      <a:defRPr sz="900" kern="1200">
        <a:solidFill>
          <a:schemeClr val="tx1"/>
        </a:solidFill>
        <a:latin typeface="Segoe UI Light" pitchFamily="34" charset="0"/>
        <a:ea typeface="+mn-ea"/>
        <a:cs typeface="+mn-cs"/>
      </a:defRPr>
    </a:lvl4pPr>
    <a:lvl5pPr marL="615107" indent="-115085" algn="l" defTabSz="914325" rtl="0" eaLnBrk="1" latinLnBrk="0" hangingPunct="1">
      <a:lnSpc>
        <a:spcPct val="90000"/>
      </a:lnSpc>
      <a:spcAft>
        <a:spcPts val="333"/>
      </a:spcAft>
      <a:buFont typeface="Arial" pitchFamily="34" charset="0"/>
      <a:buChar char="•"/>
      <a:defRPr sz="900" kern="1200">
        <a:solidFill>
          <a:schemeClr val="tx1"/>
        </a:solidFill>
        <a:latin typeface="Segoe UI Light" pitchFamily="34" charset="0"/>
        <a:ea typeface="+mn-ea"/>
        <a:cs typeface="+mn-cs"/>
      </a:defRPr>
    </a:lvl5pPr>
    <a:lvl6pPr marL="2285813" algn="l" defTabSz="914325" rtl="0" eaLnBrk="1" latinLnBrk="0" hangingPunct="1">
      <a:defRPr sz="1200" kern="1200">
        <a:solidFill>
          <a:schemeClr val="tx1"/>
        </a:solidFill>
        <a:latin typeface="+mn-lt"/>
        <a:ea typeface="+mn-ea"/>
        <a:cs typeface="+mn-cs"/>
      </a:defRPr>
    </a:lvl6pPr>
    <a:lvl7pPr marL="2742976" algn="l" defTabSz="914325" rtl="0" eaLnBrk="1" latinLnBrk="0" hangingPunct="1">
      <a:defRPr sz="1200" kern="1200">
        <a:solidFill>
          <a:schemeClr val="tx1"/>
        </a:solidFill>
        <a:latin typeface="+mn-lt"/>
        <a:ea typeface="+mn-ea"/>
        <a:cs typeface="+mn-cs"/>
      </a:defRPr>
    </a:lvl7pPr>
    <a:lvl8pPr marL="3200139" algn="l" defTabSz="914325" rtl="0" eaLnBrk="1" latinLnBrk="0" hangingPunct="1">
      <a:defRPr sz="1200" kern="1200">
        <a:solidFill>
          <a:schemeClr val="tx1"/>
        </a:solidFill>
        <a:latin typeface="+mn-lt"/>
        <a:ea typeface="+mn-ea"/>
        <a:cs typeface="+mn-cs"/>
      </a:defRPr>
    </a:lvl8pPr>
    <a:lvl9pPr marL="3657301" algn="l" defTabSz="91432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solidFill>
                <a:prstClr val="black"/>
              </a:solidFill>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solidFill>
                  <a:prstClr val="black"/>
                </a:solidFill>
              </a:rPr>
              <a:pPr defTabSz="912813" fontAlgn="base">
                <a:spcBef>
                  <a:spcPct val="0"/>
                </a:spcBef>
                <a:spcAft>
                  <a:spcPct val="0"/>
                </a:spcAft>
              </a:pPr>
              <a:t>4/25/2013 4:39 PM</a:t>
            </a:fld>
            <a:endParaRPr lang="en-US">
              <a:solidFill>
                <a:prstClr val="black"/>
              </a:solidFill>
            </a:endParaRPr>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solidFill>
                  <a:prstClr val="black"/>
                </a:solidFill>
              </a:rPr>
              <a:pPr defTabSz="912813" fontAlgn="base">
                <a:spcBef>
                  <a:spcPct val="0"/>
                </a:spcBef>
                <a:spcAft>
                  <a:spcPct val="0"/>
                </a:spcAft>
              </a:pPr>
              <a:t>3</a:t>
            </a:fld>
            <a:endParaRPr lang="en-US">
              <a:solidFill>
                <a:prstClr val="black"/>
              </a:solidFill>
            </a:endParaRPr>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25929495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6.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8.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9.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9.xml"/></Relationships>
</file>

<file path=ppt/slideLayouts/_rels/slideLayout16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9.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9.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9.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g"/><Relationship Id="rId1" Type="http://schemas.openxmlformats.org/officeDocument/2006/relationships/slideMaster" Target="../slideMasters/slideMaster9.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9.xml"/></Relationships>
</file>

<file path=ppt/slideLayouts/_rels/slideLayout17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g"/><Relationship Id="rId1" Type="http://schemas.openxmlformats.org/officeDocument/2006/relationships/slideMaster" Target="../slideMasters/slideMaster9.xml"/></Relationships>
</file>

<file path=ppt/slideLayouts/_rels/slideLayout17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9.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9.xml"/></Relationships>
</file>

<file path=ppt/slideLayouts/_rels/slideLayout17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7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8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8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8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8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8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8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8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8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8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9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9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9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0.xml"/></Relationships>
</file>

<file path=ppt/slideLayouts/_rels/slideLayout20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0.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0.xml"/></Relationships>
</file>

<file path=ppt/slideLayouts/_rels/slideLayout2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0.xml"/></Relationships>
</file>

<file path=ppt/slideLayouts/_rels/slideLayout2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0.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0.xml"/></Relationships>
</file>

<file path=ppt/slideLayouts/_rels/slideLayout2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0.xml"/></Relationships>
</file>

<file path=ppt/slideLayouts/_rels/slideLayout2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0.xml"/></Relationships>
</file>

<file path=ppt/slideLayouts/_rels/slideLayout2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1.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1.xml"/></Relationships>
</file>

<file path=ppt/slideLayouts/_rels/slideLayout23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1.xml"/></Relationships>
</file>

<file path=ppt/slideLayouts/_rels/slideLayout2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1.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g"/><Relationship Id="rId1" Type="http://schemas.openxmlformats.org/officeDocument/2006/relationships/slideMaster" Target="../slideMasters/slideMaster11.xml"/></Relationships>
</file>

<file path=ppt/slideLayouts/_rels/slideLayout24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1.xml"/></Relationships>
</file>

<file path=ppt/slideLayouts/_rels/slideLayout24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1.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6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2.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6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Master" Target="../slideMasters/slideMaster13.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77.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Master" Target="../slideMasters/slideMaster14.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9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5.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9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6.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02.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Master" Target="../slideMasters/slideMaster17.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0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8.xml"/></Relationships>
</file>

<file path=ppt/slideLayouts/_rels/slideLayout30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8.xml"/></Relationships>
</file>

<file path=ppt/slideLayouts/_rels/slideLayout30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8.xml"/></Relationships>
</file>

<file path=ppt/slideLayouts/_rels/slideLayout30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8.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8.xml"/></Relationships>
</file>

<file path=ppt/slideLayouts/_rels/slideLayout3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8.xml"/></Relationships>
</file>

<file path=ppt/slideLayouts/_rels/slideLayout3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8.xml"/></Relationships>
</file>

<file path=ppt/slideLayouts/_rels/slideLayout3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8.xml"/></Relationships>
</file>

<file path=ppt/slideLayouts/_rels/slideLayout3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18.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8.xml"/></Relationships>
</file>

<file path=ppt/slideLayouts/_rels/slideLayout3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8.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8.xml"/></Relationships>
</file>

<file path=ppt/slideLayouts/_rels/slideLayout3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18.xml"/></Relationships>
</file>

<file path=ppt/slideLayouts/_rels/slideLayout3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8.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4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9.xml"/></Relationships>
</file>

<file path=ppt/slideLayouts/_rels/slideLayout34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9.xml"/></Relationships>
</file>

<file path=ppt/slideLayouts/_rels/slideLayout34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9.xml"/></Relationships>
</file>

<file path=ppt/slideLayouts/_rels/slideLayout34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9.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5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9.xml"/></Relationships>
</file>

<file path=ppt/slideLayouts/_rels/slideLayout35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5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5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9.xml"/></Relationships>
</file>

<file path=ppt/slideLayouts/_rels/slideLayout35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9.xml"/></Relationships>
</file>

<file path=ppt/slideLayouts/_rels/slideLayout35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9.xml"/></Relationships>
</file>

<file path=ppt/slideLayouts/_rels/slideLayout35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9.xml"/></Relationships>
</file>

<file path=ppt/slideLayouts/_rels/slideLayout35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9.xml"/></Relationships>
</file>

<file path=ppt/slideLayouts/_rels/slideLayout35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9.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6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6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6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6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6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7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7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7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7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7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8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8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694" y="2183410"/>
            <a:ext cx="10237787" cy="923329"/>
          </a:xfrm>
        </p:spPr>
        <p:txBody>
          <a:bodyPr anchor="b" anchorCtr="0"/>
          <a:lstStyle>
            <a:lvl1pPr>
              <a:defRPr sz="6700" spc="-151" baseline="0">
                <a:solidFill>
                  <a:schemeClr val="tx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6"/>
            <a:ext cx="10237787" cy="498599"/>
          </a:xfrm>
        </p:spPr>
        <p:txBody>
          <a:bodyPr>
            <a:noAutofit/>
          </a:bodyPr>
          <a:lstStyle>
            <a:lvl1pPr marL="0" indent="0">
              <a:spcBef>
                <a:spcPts val="0"/>
              </a:spcBef>
              <a:buNone/>
              <a:defRPr spc="-71" baseline="0">
                <a:solidFill>
                  <a:schemeClr val="tx2">
                    <a:lumMod val="40000"/>
                    <a:lumOff val="60000"/>
                    <a:alpha val="99000"/>
                  </a:schemeClr>
                </a:solidFill>
                <a:latin typeface="+mj-lt"/>
              </a:defRPr>
            </a:lvl1pPr>
          </a:lstStyle>
          <a:p>
            <a:pPr lvl="0"/>
            <a:r>
              <a:rPr lang="en-US" dirty="0" smtClean="0"/>
              <a:t>Speaker Title</a:t>
            </a:r>
            <a:endParaRPr lang="en-US" dirty="0"/>
          </a:p>
        </p:txBody>
      </p:sp>
      <p:sp>
        <p:nvSpPr>
          <p:cNvPr id="452" name="Rectangle 451"/>
          <p:cNvSpPr/>
          <p:nvPr userDrawn="1"/>
        </p:nvSpPr>
        <p:spPr bwMode="auto">
          <a:xfrm>
            <a:off x="9847979" y="-160540"/>
            <a:ext cx="1828800" cy="1828800"/>
          </a:xfrm>
          <a:prstGeom prst="rect">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3" name="Rectangle 452"/>
          <p:cNvSpPr/>
          <p:nvPr userDrawn="1"/>
        </p:nvSpPr>
        <p:spPr bwMode="auto">
          <a:xfrm>
            <a:off x="9262519" y="1298577"/>
            <a:ext cx="1170916" cy="1170916"/>
          </a:xfrm>
          <a:prstGeom prst="rect">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4" name="Rectangle 453"/>
          <p:cNvSpPr/>
          <p:nvPr userDrawn="1"/>
        </p:nvSpPr>
        <p:spPr bwMode="auto">
          <a:xfrm>
            <a:off x="9262521" y="-160540"/>
            <a:ext cx="875009" cy="875011"/>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5" name="Rectangle 454"/>
          <p:cNvSpPr/>
          <p:nvPr userDrawn="1"/>
        </p:nvSpPr>
        <p:spPr bwMode="auto">
          <a:xfrm>
            <a:off x="8219107" y="1423060"/>
            <a:ext cx="665432" cy="665432"/>
          </a:xfrm>
          <a:prstGeom prst="rect">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6" name="Rectangle 455"/>
          <p:cNvSpPr/>
          <p:nvPr userDrawn="1"/>
        </p:nvSpPr>
        <p:spPr bwMode="auto">
          <a:xfrm>
            <a:off x="9262519" y="5753557"/>
            <a:ext cx="1170916" cy="1170916"/>
          </a:xfrm>
          <a:prstGeom prst="rect">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7" name="Rectangle 456"/>
          <p:cNvSpPr/>
          <p:nvPr userDrawn="1"/>
        </p:nvSpPr>
        <p:spPr bwMode="auto">
          <a:xfrm>
            <a:off x="10527822" y="5081417"/>
            <a:ext cx="773912" cy="773912"/>
          </a:xfrm>
          <a:prstGeom prst="rect">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8" name="Rectangle 457"/>
          <p:cNvSpPr/>
          <p:nvPr userDrawn="1"/>
        </p:nvSpPr>
        <p:spPr bwMode="auto">
          <a:xfrm>
            <a:off x="11216481" y="5610291"/>
            <a:ext cx="316712" cy="316712"/>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9" name="Rectangle 458"/>
          <p:cNvSpPr/>
          <p:nvPr userDrawn="1"/>
        </p:nvSpPr>
        <p:spPr bwMode="auto">
          <a:xfrm>
            <a:off x="10622882" y="6339014"/>
            <a:ext cx="2361286" cy="2361287"/>
          </a:xfrm>
          <a:prstGeom prst="rect">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0" name="Rectangle 459"/>
          <p:cNvSpPr/>
          <p:nvPr userDrawn="1"/>
        </p:nvSpPr>
        <p:spPr bwMode="auto">
          <a:xfrm>
            <a:off x="681947" y="442110"/>
            <a:ext cx="1255574" cy="1255575"/>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1" name="Rectangle 460"/>
          <p:cNvSpPr/>
          <p:nvPr userDrawn="1"/>
        </p:nvSpPr>
        <p:spPr bwMode="auto">
          <a:xfrm>
            <a:off x="1866443" y="-160540"/>
            <a:ext cx="513190" cy="513191"/>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2" name="Rectangle 461"/>
          <p:cNvSpPr/>
          <p:nvPr userDrawn="1"/>
        </p:nvSpPr>
        <p:spPr bwMode="auto">
          <a:xfrm>
            <a:off x="11749867" y="1234417"/>
            <a:ext cx="244474" cy="244475"/>
          </a:xfrm>
          <a:prstGeom prst="rect">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3" name="Rectangle 462"/>
          <p:cNvSpPr/>
          <p:nvPr userDrawn="1"/>
        </p:nvSpPr>
        <p:spPr bwMode="auto">
          <a:xfrm>
            <a:off x="5824555" y="1918421"/>
            <a:ext cx="875009" cy="875011"/>
          </a:xfrm>
          <a:prstGeom prst="rect">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4" name="Rectangle 463"/>
          <p:cNvSpPr/>
          <p:nvPr userDrawn="1"/>
        </p:nvSpPr>
        <p:spPr bwMode="auto">
          <a:xfrm>
            <a:off x="4973452" y="5410282"/>
            <a:ext cx="603404" cy="603404"/>
          </a:xfrm>
          <a:prstGeom prst="rect">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5" name="Rectangle 464"/>
          <p:cNvSpPr/>
          <p:nvPr userDrawn="1"/>
        </p:nvSpPr>
        <p:spPr bwMode="auto">
          <a:xfrm>
            <a:off x="5629432" y="4681875"/>
            <a:ext cx="1030108" cy="1030108"/>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745642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998797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75713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1"/>
            <a:ext cx="11149013" cy="5181601"/>
          </a:xfrm>
          <a:prstGeom prst="rect">
            <a:avLst/>
          </a:prstGeom>
        </p:spPr>
        <p:txBody>
          <a:bodyPr/>
          <a:lstStyle>
            <a:lvl1pPr marL="284118" indent="-284118">
              <a:buFont typeface="Wingdings" pitchFamily="2" charset="2"/>
              <a:buChar char=""/>
              <a:defRPr sz="3999">
                <a:latin typeface="+mn-lt"/>
              </a:defRPr>
            </a:lvl1pPr>
            <a:lvl2pPr marL="517444" indent="-233327">
              <a:buFont typeface="Wingdings" pitchFamily="2" charset="2"/>
              <a:buChar char=""/>
              <a:defRPr>
                <a:latin typeface="+mn-lt"/>
              </a:defRPr>
            </a:lvl2pPr>
            <a:lvl3pPr marL="741245" indent="-223803">
              <a:buFont typeface="Wingdings" pitchFamily="2" charset="2"/>
              <a:buChar char=""/>
              <a:tabLst/>
              <a:defRPr>
                <a:latin typeface="+mn-lt"/>
              </a:defRPr>
            </a:lvl3pPr>
            <a:lvl4pPr marL="914254" indent="-173011">
              <a:buFont typeface="Wingdings" pitchFamily="2" charset="2"/>
              <a:buChar char=""/>
              <a:defRPr>
                <a:latin typeface="+mn-lt"/>
              </a:defRPr>
            </a:lvl4pPr>
            <a:lvl5pPr marL="1087265" indent="-173011">
              <a:buFont typeface="Wingdings" pitchFamily="2" charset="2"/>
              <a:buChar char=""/>
              <a:tabLst/>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49851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1"/>
            <a:ext cx="11149013" cy="5181601"/>
          </a:xfrm>
          <a:prstGeom prst="rect">
            <a:avLst/>
          </a:prstGeom>
        </p:spPr>
        <p:txBody>
          <a:bodyPr/>
          <a:lstStyle>
            <a:lvl1pPr marL="0" indent="0">
              <a:spcBef>
                <a:spcPts val="2399"/>
              </a:spcBef>
              <a:buNone/>
              <a:defRPr sz="3999">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38" indent="0">
              <a:buNone/>
              <a:defRPr sz="2000">
                <a:solidFill>
                  <a:schemeClr val="bg1">
                    <a:lumMod val="75000"/>
                    <a:lumOff val="25000"/>
                  </a:schemeClr>
                </a:solidFill>
                <a:latin typeface="+mn-lt"/>
              </a:defRPr>
            </a:lvl3pPr>
            <a:lvl4pPr marL="457127" indent="0">
              <a:buNone/>
              <a:defRPr sz="2000">
                <a:solidFill>
                  <a:schemeClr val="bg1">
                    <a:lumMod val="75000"/>
                    <a:lumOff val="25000"/>
                  </a:schemeClr>
                </a:solidFill>
                <a:latin typeface="+mn-lt"/>
              </a:defRPr>
            </a:lvl4pPr>
            <a:lvl5pPr marL="69362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15650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1"/>
            <a:ext cx="11149013" cy="5181601"/>
          </a:xfrm>
          <a:prstGeom prst="rect">
            <a:avLst/>
          </a:prstGeom>
        </p:spPr>
        <p:txBody>
          <a:bodyPr/>
          <a:lstStyle>
            <a:lvl1pPr marL="0" indent="0">
              <a:spcBef>
                <a:spcPts val="2399"/>
              </a:spcBef>
              <a:buNone/>
              <a:defRPr sz="3999">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38" indent="0">
              <a:buNone/>
              <a:defRPr sz="2000">
                <a:solidFill>
                  <a:schemeClr val="bg1">
                    <a:lumMod val="75000"/>
                    <a:lumOff val="25000"/>
                  </a:schemeClr>
                </a:solidFill>
                <a:latin typeface="+mn-lt"/>
              </a:defRPr>
            </a:lvl3pPr>
            <a:lvl4pPr marL="457127" indent="0">
              <a:buNone/>
              <a:defRPr sz="2000">
                <a:solidFill>
                  <a:schemeClr val="bg1">
                    <a:lumMod val="75000"/>
                    <a:lumOff val="25000"/>
                  </a:schemeClr>
                </a:solidFill>
                <a:latin typeface="+mn-lt"/>
              </a:defRPr>
            </a:lvl4pPr>
            <a:lvl5pPr marL="69362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76961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520700" y="1447800"/>
            <a:ext cx="5394960" cy="5181600"/>
          </a:xfrm>
        </p:spPr>
        <p:txBody>
          <a:bodyPr>
            <a:noAutofit/>
          </a:bodyPr>
          <a:lstStyle>
            <a:lvl1pPr marL="292054" indent="-292054">
              <a:spcBef>
                <a:spcPts val="1200"/>
              </a:spcBef>
              <a:buClr>
                <a:schemeClr val="tx1"/>
              </a:buClr>
              <a:buFont typeface="Wingdings" pitchFamily="2" charset="2"/>
              <a:buChar char=""/>
              <a:defRPr>
                <a:solidFill>
                  <a:schemeClr val="bg1">
                    <a:lumMod val="75000"/>
                    <a:lumOff val="25000"/>
                  </a:schemeClr>
                </a:solidFill>
              </a:defRPr>
            </a:lvl1pPr>
            <a:lvl2pPr marL="520618" indent="-228564">
              <a:defRPr sz="2000">
                <a:solidFill>
                  <a:schemeClr val="bg1">
                    <a:lumMod val="75000"/>
                    <a:lumOff val="25000"/>
                  </a:schemeClr>
                </a:solidFill>
              </a:defRPr>
            </a:lvl2pPr>
            <a:lvl3pPr marL="685693" indent="-165075">
              <a:tabLst/>
              <a:defRPr sz="2000">
                <a:solidFill>
                  <a:schemeClr val="bg1">
                    <a:lumMod val="75000"/>
                    <a:lumOff val="25000"/>
                  </a:schemeClr>
                </a:solidFill>
              </a:defRPr>
            </a:lvl3pPr>
            <a:lvl4pPr marL="863463" indent="-177773">
              <a:defRPr>
                <a:solidFill>
                  <a:schemeClr val="bg1">
                    <a:lumMod val="75000"/>
                    <a:lumOff val="25000"/>
                  </a:schemeClr>
                </a:solidFill>
              </a:defRPr>
            </a:lvl4pPr>
            <a:lvl5pPr marL="1028537" indent="-165075">
              <a:tabLst/>
              <a:defRPr>
                <a:solidFill>
                  <a:schemeClr val="bg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6277927" y="1447800"/>
            <a:ext cx="5394960" cy="5181600"/>
          </a:xfrm>
        </p:spPr>
        <p:txBody>
          <a:bodyPr>
            <a:noAutofit/>
          </a:bodyPr>
          <a:lstStyle>
            <a:lvl1pPr marL="339671" indent="-339671">
              <a:spcBef>
                <a:spcPts val="1200"/>
              </a:spcBef>
              <a:buFont typeface="Wingdings" pitchFamily="2" charset="2"/>
              <a:buChar char=""/>
              <a:defRPr lang="en-US" sz="3599" kern="1200" spc="-71" baseline="0" dirty="0" smtClean="0">
                <a:solidFill>
                  <a:schemeClr val="bg1">
                    <a:lumMod val="75000"/>
                    <a:lumOff val="25000"/>
                  </a:schemeClr>
                </a:solidFill>
                <a:latin typeface="+mj-lt"/>
                <a:ea typeface="+mn-ea"/>
                <a:cs typeface="+mn-cs"/>
              </a:defRPr>
            </a:lvl1pPr>
            <a:lvl2pPr marL="634900" indent="-342845">
              <a:defRPr lang="en-US" sz="2000" kern="1200" spc="0" baseline="0" dirty="0" smtClean="0">
                <a:solidFill>
                  <a:schemeClr val="bg1">
                    <a:lumMod val="75000"/>
                    <a:lumOff val="25000"/>
                  </a:schemeClr>
                </a:solidFill>
                <a:latin typeface="+mn-lt"/>
                <a:ea typeface="+mn-ea"/>
                <a:cs typeface="+mn-cs"/>
              </a:defRPr>
            </a:lvl2pPr>
            <a:lvl3pPr marL="863463" indent="-342845">
              <a:defRPr lang="en-US" sz="2000" kern="1200" spc="0" baseline="0" dirty="0" smtClean="0">
                <a:solidFill>
                  <a:schemeClr val="bg1">
                    <a:lumMod val="75000"/>
                    <a:lumOff val="25000"/>
                  </a:schemeClr>
                </a:solidFill>
                <a:latin typeface="+mn-lt"/>
                <a:ea typeface="+mn-ea"/>
                <a:cs typeface="+mn-cs"/>
              </a:defRPr>
            </a:lvl3pPr>
            <a:lvl4pPr marL="1028537" indent="-342845">
              <a:defRPr lang="en-US" sz="2000" kern="1200" spc="0" baseline="0" dirty="0" smtClean="0">
                <a:solidFill>
                  <a:schemeClr val="bg1">
                    <a:lumMod val="75000"/>
                    <a:lumOff val="25000"/>
                  </a:schemeClr>
                </a:solidFill>
                <a:latin typeface="+mn-lt"/>
                <a:ea typeface="+mn-ea"/>
                <a:cs typeface="+mn-cs"/>
              </a:defRPr>
            </a:lvl4pPr>
            <a:lvl5pPr marL="1206309" indent="-342845">
              <a:defRPr lang="en-US" sz="2000" kern="1200" spc="0" baseline="0" dirty="0">
                <a:solidFill>
                  <a:schemeClr val="bg1">
                    <a:lumMod val="75000"/>
                    <a:lumOff val="25000"/>
                  </a:schemeClr>
                </a:solidFill>
                <a:latin typeface="+mn-lt"/>
                <a:ea typeface="+mn-ea"/>
                <a:cs typeface="+mn-cs"/>
              </a:defRPr>
            </a:lvl5pPr>
          </a:lstStyle>
          <a:p>
            <a:pPr marL="292054" marR="0" lvl="0" indent="-292054" algn="l" defTabSz="914218"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Click to edit Master text styles</a:t>
            </a:r>
          </a:p>
          <a:p>
            <a:pPr marL="292054" marR="0" lvl="1" indent="-292054" algn="l" defTabSz="914218"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Second level</a:t>
            </a:r>
          </a:p>
          <a:p>
            <a:pPr marL="292054" marR="0" lvl="2" indent="-292054" algn="l" defTabSz="914218"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Third level</a:t>
            </a:r>
          </a:p>
          <a:p>
            <a:pPr marL="292054" marR="0" lvl="3" indent="-292054" algn="l" defTabSz="914218"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Fourth level</a:t>
            </a:r>
          </a:p>
          <a:p>
            <a:pPr marL="292054" marR="0" lvl="4" indent="-292054" algn="l" defTabSz="914218"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Fifth level</a:t>
            </a:r>
            <a:endParaRPr lang="en-US" dirty="0"/>
          </a:p>
        </p:txBody>
      </p:sp>
    </p:spTree>
    <p:extLst>
      <p:ext uri="{BB962C8B-B14F-4D97-AF65-F5344CB8AC3E}">
        <p14:creationId xmlns:p14="http://schemas.microsoft.com/office/powerpoint/2010/main" val="1772546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5181600"/>
          </a:xfrm>
        </p:spPr>
        <p:txBody>
          <a:bodyPr/>
          <a:lstStyle>
            <a:lvl1pPr marL="0" indent="0">
              <a:spcBef>
                <a:spcPts val="1200"/>
              </a:spcBef>
              <a:buNone/>
              <a:defRPr sz="3999">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3327" indent="0">
              <a:buNone/>
              <a:defRPr sz="2000">
                <a:solidFill>
                  <a:schemeClr val="bg1">
                    <a:lumMod val="75000"/>
                    <a:lumOff val="25000"/>
                  </a:schemeClr>
                </a:solidFill>
                <a:latin typeface="+mn-lt"/>
              </a:defRPr>
            </a:lvl3pPr>
            <a:lvl4pPr marL="457127" indent="0">
              <a:buNone/>
              <a:defRPr sz="2000">
                <a:solidFill>
                  <a:schemeClr val="bg1">
                    <a:lumMod val="75000"/>
                    <a:lumOff val="25000"/>
                  </a:schemeClr>
                </a:solidFill>
                <a:latin typeface="+mn-lt"/>
              </a:defRPr>
            </a:lvl4pPr>
            <a:lvl5pPr marL="69362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8"/>
          <p:cNvSpPr>
            <a:spLocks noGrp="1"/>
          </p:cNvSpPr>
          <p:nvPr>
            <p:ph type="body" sz="quarter" idx="12"/>
          </p:nvPr>
        </p:nvSpPr>
        <p:spPr>
          <a:xfrm>
            <a:off x="6277927" y="1447800"/>
            <a:ext cx="5394960" cy="5181600"/>
          </a:xfrm>
        </p:spPr>
        <p:txBody>
          <a:bodyPr/>
          <a:lstStyle>
            <a:lvl1pPr marL="0" indent="0">
              <a:spcBef>
                <a:spcPts val="1200"/>
              </a:spcBef>
              <a:buNone/>
              <a:defRPr lang="en-US" sz="3999" kern="1200" spc="-71" baseline="0" dirty="0" smtClean="0">
                <a:solidFill>
                  <a:schemeClr val="bg1">
                    <a:lumMod val="75000"/>
                    <a:lumOff val="25000"/>
                  </a:schemeClr>
                </a:solidFill>
                <a:latin typeface="+mn-lt"/>
                <a:ea typeface="+mn-ea"/>
                <a:cs typeface="+mn-cs"/>
              </a:defRPr>
            </a:lvl1pPr>
            <a:lvl2pPr marL="3175" marR="0" indent="0" algn="l" defTabSz="914218"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2pPr>
            <a:lvl3pPr marL="233327" marR="0" indent="0" algn="l" defTabSz="914218"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3pPr>
            <a:lvl4pPr marL="460301" marR="0" indent="0" algn="l" defTabSz="914218"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4pPr>
            <a:lvl5pPr marL="687280" marR="0" indent="0" algn="l" defTabSz="914218"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a:solidFill>
                  <a:schemeClr val="bg1">
                    <a:lumMod val="75000"/>
                    <a:lumOff val="25000"/>
                  </a:schemeClr>
                </a:solidFill>
                <a:latin typeface="+mn-lt"/>
                <a:ea typeface="+mn-ea"/>
                <a:cs typeface="+mn-cs"/>
              </a:defRPr>
            </a:lvl5pPr>
          </a:lstStyle>
          <a:p>
            <a:pPr marL="0" marR="0" lvl="0" indent="0" algn="l" defTabSz="914218" rtl="0" eaLnBrk="1" fontAlgn="auto" latinLnBrk="0" hangingPunct="1">
              <a:lnSpc>
                <a:spcPct val="90000"/>
              </a:lnSpc>
              <a:spcBef>
                <a:spcPct val="20000"/>
              </a:spcBef>
              <a:spcAft>
                <a:spcPts val="0"/>
              </a:spcAft>
              <a:buClrTx/>
              <a:buSzPct val="90000"/>
              <a:buFont typeface="Arial" pitchFamily="34" charset="0"/>
              <a:buNone/>
              <a:tabLst/>
            </a:pPr>
            <a:r>
              <a:rPr lang="en-US" dirty="0" smtClean="0"/>
              <a:t>Click to edit Master text styles</a:t>
            </a:r>
          </a:p>
          <a:p>
            <a:pPr marL="0" marR="0" lvl="1" indent="0" algn="l" defTabSz="914218" rtl="0" eaLnBrk="1" fontAlgn="auto" latinLnBrk="0" hangingPunct="1">
              <a:lnSpc>
                <a:spcPct val="90000"/>
              </a:lnSpc>
              <a:spcBef>
                <a:spcPct val="20000"/>
              </a:spcBef>
              <a:spcAft>
                <a:spcPts val="0"/>
              </a:spcAft>
              <a:buClrTx/>
              <a:buSzPct val="90000"/>
              <a:buFont typeface="Arial" pitchFamily="34" charset="0"/>
              <a:buNone/>
              <a:tabLst/>
            </a:pPr>
            <a:r>
              <a:rPr lang="en-US" dirty="0" smtClean="0"/>
              <a:t>Second level</a:t>
            </a:r>
          </a:p>
          <a:p>
            <a:pPr marL="0" marR="0" lvl="2" indent="0" algn="l" defTabSz="914218" rtl="0" eaLnBrk="1" fontAlgn="auto" latinLnBrk="0" hangingPunct="1">
              <a:lnSpc>
                <a:spcPct val="90000"/>
              </a:lnSpc>
              <a:spcBef>
                <a:spcPct val="20000"/>
              </a:spcBef>
              <a:spcAft>
                <a:spcPts val="0"/>
              </a:spcAft>
              <a:buClrTx/>
              <a:buSzPct val="90000"/>
              <a:buFont typeface="Arial" pitchFamily="34" charset="0"/>
              <a:buNone/>
              <a:tabLst/>
            </a:pPr>
            <a:r>
              <a:rPr lang="en-US" dirty="0" smtClean="0"/>
              <a:t>Third level</a:t>
            </a:r>
          </a:p>
          <a:p>
            <a:pPr marL="0" marR="0" lvl="3" indent="0" algn="l" defTabSz="914218" rtl="0" eaLnBrk="1" fontAlgn="auto" latinLnBrk="0" hangingPunct="1">
              <a:lnSpc>
                <a:spcPct val="90000"/>
              </a:lnSpc>
              <a:spcBef>
                <a:spcPct val="20000"/>
              </a:spcBef>
              <a:spcAft>
                <a:spcPts val="0"/>
              </a:spcAft>
              <a:buClrTx/>
              <a:buSzPct val="90000"/>
              <a:buFont typeface="Arial" pitchFamily="34" charset="0"/>
              <a:buNone/>
              <a:tabLst/>
            </a:pPr>
            <a:r>
              <a:rPr lang="en-US" dirty="0" smtClean="0"/>
              <a:t>Fourth level</a:t>
            </a:r>
          </a:p>
          <a:p>
            <a:pPr marL="0" marR="0" lvl="4" indent="0" algn="l" defTabSz="914218" rtl="0" eaLnBrk="1" fontAlgn="auto" latinLnBrk="0" hangingPunct="1">
              <a:lnSpc>
                <a:spcPct val="90000"/>
              </a:lnSpc>
              <a:spcBef>
                <a:spcPct val="20000"/>
              </a:spcBef>
              <a:spcAft>
                <a:spcPts val="0"/>
              </a:spcAft>
              <a:buClrTx/>
              <a:buSzPct val="90000"/>
              <a:buFont typeface="Arial" pitchFamily="34" charset="0"/>
              <a:buNone/>
              <a:tabLst/>
            </a:pPr>
            <a:r>
              <a:rPr lang="en-US" dirty="0" smtClean="0"/>
              <a:t>Fifth level</a:t>
            </a:r>
            <a:endParaRPr lang="en-US" dirty="0"/>
          </a:p>
        </p:txBody>
      </p:sp>
    </p:spTree>
    <p:extLst>
      <p:ext uri="{BB962C8B-B14F-4D97-AF65-F5344CB8AC3E}">
        <p14:creationId xmlns:p14="http://schemas.microsoft.com/office/powerpoint/2010/main" val="4284870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3736140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3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1977899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4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6141323"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6141323"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3367224"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3367224"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6141323"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6141323"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3367224"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3367224"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2912209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6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47562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47562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7" name="Text Placeholder 8"/>
          <p:cNvSpPr>
            <a:spLocks noGrp="1"/>
          </p:cNvSpPr>
          <p:nvPr>
            <p:ph type="body" sz="quarter" idx="19"/>
          </p:nvPr>
        </p:nvSpPr>
        <p:spPr>
          <a:xfrm>
            <a:off x="7533397"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18" name="Text Placeholder 8"/>
          <p:cNvSpPr>
            <a:spLocks noGrp="1"/>
          </p:cNvSpPr>
          <p:nvPr>
            <p:ph type="body" sz="quarter" idx="20"/>
          </p:nvPr>
        </p:nvSpPr>
        <p:spPr>
          <a:xfrm>
            <a:off x="7533397"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19821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54"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19821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3648276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20553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1751775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Rectangle 2"/>
          <p:cNvSpPr/>
          <p:nvPr userDrawn="1"/>
        </p:nvSpPr>
        <p:spPr bwMode="hidden">
          <a:xfrm flipV="1">
            <a:off x="0" y="2"/>
            <a:ext cx="12188825" cy="115594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solidFill>
                <a:srgbClr val="FFFFFF">
                  <a:alpha val="99000"/>
                </a:srgbClr>
              </a:solidFill>
              <a:ea typeface="Segoe UI" pitchFamily="34" charset="0"/>
              <a:cs typeface="Segoe UI" pitchFamily="34" charset="0"/>
            </a:endParaRPr>
          </a:p>
        </p:txBody>
      </p:sp>
      <p:sp>
        <p:nvSpPr>
          <p:cNvPr id="2" name="Title 1"/>
          <p:cNvSpPr>
            <a:spLocks noGrp="1"/>
          </p:cNvSpPr>
          <p:nvPr>
            <p:ph type="title" hasCustomPrompt="1"/>
          </p:nvPr>
        </p:nvSpPr>
        <p:spPr/>
        <p:txBody>
          <a:bodyPr>
            <a:normAutofit/>
          </a:bodyPr>
          <a:lstStyle>
            <a:lvl1pPr>
              <a:defRPr>
                <a:solidFill>
                  <a:schemeClr val="tx1">
                    <a:alpha val="99000"/>
                  </a:schemeClr>
                </a:solidFill>
              </a:defRPr>
            </a:lvl1pPr>
          </a:lstStyle>
          <a:p>
            <a:r>
              <a:rPr lang="en-US" dirty="0" smtClean="0"/>
              <a:t>Slide for Developer Code</a:t>
            </a:r>
            <a:endParaRPr lang="en-US" dirty="0"/>
          </a:p>
        </p:txBody>
      </p:sp>
      <p:sp>
        <p:nvSpPr>
          <p:cNvPr id="5" name="Text Placeholder 4"/>
          <p:cNvSpPr>
            <a:spLocks noGrp="1"/>
          </p:cNvSpPr>
          <p:nvPr>
            <p:ph type="body" sz="quarter" idx="10"/>
          </p:nvPr>
        </p:nvSpPr>
        <p:spPr>
          <a:xfrm>
            <a:off x="518319" y="1447800"/>
            <a:ext cx="11152188" cy="5181600"/>
          </a:xfrm>
        </p:spPr>
        <p:txBody>
          <a:bodyPr/>
          <a:lstStyle>
            <a:lvl1pPr marL="0" indent="0">
              <a:buNone/>
              <a:defRPr sz="3199">
                <a:gradFill>
                  <a:gsLst>
                    <a:gs pos="1250">
                      <a:srgbClr val="000000"/>
                    </a:gs>
                    <a:gs pos="100000">
                      <a:srgbClr val="000000"/>
                    </a:gs>
                  </a:gsLst>
                  <a:lin ang="5400000" scaled="0"/>
                </a:gradFill>
                <a:latin typeface="Consolas" pitchFamily="49" charset="0"/>
                <a:cs typeface="Consolas" pitchFamily="49" charset="0"/>
              </a:defRPr>
            </a:lvl1pPr>
            <a:lvl2pPr marL="339671" indent="0">
              <a:buNone/>
              <a:defRPr>
                <a:gradFill>
                  <a:gsLst>
                    <a:gs pos="1250">
                      <a:srgbClr val="000000"/>
                    </a:gs>
                    <a:gs pos="100000">
                      <a:srgbClr val="000000"/>
                    </a:gs>
                  </a:gsLst>
                  <a:lin ang="5400000" scaled="0"/>
                </a:gradFill>
                <a:latin typeface="Consolas" pitchFamily="49" charset="0"/>
                <a:cs typeface="Consolas" pitchFamily="49" charset="0"/>
              </a:defRPr>
            </a:lvl2pPr>
            <a:lvl3pPr marL="572997" indent="0">
              <a:buNone/>
              <a:defRPr>
                <a:gradFill>
                  <a:gsLst>
                    <a:gs pos="1250">
                      <a:srgbClr val="000000"/>
                    </a:gs>
                    <a:gs pos="100000">
                      <a:srgbClr val="000000"/>
                    </a:gs>
                  </a:gsLst>
                  <a:lin ang="5400000" scaled="0"/>
                </a:gradFill>
                <a:latin typeface="Consolas" pitchFamily="49" charset="0"/>
                <a:cs typeface="Consolas" pitchFamily="49" charset="0"/>
              </a:defRPr>
            </a:lvl3pPr>
            <a:lvl4pPr marL="798387" indent="0">
              <a:buNone/>
              <a:defRPr>
                <a:gradFill>
                  <a:gsLst>
                    <a:gs pos="1250">
                      <a:srgbClr val="000000"/>
                    </a:gs>
                    <a:gs pos="100000">
                      <a:srgbClr val="000000"/>
                    </a:gs>
                  </a:gsLst>
                  <a:lin ang="5400000" scaled="0"/>
                </a:gradFill>
                <a:latin typeface="Consolas" pitchFamily="49" charset="0"/>
                <a:cs typeface="Consolas" pitchFamily="49" charset="0"/>
              </a:defRPr>
            </a:lvl4pPr>
            <a:lvl5pPr marL="1030125" indent="0">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21415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8212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1" y="228600"/>
            <a:ext cx="11152188" cy="664797"/>
          </a:xfrm>
        </p:spPr>
        <p:txBody>
          <a:bodyPr/>
          <a:lstStyle>
            <a:lvl1pPr>
              <a:defRPr sz="4799"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3" y="1447799"/>
            <a:ext cx="11149013" cy="2043636"/>
          </a:xfrm>
          <a:prstGeom prst="rect">
            <a:avLst/>
          </a:prstGeom>
        </p:spPr>
        <p:txBody>
          <a:bodyPr/>
          <a:lstStyle>
            <a:lvl1pPr marL="342845" indent="-342845">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549" indent="-285705">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254" indent="-285705">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2818" indent="-228564">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382" indent="-228564">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238876"/>
            <a:ext cx="12188826" cy="619125"/>
          </a:xfrm>
          <a:prstGeom prst="rect">
            <a:avLst/>
          </a:prstGeom>
          <a:solidFill>
            <a:srgbClr val="FFFF99"/>
          </a:solidFill>
        </p:spPr>
        <p:txBody>
          <a:bodyPr wrap="square" lIns="114306" tIns="57152" rIns="114306" bIns="57152" anchor="b" anchorCtr="0">
            <a:noAutofit/>
          </a:bodyPr>
          <a:lstStyle>
            <a:lvl1pPr algn="r">
              <a:buFont typeface="Arial" pitchFamily="34" charset="0"/>
              <a:buNone/>
              <a:defRPr sz="35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3834231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1"/>
        </a:solidFill>
        <a:effectLst/>
      </p:bgPr>
    </p:bg>
    <p:spTree>
      <p:nvGrpSpPr>
        <p:cNvPr id="1" name=""/>
        <p:cNvGrpSpPr/>
        <p:nvPr/>
      </p:nvGrpSpPr>
      <p:grpSpPr>
        <a:xfrm>
          <a:off x="0" y="0"/>
          <a:ext cx="0" cy="0"/>
          <a:chOff x="0" y="0"/>
          <a:chExt cx="0" cy="0"/>
        </a:xfrm>
      </p:grpSpPr>
      <p:sp>
        <p:nvSpPr>
          <p:cNvPr id="33" name="Rectangle 32"/>
          <p:cNvSpPr/>
          <p:nvPr userDrawn="1"/>
        </p:nvSpPr>
        <p:spPr bwMode="auto">
          <a:xfrm>
            <a:off x="9847979" y="-160540"/>
            <a:ext cx="1828800" cy="1828800"/>
          </a:xfrm>
          <a:prstGeom prst="rect">
            <a:avLst/>
          </a:prstGeom>
          <a:noFill/>
          <a:ln w="28575"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4" name="Rectangle 33"/>
          <p:cNvSpPr/>
          <p:nvPr userDrawn="1"/>
        </p:nvSpPr>
        <p:spPr bwMode="auto">
          <a:xfrm>
            <a:off x="9262519" y="1298578"/>
            <a:ext cx="1170916" cy="1170916"/>
          </a:xfrm>
          <a:prstGeom prst="rect">
            <a:avLst/>
          </a:prstGeom>
          <a:noFill/>
          <a:ln w="57150" cap="flat" cmpd="sng" algn="ctr">
            <a:solidFill>
              <a:srgbClr val="FFFFFF">
                <a:alpha val="2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5" name="Rectangle 34"/>
          <p:cNvSpPr/>
          <p:nvPr userDrawn="1"/>
        </p:nvSpPr>
        <p:spPr bwMode="auto">
          <a:xfrm>
            <a:off x="9262522" y="-160539"/>
            <a:ext cx="875009" cy="875011"/>
          </a:xfrm>
          <a:prstGeom prst="rect">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6" name="Rectangle 35"/>
          <p:cNvSpPr/>
          <p:nvPr userDrawn="1"/>
        </p:nvSpPr>
        <p:spPr bwMode="auto">
          <a:xfrm>
            <a:off x="8219107" y="1423060"/>
            <a:ext cx="665432" cy="665432"/>
          </a:xfrm>
          <a:prstGeom prst="rect">
            <a:avLst/>
          </a:prstGeom>
          <a:noFill/>
          <a:ln w="2857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7" name="Rectangle 36"/>
          <p:cNvSpPr/>
          <p:nvPr userDrawn="1"/>
        </p:nvSpPr>
        <p:spPr bwMode="auto">
          <a:xfrm>
            <a:off x="9262519" y="5753558"/>
            <a:ext cx="1170916" cy="1170916"/>
          </a:xfrm>
          <a:prstGeom prst="rect">
            <a:avLst/>
          </a:prstGeom>
          <a:noFill/>
          <a:ln w="762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8" name="Rectangle 37"/>
          <p:cNvSpPr/>
          <p:nvPr userDrawn="1"/>
        </p:nvSpPr>
        <p:spPr bwMode="auto">
          <a:xfrm>
            <a:off x="10527822" y="5081417"/>
            <a:ext cx="773912" cy="773912"/>
          </a:xfrm>
          <a:prstGeom prst="rect">
            <a:avLst/>
          </a:prstGeom>
          <a:noFill/>
          <a:ln w="190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9" name="Rectangle 38"/>
          <p:cNvSpPr/>
          <p:nvPr userDrawn="1"/>
        </p:nvSpPr>
        <p:spPr bwMode="auto">
          <a:xfrm>
            <a:off x="11216481" y="5610291"/>
            <a:ext cx="316712" cy="316712"/>
          </a:xfrm>
          <a:prstGeom prst="rect">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0" name="Rectangle 39"/>
          <p:cNvSpPr/>
          <p:nvPr userDrawn="1"/>
        </p:nvSpPr>
        <p:spPr bwMode="auto">
          <a:xfrm>
            <a:off x="10622882" y="6339015"/>
            <a:ext cx="2361286" cy="2361287"/>
          </a:xfrm>
          <a:prstGeom prst="rect">
            <a:avLst/>
          </a:prstGeom>
          <a:noFill/>
          <a:ln w="571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1" name="Rectangle 40"/>
          <p:cNvSpPr/>
          <p:nvPr userDrawn="1"/>
        </p:nvSpPr>
        <p:spPr bwMode="auto">
          <a:xfrm>
            <a:off x="681947" y="442111"/>
            <a:ext cx="1255574" cy="1255575"/>
          </a:xfrm>
          <a:prstGeom prst="rect">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2" name="Rectangle 41"/>
          <p:cNvSpPr/>
          <p:nvPr userDrawn="1"/>
        </p:nvSpPr>
        <p:spPr bwMode="auto">
          <a:xfrm>
            <a:off x="1866444" y="-160540"/>
            <a:ext cx="513190" cy="513191"/>
          </a:xfrm>
          <a:prstGeom prst="rect">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3" name="Rectangle 42"/>
          <p:cNvSpPr/>
          <p:nvPr userDrawn="1"/>
        </p:nvSpPr>
        <p:spPr bwMode="auto">
          <a:xfrm>
            <a:off x="11749868" y="1234417"/>
            <a:ext cx="244474" cy="244475"/>
          </a:xfrm>
          <a:prstGeom prst="rect">
            <a:avLst/>
          </a:prstGeom>
          <a:noFill/>
          <a:ln w="190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4" name="Rectangle 43"/>
          <p:cNvSpPr/>
          <p:nvPr userDrawn="1"/>
        </p:nvSpPr>
        <p:spPr bwMode="auto">
          <a:xfrm>
            <a:off x="5824555" y="1918421"/>
            <a:ext cx="875009" cy="875011"/>
          </a:xfrm>
          <a:prstGeom prst="rect">
            <a:avLst/>
          </a:prstGeom>
          <a:noFill/>
          <a:ln w="952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 name="Rectangle 44"/>
          <p:cNvSpPr/>
          <p:nvPr userDrawn="1"/>
        </p:nvSpPr>
        <p:spPr bwMode="auto">
          <a:xfrm>
            <a:off x="4973453" y="5410283"/>
            <a:ext cx="603404" cy="603404"/>
          </a:xfrm>
          <a:prstGeom prst="rect">
            <a:avLst/>
          </a:prstGeom>
          <a:noFill/>
          <a:ln w="381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 name="Rectangle 45"/>
          <p:cNvSpPr/>
          <p:nvPr userDrawn="1"/>
        </p:nvSpPr>
        <p:spPr bwMode="auto">
          <a:xfrm>
            <a:off x="5629432" y="4681875"/>
            <a:ext cx="1030108" cy="1030108"/>
          </a:xfrm>
          <a:prstGeom prst="rect">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978694" y="2183412"/>
            <a:ext cx="10237787" cy="923329"/>
          </a:xfrm>
        </p:spPr>
        <p:txBody>
          <a:bodyPr anchor="b" anchorCtr="0"/>
          <a:lstStyle>
            <a:lvl1pPr>
              <a:defRPr sz="6665" spc="-151" baseline="0">
                <a:solidFill>
                  <a:schemeClr val="bg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7"/>
            <a:ext cx="10237787" cy="498599"/>
          </a:xfrm>
        </p:spPr>
        <p:txBody>
          <a:bodyPr>
            <a:noAutofit/>
          </a:bodyPr>
          <a:lstStyle>
            <a:lvl1pPr marL="0" indent="0">
              <a:spcBef>
                <a:spcPts val="0"/>
              </a:spcBef>
              <a:buNone/>
              <a:defRPr spc="-71" baseline="0">
                <a:solidFill>
                  <a:schemeClr val="tx2">
                    <a:lumMod val="20000"/>
                    <a:lumOff val="80000"/>
                    <a:alpha val="99000"/>
                  </a:schemeClr>
                </a:solidFill>
                <a:latin typeface="+mj-lt"/>
              </a:defRPr>
            </a:lvl1pPr>
          </a:lstStyle>
          <a:p>
            <a:pPr lvl="0"/>
            <a:r>
              <a:rPr lang="en-US" dirty="0" smtClean="0"/>
              <a:t>Speaker Title</a:t>
            </a:r>
            <a:endParaRPr lang="en-US" dirty="0"/>
          </a:p>
        </p:txBody>
      </p:sp>
    </p:spTree>
    <p:extLst>
      <p:ext uri="{BB962C8B-B14F-4D97-AF65-F5344CB8AC3E}">
        <p14:creationId xmlns:p14="http://schemas.microsoft.com/office/powerpoint/2010/main" val="302934095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2"/>
        </a:solidFill>
        <a:effectLst/>
      </p:bgPr>
    </p:bg>
    <p:spTree>
      <p:nvGrpSpPr>
        <p:cNvPr id="1" name=""/>
        <p:cNvGrpSpPr/>
        <p:nvPr/>
      </p:nvGrpSpPr>
      <p:grpSpPr>
        <a:xfrm>
          <a:off x="0" y="0"/>
          <a:ext cx="0" cy="0"/>
          <a:chOff x="0" y="0"/>
          <a:chExt cx="0" cy="0"/>
        </a:xfrm>
      </p:grpSpPr>
      <p:sp>
        <p:nvSpPr>
          <p:cNvPr id="17" name="Oval 16"/>
          <p:cNvSpPr/>
          <p:nvPr userDrawn="1"/>
        </p:nvSpPr>
        <p:spPr bwMode="auto">
          <a:xfrm>
            <a:off x="10202423" y="-383423"/>
            <a:ext cx="1828800" cy="1828800"/>
          </a:xfrm>
          <a:prstGeom prst="ellipse">
            <a:avLst/>
          </a:prstGeom>
          <a:noFill/>
          <a:ln w="28575"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Oval 17"/>
          <p:cNvSpPr/>
          <p:nvPr userDrawn="1"/>
        </p:nvSpPr>
        <p:spPr bwMode="auto">
          <a:xfrm>
            <a:off x="9616963" y="1075695"/>
            <a:ext cx="1170916" cy="1170916"/>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Oval 18"/>
          <p:cNvSpPr/>
          <p:nvPr userDrawn="1"/>
        </p:nvSpPr>
        <p:spPr bwMode="auto">
          <a:xfrm>
            <a:off x="9616963" y="-383423"/>
            <a:ext cx="875009" cy="875011"/>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Oval 19"/>
          <p:cNvSpPr/>
          <p:nvPr userDrawn="1"/>
        </p:nvSpPr>
        <p:spPr bwMode="auto">
          <a:xfrm>
            <a:off x="8573549" y="1200179"/>
            <a:ext cx="665432" cy="665432"/>
          </a:xfrm>
          <a:prstGeom prst="ellipse">
            <a:avLst/>
          </a:prstGeom>
          <a:noFill/>
          <a:ln w="2857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Oval 20"/>
          <p:cNvSpPr/>
          <p:nvPr userDrawn="1"/>
        </p:nvSpPr>
        <p:spPr bwMode="auto">
          <a:xfrm>
            <a:off x="9490215" y="5499903"/>
            <a:ext cx="1170916" cy="1170916"/>
          </a:xfrm>
          <a:prstGeom prst="ellipse">
            <a:avLst/>
          </a:prstGeom>
          <a:noFill/>
          <a:ln w="762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2" name="Oval 21"/>
          <p:cNvSpPr/>
          <p:nvPr userDrawn="1"/>
        </p:nvSpPr>
        <p:spPr bwMode="auto">
          <a:xfrm>
            <a:off x="10755519" y="4827763"/>
            <a:ext cx="773912" cy="773912"/>
          </a:xfrm>
          <a:prstGeom prst="ellipse">
            <a:avLst/>
          </a:prstGeom>
          <a:noFill/>
          <a:ln w="190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Oval 22"/>
          <p:cNvSpPr/>
          <p:nvPr userDrawn="1"/>
        </p:nvSpPr>
        <p:spPr bwMode="auto">
          <a:xfrm>
            <a:off x="11444176" y="5356636"/>
            <a:ext cx="316712" cy="316712"/>
          </a:xfrm>
          <a:prstGeom prst="ellipse">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4" name="Oval 23"/>
          <p:cNvSpPr/>
          <p:nvPr userDrawn="1"/>
        </p:nvSpPr>
        <p:spPr bwMode="auto">
          <a:xfrm>
            <a:off x="10850578" y="6085361"/>
            <a:ext cx="2361286" cy="2361287"/>
          </a:xfrm>
          <a:prstGeom prst="ellipse">
            <a:avLst/>
          </a:prstGeom>
          <a:noFill/>
          <a:ln w="571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Oval 24"/>
          <p:cNvSpPr/>
          <p:nvPr userDrawn="1"/>
        </p:nvSpPr>
        <p:spPr bwMode="auto">
          <a:xfrm>
            <a:off x="1503469" y="1115603"/>
            <a:ext cx="1255574" cy="1255575"/>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6" name="Oval 25"/>
          <p:cNvSpPr/>
          <p:nvPr userDrawn="1"/>
        </p:nvSpPr>
        <p:spPr bwMode="auto">
          <a:xfrm>
            <a:off x="2687963" y="512954"/>
            <a:ext cx="513190" cy="513191"/>
          </a:xfrm>
          <a:prstGeom prst="ellipse">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7" name="Oval 26"/>
          <p:cNvSpPr/>
          <p:nvPr userDrawn="1"/>
        </p:nvSpPr>
        <p:spPr bwMode="auto">
          <a:xfrm>
            <a:off x="12104310" y="1011537"/>
            <a:ext cx="244474" cy="244475"/>
          </a:xfrm>
          <a:prstGeom prst="ellipse">
            <a:avLst/>
          </a:prstGeom>
          <a:noFill/>
          <a:ln w="190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8" name="Oval 27"/>
          <p:cNvSpPr/>
          <p:nvPr userDrawn="1"/>
        </p:nvSpPr>
        <p:spPr bwMode="auto">
          <a:xfrm>
            <a:off x="11156213" y="1879033"/>
            <a:ext cx="875009" cy="875011"/>
          </a:xfrm>
          <a:prstGeom prst="ellipse">
            <a:avLst/>
          </a:prstGeom>
          <a:noFill/>
          <a:ln w="9525"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Oval 28"/>
          <p:cNvSpPr/>
          <p:nvPr userDrawn="1"/>
        </p:nvSpPr>
        <p:spPr bwMode="auto">
          <a:xfrm>
            <a:off x="4973453" y="5410283"/>
            <a:ext cx="603404" cy="603404"/>
          </a:xfrm>
          <a:prstGeom prst="ellipse">
            <a:avLst/>
          </a:prstGeom>
          <a:noFill/>
          <a:ln w="381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0" name="Oval 29"/>
          <p:cNvSpPr/>
          <p:nvPr userDrawn="1"/>
        </p:nvSpPr>
        <p:spPr bwMode="auto">
          <a:xfrm>
            <a:off x="5629432" y="4681875"/>
            <a:ext cx="1030108" cy="1030108"/>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519113" y="2967338"/>
            <a:ext cx="11149013" cy="923329"/>
          </a:xfrm>
        </p:spPr>
        <p:txBody>
          <a:bodyPr anchor="ctr" anchorCtr="0"/>
          <a:lstStyle>
            <a:lvl1pPr>
              <a:defRPr sz="6665" spc="-300" baseline="0">
                <a:solidFill>
                  <a:schemeClr val="bg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3686805341"/>
      </p:ext>
    </p:extLst>
  </p:cSld>
  <p:clrMapOvr>
    <a:masterClrMapping/>
  </p:clrMapOvr>
  <p:transition>
    <p:fade/>
  </p:transition>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ag_Lin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3050437"/>
            <a:ext cx="11149013" cy="757131"/>
          </a:xfrm>
        </p:spPr>
        <p:txBody>
          <a:bodyPr anchor="ctr" anchorCtr="0"/>
          <a:lstStyle>
            <a:lvl1pPr>
              <a:defRPr sz="5465" spc="-300" baseline="0">
                <a:solidFill>
                  <a:schemeClr val="bg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1088561272"/>
      </p:ext>
    </p:extLst>
  </p:cSld>
  <p:clrMapOvr>
    <a:masterClrMapping/>
  </p:clrMapOvr>
  <p:transition>
    <p:fade/>
  </p:transition>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21" name="Teardrop 20"/>
          <p:cNvSpPr/>
          <p:nvPr userDrawn="1"/>
        </p:nvSpPr>
        <p:spPr bwMode="auto">
          <a:xfrm>
            <a:off x="9847979" y="-160540"/>
            <a:ext cx="1828800" cy="1828800"/>
          </a:xfrm>
          <a:prstGeom prst="teardrop">
            <a:avLst/>
          </a:prstGeom>
          <a:noFill/>
          <a:ln w="28575"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2" name="Teardrop 21"/>
          <p:cNvSpPr/>
          <p:nvPr userDrawn="1"/>
        </p:nvSpPr>
        <p:spPr bwMode="auto">
          <a:xfrm>
            <a:off x="9262519" y="1298578"/>
            <a:ext cx="1170916" cy="1170916"/>
          </a:xfrm>
          <a:prstGeom prst="teardrop">
            <a:avLst/>
          </a:prstGeom>
          <a:noFill/>
          <a:ln w="57150" cap="flat" cmpd="sng" algn="ctr">
            <a:solidFill>
              <a:srgbClr val="FFFFFF">
                <a:alpha val="2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Teardrop 22"/>
          <p:cNvSpPr/>
          <p:nvPr userDrawn="1"/>
        </p:nvSpPr>
        <p:spPr bwMode="auto">
          <a:xfrm>
            <a:off x="9262522" y="-160539"/>
            <a:ext cx="875009" cy="875011"/>
          </a:xfrm>
          <a:prstGeom prst="teardrop">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4" name="Teardrop 23"/>
          <p:cNvSpPr/>
          <p:nvPr userDrawn="1"/>
        </p:nvSpPr>
        <p:spPr bwMode="auto">
          <a:xfrm>
            <a:off x="8219107" y="1423060"/>
            <a:ext cx="665432" cy="665432"/>
          </a:xfrm>
          <a:prstGeom prst="teardrop">
            <a:avLst/>
          </a:prstGeom>
          <a:noFill/>
          <a:ln w="2857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Teardrop 24"/>
          <p:cNvSpPr/>
          <p:nvPr userDrawn="1"/>
        </p:nvSpPr>
        <p:spPr bwMode="auto">
          <a:xfrm>
            <a:off x="9262519" y="5753558"/>
            <a:ext cx="1170916" cy="1170916"/>
          </a:xfrm>
          <a:prstGeom prst="teardrop">
            <a:avLst/>
          </a:prstGeom>
          <a:noFill/>
          <a:ln w="762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6" name="Teardrop 25"/>
          <p:cNvSpPr/>
          <p:nvPr userDrawn="1"/>
        </p:nvSpPr>
        <p:spPr bwMode="auto">
          <a:xfrm>
            <a:off x="10527822" y="5081417"/>
            <a:ext cx="773912" cy="773912"/>
          </a:xfrm>
          <a:prstGeom prst="teardrop">
            <a:avLst/>
          </a:prstGeom>
          <a:noFill/>
          <a:ln w="190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7" name="Teardrop 26"/>
          <p:cNvSpPr/>
          <p:nvPr userDrawn="1"/>
        </p:nvSpPr>
        <p:spPr bwMode="auto">
          <a:xfrm>
            <a:off x="11216481" y="5610291"/>
            <a:ext cx="316712" cy="316712"/>
          </a:xfrm>
          <a:prstGeom prst="teardrop">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8" name="Teardrop 27"/>
          <p:cNvSpPr/>
          <p:nvPr userDrawn="1"/>
        </p:nvSpPr>
        <p:spPr bwMode="auto">
          <a:xfrm>
            <a:off x="10622882" y="6339015"/>
            <a:ext cx="2361286" cy="2361287"/>
          </a:xfrm>
          <a:prstGeom prst="teardrop">
            <a:avLst/>
          </a:prstGeom>
          <a:noFill/>
          <a:ln w="571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Teardrop 28"/>
          <p:cNvSpPr/>
          <p:nvPr userDrawn="1"/>
        </p:nvSpPr>
        <p:spPr bwMode="auto">
          <a:xfrm>
            <a:off x="681947" y="442111"/>
            <a:ext cx="1255574" cy="1255575"/>
          </a:xfrm>
          <a:prstGeom prst="teardrop">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0" name="Teardrop 29"/>
          <p:cNvSpPr/>
          <p:nvPr userDrawn="1"/>
        </p:nvSpPr>
        <p:spPr bwMode="auto">
          <a:xfrm>
            <a:off x="1866444" y="-160540"/>
            <a:ext cx="513190" cy="513191"/>
          </a:xfrm>
          <a:prstGeom prst="teardrop">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1" name="Teardrop 30"/>
          <p:cNvSpPr/>
          <p:nvPr userDrawn="1"/>
        </p:nvSpPr>
        <p:spPr bwMode="auto">
          <a:xfrm>
            <a:off x="11749868" y="1234417"/>
            <a:ext cx="244474" cy="244475"/>
          </a:xfrm>
          <a:prstGeom prst="teardrop">
            <a:avLst/>
          </a:prstGeom>
          <a:noFill/>
          <a:ln w="190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2" name="Teardrop 31"/>
          <p:cNvSpPr/>
          <p:nvPr userDrawn="1"/>
        </p:nvSpPr>
        <p:spPr bwMode="auto">
          <a:xfrm>
            <a:off x="5824555" y="1918421"/>
            <a:ext cx="875009" cy="875011"/>
          </a:xfrm>
          <a:prstGeom prst="teardrop">
            <a:avLst/>
          </a:prstGeom>
          <a:noFill/>
          <a:ln w="952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3" name="Teardrop 32"/>
          <p:cNvSpPr/>
          <p:nvPr userDrawn="1"/>
        </p:nvSpPr>
        <p:spPr bwMode="auto">
          <a:xfrm>
            <a:off x="4973453" y="5410283"/>
            <a:ext cx="603404" cy="603404"/>
          </a:xfrm>
          <a:prstGeom prst="teardrop">
            <a:avLst/>
          </a:prstGeom>
          <a:noFill/>
          <a:ln w="381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4" name="Teardrop 33"/>
          <p:cNvSpPr/>
          <p:nvPr userDrawn="1"/>
        </p:nvSpPr>
        <p:spPr bwMode="auto">
          <a:xfrm>
            <a:off x="5629432" y="4681875"/>
            <a:ext cx="1030108" cy="1030108"/>
          </a:xfrm>
          <a:prstGeom prst="teardrop">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973138" y="4343402"/>
            <a:ext cx="10237787" cy="461665"/>
          </a:xfrm>
        </p:spPr>
        <p:txBody>
          <a:bodyPr>
            <a:noAutofit/>
          </a:bodyPr>
          <a:lstStyle>
            <a:lvl1pPr marL="0" indent="0" algn="l">
              <a:lnSpc>
                <a:spcPct val="90000"/>
              </a:lnSpc>
              <a:spcBef>
                <a:spcPts val="0"/>
              </a:spcBef>
              <a:buNone/>
              <a:defRPr lang="en-US" sz="3599" kern="1200" spc="-71" baseline="0" dirty="0">
                <a:solidFill>
                  <a:schemeClr val="bg1">
                    <a:alpha val="99000"/>
                  </a:schemeClr>
                </a:solidFill>
                <a:latin typeface="+mj-lt"/>
                <a:ea typeface="+mn-ea"/>
                <a:cs typeface="+mn-cs"/>
              </a:defRPr>
            </a:lvl1pPr>
            <a:lvl2pPr marL="457110" indent="0" algn="ctr">
              <a:buNone/>
              <a:defRPr>
                <a:solidFill>
                  <a:schemeClr val="tx1">
                    <a:tint val="75000"/>
                  </a:schemeClr>
                </a:solidFill>
              </a:defRPr>
            </a:lvl2pPr>
            <a:lvl3pPr marL="914218" indent="0" algn="ctr">
              <a:buNone/>
              <a:defRPr>
                <a:solidFill>
                  <a:schemeClr val="tx1">
                    <a:tint val="75000"/>
                  </a:schemeClr>
                </a:solidFill>
              </a:defRPr>
            </a:lvl3pPr>
            <a:lvl4pPr marL="1371328" indent="0" algn="ctr">
              <a:buNone/>
              <a:defRPr>
                <a:solidFill>
                  <a:schemeClr val="tx1">
                    <a:tint val="75000"/>
                  </a:schemeClr>
                </a:solidFill>
              </a:defRPr>
            </a:lvl4pPr>
            <a:lvl5pPr marL="1828437" indent="0" algn="ctr">
              <a:buNone/>
              <a:defRPr>
                <a:solidFill>
                  <a:schemeClr val="tx1">
                    <a:tint val="75000"/>
                  </a:schemeClr>
                </a:solidFill>
              </a:defRPr>
            </a:lvl5pPr>
            <a:lvl6pPr marL="2285546" indent="0" algn="ctr">
              <a:buNone/>
              <a:defRPr>
                <a:solidFill>
                  <a:schemeClr val="tx1">
                    <a:tint val="75000"/>
                  </a:schemeClr>
                </a:solidFill>
              </a:defRPr>
            </a:lvl6pPr>
            <a:lvl7pPr marL="2742655" indent="0" algn="ctr">
              <a:buNone/>
              <a:defRPr>
                <a:solidFill>
                  <a:schemeClr val="tx1">
                    <a:tint val="75000"/>
                  </a:schemeClr>
                </a:solidFill>
              </a:defRPr>
            </a:lvl7pPr>
            <a:lvl8pPr marL="3199765" indent="0" algn="ctr">
              <a:buNone/>
              <a:defRPr>
                <a:solidFill>
                  <a:schemeClr val="tx1">
                    <a:tint val="75000"/>
                  </a:schemeClr>
                </a:solidFill>
              </a:defRPr>
            </a:lvl8pPr>
            <a:lvl9pPr marL="3656874" indent="0" algn="ctr">
              <a:buNone/>
              <a:defRPr>
                <a:solidFill>
                  <a:schemeClr val="tx1">
                    <a:tint val="75000"/>
                  </a:schemeClr>
                </a:solidFill>
              </a:defRPr>
            </a:lvl9pPr>
          </a:lstStyle>
          <a:p>
            <a:pPr marL="0" marR="0" lvl="0" indent="0" algn="l" defTabSz="914218"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2" y="2739679"/>
            <a:ext cx="10242551"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598" b="0" kern="1200" cap="none" spc="-400" baseline="0" dirty="0" smtClean="0">
                <a:ln w="3175">
                  <a:noFill/>
                </a:ln>
                <a:solidFill>
                  <a:schemeClr val="accent3">
                    <a:lumMod val="20000"/>
                    <a:lumOff val="80000"/>
                    <a:alpha val="99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73138" y="1900239"/>
            <a:ext cx="10237787" cy="914096"/>
          </a:xfrm>
        </p:spPr>
        <p:txBody>
          <a:bodyPr wrap="square" anchor="b">
            <a:noAutofit/>
          </a:bodyPr>
          <a:lstStyle>
            <a:lvl1pPr marL="0" indent="0">
              <a:buNone/>
              <a:defRPr sz="6665" spc="-151">
                <a:solidFill>
                  <a:schemeClr val="bg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165338113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1"/>
            <a:ext cx="11149013" cy="5181601"/>
          </a:xfrm>
          <a:prstGeom prst="rect">
            <a:avLst/>
          </a:prstGeom>
        </p:spPr>
        <p:txBody>
          <a:bodyPr/>
          <a:lstStyle>
            <a:lvl1pPr marL="0" indent="0">
              <a:spcBef>
                <a:spcPts val="2399"/>
              </a:spcBef>
              <a:buNone/>
              <a:defRPr sz="3999">
                <a:solidFill>
                  <a:schemeClr val="tx1">
                    <a:lumMod val="75000"/>
                    <a:lumOff val="25000"/>
                    <a:alpha val="99000"/>
                  </a:schemeClr>
                </a:solidFill>
                <a:latin typeface="+mn-lt"/>
              </a:defRPr>
            </a:lvl1pPr>
            <a:lvl2pPr marL="0" indent="0">
              <a:buNone/>
              <a:defRPr sz="2000">
                <a:solidFill>
                  <a:schemeClr val="tx1">
                    <a:lumMod val="75000"/>
                    <a:lumOff val="25000"/>
                    <a:alpha val="99000"/>
                  </a:schemeClr>
                </a:solidFill>
                <a:latin typeface="+mn-lt"/>
              </a:defRPr>
            </a:lvl2pPr>
            <a:lvl3pPr marL="231738" indent="0">
              <a:buNone/>
              <a:defRPr sz="2000">
                <a:solidFill>
                  <a:schemeClr val="tx1">
                    <a:lumMod val="75000"/>
                    <a:lumOff val="25000"/>
                    <a:alpha val="99000"/>
                  </a:schemeClr>
                </a:solidFill>
                <a:latin typeface="+mn-lt"/>
              </a:defRPr>
            </a:lvl3pPr>
            <a:lvl4pPr marL="457127" indent="0">
              <a:buNone/>
              <a:defRPr sz="2000">
                <a:solidFill>
                  <a:schemeClr val="tx1">
                    <a:lumMod val="75000"/>
                    <a:lumOff val="25000"/>
                    <a:alpha val="99000"/>
                  </a:schemeClr>
                </a:solidFill>
                <a:latin typeface="+mn-lt"/>
              </a:defRPr>
            </a:lvl4pPr>
            <a:lvl5pPr marL="693628" indent="0">
              <a:buNone/>
              <a:defRPr sz="2000">
                <a:solidFill>
                  <a:schemeClr val="tx1">
                    <a:lumMod val="75000"/>
                    <a:lumOff val="25000"/>
                    <a:alpha val="99000"/>
                  </a:schemeClr>
                </a:soli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867225537"/>
      </p:ext>
    </p:extLst>
  </p:cSld>
  <p:clrMapOvr>
    <a:masterClrMapping/>
  </p:clrMapOvr>
  <p:transition>
    <p:fade/>
  </p:transition>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1"/>
            <a:ext cx="11149013" cy="1975927"/>
          </a:xfrm>
          <a:prstGeom prst="rect">
            <a:avLst/>
          </a:prstGeom>
        </p:spPr>
        <p:txBody>
          <a:bodyPr/>
          <a:lstStyle>
            <a:lvl1pPr marL="0" indent="0">
              <a:spcBef>
                <a:spcPts val="2399"/>
              </a:spcBef>
              <a:buNone/>
              <a:defRPr sz="3999">
                <a:solidFill>
                  <a:schemeClr val="tx1">
                    <a:lumMod val="75000"/>
                    <a:lumOff val="25000"/>
                  </a:schemeClr>
                </a:solidFill>
                <a:latin typeface="+mn-lt"/>
              </a:defRPr>
            </a:lvl1pPr>
            <a:lvl2pPr marL="0" indent="0">
              <a:buNone/>
              <a:defRPr sz="2000">
                <a:solidFill>
                  <a:schemeClr val="tx1">
                    <a:lumMod val="75000"/>
                    <a:lumOff val="25000"/>
                  </a:schemeClr>
                </a:solidFill>
                <a:latin typeface="+mn-lt"/>
              </a:defRPr>
            </a:lvl2pPr>
            <a:lvl3pPr marL="231738" indent="0">
              <a:buNone/>
              <a:defRPr sz="2000">
                <a:solidFill>
                  <a:schemeClr val="tx1">
                    <a:lumMod val="75000"/>
                    <a:lumOff val="25000"/>
                  </a:schemeClr>
                </a:solidFill>
                <a:latin typeface="+mn-lt"/>
              </a:defRPr>
            </a:lvl3pPr>
            <a:lvl4pPr marL="457127" indent="0">
              <a:buNone/>
              <a:defRPr sz="2000">
                <a:solidFill>
                  <a:schemeClr val="tx1">
                    <a:lumMod val="75000"/>
                    <a:lumOff val="25000"/>
                  </a:schemeClr>
                </a:solidFill>
                <a:latin typeface="+mn-lt"/>
              </a:defRPr>
            </a:lvl4pPr>
            <a:lvl5pPr marL="693628" indent="0">
              <a:buNone/>
              <a:defRPr sz="2000">
                <a:solidFill>
                  <a:schemeClr val="tx1">
                    <a:lumMod val="75000"/>
                    <a:lumOff val="25000"/>
                  </a:schemeClr>
                </a:soli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53598"/>
      </p:ext>
    </p:extLst>
  </p:cSld>
  <p:clrMapOvr>
    <a:masterClrMapping/>
  </p:clrMapOvr>
  <p:transition>
    <p:fade/>
  </p:transition>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5181600"/>
          </a:xfrm>
        </p:spPr>
        <p:txBody>
          <a:bodyPr/>
          <a:lstStyle>
            <a:lvl1pPr marL="0" indent="0">
              <a:spcBef>
                <a:spcPts val="1200"/>
              </a:spcBef>
              <a:buNone/>
              <a:defRPr sz="3999">
                <a:solidFill>
                  <a:schemeClr val="tx1">
                    <a:lumMod val="75000"/>
                    <a:lumOff val="25000"/>
                  </a:schemeClr>
                </a:solidFill>
                <a:latin typeface="+mn-lt"/>
              </a:defRPr>
            </a:lvl1pPr>
            <a:lvl2pPr marL="0" indent="0">
              <a:buNone/>
              <a:defRPr sz="2000">
                <a:solidFill>
                  <a:schemeClr val="tx1">
                    <a:lumMod val="75000"/>
                    <a:lumOff val="25000"/>
                  </a:schemeClr>
                </a:solidFill>
                <a:latin typeface="+mn-lt"/>
              </a:defRPr>
            </a:lvl2pPr>
            <a:lvl3pPr marL="233327" indent="0">
              <a:buNone/>
              <a:defRPr sz="2000">
                <a:solidFill>
                  <a:schemeClr val="tx1">
                    <a:lumMod val="75000"/>
                    <a:lumOff val="25000"/>
                  </a:schemeClr>
                </a:solidFill>
                <a:latin typeface="+mn-lt"/>
              </a:defRPr>
            </a:lvl3pPr>
            <a:lvl4pPr marL="457127" indent="0">
              <a:buNone/>
              <a:defRPr sz="2000">
                <a:solidFill>
                  <a:schemeClr val="tx1">
                    <a:lumMod val="75000"/>
                    <a:lumOff val="25000"/>
                  </a:schemeClr>
                </a:solidFill>
                <a:latin typeface="+mn-lt"/>
              </a:defRPr>
            </a:lvl4pPr>
            <a:lvl5pPr marL="693628" indent="0">
              <a:buNone/>
              <a:defRPr sz="2000">
                <a:solidFill>
                  <a:schemeClr val="tx1">
                    <a:lumMod val="75000"/>
                    <a:lumOff val="25000"/>
                  </a:schemeClr>
                </a:soli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8"/>
          <p:cNvSpPr>
            <a:spLocks noGrp="1"/>
          </p:cNvSpPr>
          <p:nvPr>
            <p:ph type="body" sz="quarter" idx="12"/>
          </p:nvPr>
        </p:nvSpPr>
        <p:spPr>
          <a:xfrm>
            <a:off x="6277927" y="1447800"/>
            <a:ext cx="5394960" cy="5181600"/>
          </a:xfrm>
        </p:spPr>
        <p:txBody>
          <a:bodyPr/>
          <a:lstStyle>
            <a:lvl1pPr marL="0" indent="0">
              <a:spcBef>
                <a:spcPts val="1200"/>
              </a:spcBef>
              <a:buNone/>
              <a:defRPr lang="en-US" sz="3999" kern="1200" spc="-71" baseline="0" dirty="0" smtClean="0">
                <a:solidFill>
                  <a:schemeClr val="tx1">
                    <a:lumMod val="75000"/>
                    <a:lumOff val="25000"/>
                  </a:schemeClr>
                </a:solidFill>
                <a:latin typeface="+mn-lt"/>
                <a:ea typeface="+mn-ea"/>
                <a:cs typeface="+mn-cs"/>
              </a:defRPr>
            </a:lvl1pPr>
            <a:lvl2pPr marL="3175" marR="0" indent="0" algn="l" defTabSz="914218"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tx1">
                    <a:lumMod val="75000"/>
                    <a:lumOff val="25000"/>
                  </a:schemeClr>
                </a:solidFill>
                <a:latin typeface="+mn-lt"/>
                <a:ea typeface="+mn-ea"/>
                <a:cs typeface="+mn-cs"/>
              </a:defRPr>
            </a:lvl2pPr>
            <a:lvl3pPr marL="233327" marR="0" indent="0" algn="l" defTabSz="914218"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tx1">
                    <a:lumMod val="75000"/>
                    <a:lumOff val="25000"/>
                  </a:schemeClr>
                </a:solidFill>
                <a:latin typeface="+mn-lt"/>
                <a:ea typeface="+mn-ea"/>
                <a:cs typeface="+mn-cs"/>
              </a:defRPr>
            </a:lvl3pPr>
            <a:lvl4pPr marL="460301" marR="0" indent="0" algn="l" defTabSz="914218"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tx1">
                    <a:lumMod val="75000"/>
                    <a:lumOff val="25000"/>
                  </a:schemeClr>
                </a:solidFill>
                <a:latin typeface="+mn-lt"/>
                <a:ea typeface="+mn-ea"/>
                <a:cs typeface="+mn-cs"/>
              </a:defRPr>
            </a:lvl4pPr>
            <a:lvl5pPr marL="687280" marR="0" indent="0" algn="l" defTabSz="914218"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a:solidFill>
                  <a:schemeClr val="tx1">
                    <a:lumMod val="75000"/>
                    <a:lumOff val="25000"/>
                  </a:schemeClr>
                </a:solidFill>
                <a:latin typeface="+mn-lt"/>
                <a:ea typeface="+mn-ea"/>
                <a:cs typeface="+mn-cs"/>
              </a:defRPr>
            </a:lvl5pPr>
          </a:lstStyle>
          <a:p>
            <a:pPr marL="0" marR="0" lvl="0" indent="0" algn="l" defTabSz="914218" rtl="0" eaLnBrk="1" fontAlgn="auto" latinLnBrk="0" hangingPunct="1">
              <a:lnSpc>
                <a:spcPct val="90000"/>
              </a:lnSpc>
              <a:spcBef>
                <a:spcPct val="20000"/>
              </a:spcBef>
              <a:spcAft>
                <a:spcPts val="0"/>
              </a:spcAft>
              <a:buClrTx/>
              <a:buSzPct val="90000"/>
              <a:buFont typeface="Arial" pitchFamily="34" charset="0"/>
              <a:buNone/>
              <a:tabLst/>
            </a:pPr>
            <a:r>
              <a:rPr lang="en-US" smtClean="0"/>
              <a:t>Click to edit Master text styles</a:t>
            </a:r>
          </a:p>
          <a:p>
            <a:pPr marL="0" marR="0" lvl="1" indent="0" algn="l" defTabSz="914218" rtl="0" eaLnBrk="1" fontAlgn="auto" latinLnBrk="0" hangingPunct="1">
              <a:lnSpc>
                <a:spcPct val="90000"/>
              </a:lnSpc>
              <a:spcBef>
                <a:spcPct val="20000"/>
              </a:spcBef>
              <a:spcAft>
                <a:spcPts val="0"/>
              </a:spcAft>
              <a:buClrTx/>
              <a:buSzPct val="90000"/>
              <a:buFont typeface="Arial" pitchFamily="34" charset="0"/>
              <a:buNone/>
              <a:tabLst/>
            </a:pPr>
            <a:r>
              <a:rPr lang="en-US" smtClean="0"/>
              <a:t>Second level</a:t>
            </a:r>
          </a:p>
          <a:p>
            <a:pPr marL="0" marR="0" lvl="2" indent="0" algn="l" defTabSz="914218" rtl="0" eaLnBrk="1" fontAlgn="auto" latinLnBrk="0" hangingPunct="1">
              <a:lnSpc>
                <a:spcPct val="90000"/>
              </a:lnSpc>
              <a:spcBef>
                <a:spcPct val="20000"/>
              </a:spcBef>
              <a:spcAft>
                <a:spcPts val="0"/>
              </a:spcAft>
              <a:buClrTx/>
              <a:buSzPct val="90000"/>
              <a:buFont typeface="Arial" pitchFamily="34" charset="0"/>
              <a:buNone/>
              <a:tabLst/>
            </a:pPr>
            <a:r>
              <a:rPr lang="en-US" smtClean="0"/>
              <a:t>Third level</a:t>
            </a:r>
          </a:p>
          <a:p>
            <a:pPr marL="0" marR="0" lvl="3" indent="0" algn="l" defTabSz="914218" rtl="0" eaLnBrk="1" fontAlgn="auto" latinLnBrk="0" hangingPunct="1">
              <a:lnSpc>
                <a:spcPct val="90000"/>
              </a:lnSpc>
              <a:spcBef>
                <a:spcPct val="20000"/>
              </a:spcBef>
              <a:spcAft>
                <a:spcPts val="0"/>
              </a:spcAft>
              <a:buClrTx/>
              <a:buSzPct val="90000"/>
              <a:buFont typeface="Arial" pitchFamily="34" charset="0"/>
              <a:buNone/>
              <a:tabLst/>
            </a:pPr>
            <a:r>
              <a:rPr lang="en-US" smtClean="0"/>
              <a:t>Fourth level</a:t>
            </a:r>
          </a:p>
          <a:p>
            <a:pPr marL="0" marR="0" lvl="4" indent="0" algn="l" defTabSz="914218" rtl="0" eaLnBrk="1" fontAlgn="auto" latinLnBrk="0" hangingPunct="1">
              <a:lnSpc>
                <a:spcPct val="90000"/>
              </a:lnSpc>
              <a:spcBef>
                <a:spcPct val="20000"/>
              </a:spcBef>
              <a:spcAft>
                <a:spcPts val="0"/>
              </a:spcAft>
              <a:buClrTx/>
              <a:buSzPct val="90000"/>
              <a:buFont typeface="Arial" pitchFamily="34" charset="0"/>
              <a:buNone/>
              <a:tabLst/>
            </a:pPr>
            <a:r>
              <a:rPr lang="en-US" smtClean="0"/>
              <a:t>Fifth level</a:t>
            </a:r>
            <a:endParaRPr lang="en-US" dirty="0"/>
          </a:p>
        </p:txBody>
      </p:sp>
    </p:spTree>
    <p:extLst>
      <p:ext uri="{BB962C8B-B14F-4D97-AF65-F5344CB8AC3E}">
        <p14:creationId xmlns:p14="http://schemas.microsoft.com/office/powerpoint/2010/main" val="846835597"/>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6141323"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6141323"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3367224"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3367224"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6141323"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6141323"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3367224"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3367224"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377165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410143115"/>
      </p:ext>
    </p:extLst>
  </p:cSld>
  <p:clrMapOvr>
    <a:masterClrMapping/>
  </p:clrMapOvr>
  <p:transition>
    <p:fade/>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9089877"/>
      </p:ext>
    </p:extLst>
  </p:cSld>
  <p:clrMapOvr>
    <a:masterClrMapping/>
  </p:clrMapOvr>
  <p:transition>
    <p:fade/>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2_text_boxes">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2436815" y="2110598"/>
            <a:ext cx="3585662" cy="1207351"/>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dirty="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0" name="Text Placeholder 8"/>
          <p:cNvSpPr>
            <a:spLocks noGrp="1"/>
          </p:cNvSpPr>
          <p:nvPr>
            <p:ph type="body" sz="quarter" idx="12"/>
          </p:nvPr>
        </p:nvSpPr>
        <p:spPr>
          <a:xfrm>
            <a:off x="2436813" y="3317950"/>
            <a:ext cx="3585661" cy="2050705"/>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11" name="Text Placeholder 8"/>
          <p:cNvSpPr>
            <a:spLocks noGrp="1"/>
          </p:cNvSpPr>
          <p:nvPr>
            <p:ph type="body" sz="quarter" idx="13"/>
          </p:nvPr>
        </p:nvSpPr>
        <p:spPr>
          <a:xfrm>
            <a:off x="6166351" y="2110598"/>
            <a:ext cx="3585661" cy="1207351"/>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2" name="Text Placeholder 8"/>
          <p:cNvSpPr>
            <a:spLocks noGrp="1"/>
          </p:cNvSpPr>
          <p:nvPr>
            <p:ph type="body" sz="quarter" idx="14"/>
          </p:nvPr>
        </p:nvSpPr>
        <p:spPr>
          <a:xfrm>
            <a:off x="6166351" y="3317950"/>
            <a:ext cx="3585661" cy="2050705"/>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728734653"/>
      </p:ext>
    </p:extLst>
  </p:cSld>
  <p:clrMapOvr>
    <a:masterClrMapping/>
  </p:clrMapOvr>
  <p:transition>
    <p:fade/>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3_text_box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2526576"/>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0" name="Text Placeholder 8"/>
          <p:cNvSpPr>
            <a:spLocks noGrp="1"/>
          </p:cNvSpPr>
          <p:nvPr>
            <p:ph type="body" sz="quarter" idx="12"/>
          </p:nvPr>
        </p:nvSpPr>
        <p:spPr>
          <a:xfrm>
            <a:off x="4756215" y="3440976"/>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11" name="Text Placeholder 8"/>
          <p:cNvSpPr>
            <a:spLocks noGrp="1"/>
          </p:cNvSpPr>
          <p:nvPr>
            <p:ph type="body" sz="quarter" idx="13"/>
          </p:nvPr>
        </p:nvSpPr>
        <p:spPr>
          <a:xfrm>
            <a:off x="7533397" y="2526576"/>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2" name="Text Placeholder 8"/>
          <p:cNvSpPr>
            <a:spLocks noGrp="1"/>
          </p:cNvSpPr>
          <p:nvPr>
            <p:ph type="body" sz="quarter" idx="14"/>
          </p:nvPr>
        </p:nvSpPr>
        <p:spPr>
          <a:xfrm>
            <a:off x="7533397" y="3440976"/>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13" name="Text Placeholder 8"/>
          <p:cNvSpPr>
            <a:spLocks noGrp="1"/>
          </p:cNvSpPr>
          <p:nvPr>
            <p:ph type="body" sz="quarter" idx="15"/>
          </p:nvPr>
        </p:nvSpPr>
        <p:spPr>
          <a:xfrm>
            <a:off x="1982115" y="2526576"/>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4" name="Text Placeholder 8"/>
          <p:cNvSpPr>
            <a:spLocks noGrp="1"/>
          </p:cNvSpPr>
          <p:nvPr>
            <p:ph type="body" sz="quarter" idx="16"/>
          </p:nvPr>
        </p:nvSpPr>
        <p:spPr>
          <a:xfrm>
            <a:off x="1982115" y="3440976"/>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Tree>
    <p:extLst>
      <p:ext uri="{BB962C8B-B14F-4D97-AF65-F5344CB8AC3E}">
        <p14:creationId xmlns:p14="http://schemas.microsoft.com/office/powerpoint/2010/main" val="4209509027"/>
      </p:ext>
    </p:extLst>
  </p:cSld>
  <p:clrMapOvr>
    <a:masterClrMapping/>
  </p:clrMapOvr>
  <p:transition>
    <p:fade/>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4_text_box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23" name="Text Placeholder 8"/>
          <p:cNvSpPr>
            <a:spLocks noGrp="1"/>
          </p:cNvSpPr>
          <p:nvPr>
            <p:ph type="body" sz="quarter" idx="10"/>
          </p:nvPr>
        </p:nvSpPr>
        <p:spPr>
          <a:xfrm>
            <a:off x="6141323"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24" name="Text Placeholder 8"/>
          <p:cNvSpPr>
            <a:spLocks noGrp="1"/>
          </p:cNvSpPr>
          <p:nvPr>
            <p:ph type="body" sz="quarter" idx="12"/>
          </p:nvPr>
        </p:nvSpPr>
        <p:spPr>
          <a:xfrm>
            <a:off x="6141323"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25" name="Text Placeholder 8"/>
          <p:cNvSpPr>
            <a:spLocks noGrp="1"/>
          </p:cNvSpPr>
          <p:nvPr>
            <p:ph type="body" sz="quarter" idx="15"/>
          </p:nvPr>
        </p:nvSpPr>
        <p:spPr>
          <a:xfrm>
            <a:off x="3367224"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26" name="Text Placeholder 8"/>
          <p:cNvSpPr>
            <a:spLocks noGrp="1"/>
          </p:cNvSpPr>
          <p:nvPr>
            <p:ph type="body" sz="quarter" idx="16"/>
          </p:nvPr>
        </p:nvSpPr>
        <p:spPr>
          <a:xfrm>
            <a:off x="3367224"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27" name="Text Placeholder 8"/>
          <p:cNvSpPr>
            <a:spLocks noGrp="1"/>
          </p:cNvSpPr>
          <p:nvPr>
            <p:ph type="body" sz="quarter" idx="17"/>
          </p:nvPr>
        </p:nvSpPr>
        <p:spPr>
          <a:xfrm>
            <a:off x="6141323"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28" name="Text Placeholder 8"/>
          <p:cNvSpPr>
            <a:spLocks noGrp="1"/>
          </p:cNvSpPr>
          <p:nvPr>
            <p:ph type="body" sz="quarter" idx="18"/>
          </p:nvPr>
        </p:nvSpPr>
        <p:spPr>
          <a:xfrm>
            <a:off x="6141323"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29" name="Text Placeholder 8"/>
          <p:cNvSpPr>
            <a:spLocks noGrp="1"/>
          </p:cNvSpPr>
          <p:nvPr>
            <p:ph type="body" sz="quarter" idx="21"/>
          </p:nvPr>
        </p:nvSpPr>
        <p:spPr>
          <a:xfrm>
            <a:off x="3367224"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0" name="Text Placeholder 8"/>
          <p:cNvSpPr>
            <a:spLocks noGrp="1"/>
          </p:cNvSpPr>
          <p:nvPr>
            <p:ph type="body" sz="quarter" idx="22"/>
          </p:nvPr>
        </p:nvSpPr>
        <p:spPr>
          <a:xfrm>
            <a:off x="3367224"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Tree>
    <p:extLst>
      <p:ext uri="{BB962C8B-B14F-4D97-AF65-F5344CB8AC3E}">
        <p14:creationId xmlns:p14="http://schemas.microsoft.com/office/powerpoint/2010/main" val="3977640186"/>
      </p:ext>
    </p:extLst>
  </p:cSld>
  <p:clrMapOvr>
    <a:masterClrMapping/>
  </p:clrMapOvr>
  <p:transition>
    <p:fade/>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6_text_box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1" name="Text Placeholder 8"/>
          <p:cNvSpPr>
            <a:spLocks noGrp="1"/>
          </p:cNvSpPr>
          <p:nvPr>
            <p:ph type="body" sz="quarter" idx="10"/>
          </p:nvPr>
        </p:nvSpPr>
        <p:spPr>
          <a:xfrm>
            <a:off x="4756215"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2" name="Text Placeholder 8"/>
          <p:cNvSpPr>
            <a:spLocks noGrp="1"/>
          </p:cNvSpPr>
          <p:nvPr>
            <p:ph type="body" sz="quarter" idx="12"/>
          </p:nvPr>
        </p:nvSpPr>
        <p:spPr>
          <a:xfrm>
            <a:off x="4756215"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3" name="Text Placeholder 8"/>
          <p:cNvSpPr>
            <a:spLocks noGrp="1"/>
          </p:cNvSpPr>
          <p:nvPr>
            <p:ph type="body" sz="quarter" idx="13"/>
          </p:nvPr>
        </p:nvSpPr>
        <p:spPr>
          <a:xfrm>
            <a:off x="7533397"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4" name="Text Placeholder 8"/>
          <p:cNvSpPr>
            <a:spLocks noGrp="1"/>
          </p:cNvSpPr>
          <p:nvPr>
            <p:ph type="body" sz="quarter" idx="14"/>
          </p:nvPr>
        </p:nvSpPr>
        <p:spPr>
          <a:xfrm>
            <a:off x="7533397"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5" name="Text Placeholder 8"/>
          <p:cNvSpPr>
            <a:spLocks noGrp="1"/>
          </p:cNvSpPr>
          <p:nvPr>
            <p:ph type="body" sz="quarter" idx="15"/>
          </p:nvPr>
        </p:nvSpPr>
        <p:spPr>
          <a:xfrm>
            <a:off x="1982115"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6" name="Text Placeholder 8"/>
          <p:cNvSpPr>
            <a:spLocks noGrp="1"/>
          </p:cNvSpPr>
          <p:nvPr>
            <p:ph type="body" sz="quarter" idx="16"/>
          </p:nvPr>
        </p:nvSpPr>
        <p:spPr>
          <a:xfrm>
            <a:off x="1982115"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7" name="Text Placeholder 8"/>
          <p:cNvSpPr>
            <a:spLocks noGrp="1"/>
          </p:cNvSpPr>
          <p:nvPr>
            <p:ph type="body" sz="quarter" idx="17"/>
          </p:nvPr>
        </p:nvSpPr>
        <p:spPr>
          <a:xfrm>
            <a:off x="4756215"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8" name="Text Placeholder 8"/>
          <p:cNvSpPr>
            <a:spLocks noGrp="1"/>
          </p:cNvSpPr>
          <p:nvPr>
            <p:ph type="body" sz="quarter" idx="18"/>
          </p:nvPr>
        </p:nvSpPr>
        <p:spPr>
          <a:xfrm>
            <a:off x="4756215"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9" name="Text Placeholder 8"/>
          <p:cNvSpPr>
            <a:spLocks noGrp="1"/>
          </p:cNvSpPr>
          <p:nvPr>
            <p:ph type="body" sz="quarter" idx="19"/>
          </p:nvPr>
        </p:nvSpPr>
        <p:spPr>
          <a:xfrm>
            <a:off x="7533397"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40" name="Text Placeholder 8"/>
          <p:cNvSpPr>
            <a:spLocks noGrp="1"/>
          </p:cNvSpPr>
          <p:nvPr>
            <p:ph type="body" sz="quarter" idx="20"/>
          </p:nvPr>
        </p:nvSpPr>
        <p:spPr>
          <a:xfrm>
            <a:off x="7533397"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41" name="Text Placeholder 8"/>
          <p:cNvSpPr>
            <a:spLocks noGrp="1"/>
          </p:cNvSpPr>
          <p:nvPr>
            <p:ph type="body" sz="quarter" idx="21"/>
          </p:nvPr>
        </p:nvSpPr>
        <p:spPr>
          <a:xfrm>
            <a:off x="1982115"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6" tIns="34294" rIns="34294" bIns="68586"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54"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42" name="Text Placeholder 8"/>
          <p:cNvSpPr>
            <a:spLocks noGrp="1"/>
          </p:cNvSpPr>
          <p:nvPr>
            <p:ph type="body" sz="quarter" idx="22"/>
          </p:nvPr>
        </p:nvSpPr>
        <p:spPr>
          <a:xfrm>
            <a:off x="1982115"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6" tIns="68586" rIns="34294" bIns="68586"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54"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Tree>
    <p:extLst>
      <p:ext uri="{BB962C8B-B14F-4D97-AF65-F5344CB8AC3E}">
        <p14:creationId xmlns:p14="http://schemas.microsoft.com/office/powerpoint/2010/main" val="3888174468"/>
      </p:ext>
    </p:extLst>
  </p:cSld>
  <p:clrMapOvr>
    <a:masterClrMapping/>
  </p:clrMapOvr>
  <p:transition>
    <p:fade/>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6" name="Rectangle 5"/>
          <p:cNvSpPr/>
          <p:nvPr userDrawn="1"/>
        </p:nvSpPr>
        <p:spPr bwMode="hidden">
          <a:xfrm rot="10800000" flipV="1">
            <a:off x="0" y="2"/>
            <a:ext cx="12188825" cy="115594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solidFill>
                <a:srgbClr val="000000">
                  <a:alpha val="99000"/>
                </a:srgbClr>
              </a:solidFill>
              <a:ea typeface="Segoe UI" pitchFamily="34" charset="0"/>
              <a:cs typeface="Segoe UI" pitchFamily="34" charset="0"/>
            </a:endParaRPr>
          </a:p>
        </p:txBody>
      </p:sp>
      <p:sp>
        <p:nvSpPr>
          <p:cNvPr id="2" name="Title 1"/>
          <p:cNvSpPr>
            <a:spLocks noGrp="1"/>
          </p:cNvSpPr>
          <p:nvPr>
            <p:ph type="title" hasCustomPrompt="1"/>
          </p:nvPr>
        </p:nvSpPr>
        <p:spPr/>
        <p:txBody>
          <a:bodyPr>
            <a:normAutofit/>
          </a:bodyPr>
          <a:lstStyle>
            <a:lvl1pPr>
              <a:defRPr>
                <a:solidFill>
                  <a:schemeClr val="bg1">
                    <a:alpha val="99000"/>
                  </a:schemeClr>
                </a:solidFill>
              </a:defRPr>
            </a:lvl1pPr>
          </a:lstStyle>
          <a:p>
            <a:r>
              <a:rPr lang="en-US" dirty="0" smtClean="0"/>
              <a:t>Slide for Developer Code</a:t>
            </a:r>
            <a:endParaRPr lang="en-US" dirty="0"/>
          </a:p>
        </p:txBody>
      </p:sp>
      <p:sp>
        <p:nvSpPr>
          <p:cNvPr id="3" name="Rectangle 2"/>
          <p:cNvSpPr/>
          <p:nvPr userDrawn="1"/>
        </p:nvSpPr>
        <p:spPr bwMode="hidden">
          <a:xfrm>
            <a:off x="0" y="1155942"/>
            <a:ext cx="12188825" cy="570206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518319" y="1447800"/>
            <a:ext cx="11152188" cy="5181600"/>
          </a:xfrm>
        </p:spPr>
        <p:txBody>
          <a:bodyPr>
            <a:normAutofit/>
          </a:bodyPr>
          <a:lstStyle>
            <a:lvl1pPr marL="0" indent="0">
              <a:buNone/>
              <a:defRPr sz="3199">
                <a:solidFill>
                  <a:schemeClr val="tx1">
                    <a:lumMod val="75000"/>
                    <a:lumOff val="25000"/>
                  </a:schemeClr>
                </a:solidFill>
                <a:latin typeface="Consolas" pitchFamily="49" charset="0"/>
                <a:cs typeface="Consolas" pitchFamily="49" charset="0"/>
              </a:defRPr>
            </a:lvl1pPr>
            <a:lvl2pPr marL="339671" indent="0">
              <a:buNone/>
              <a:defRPr>
                <a:solidFill>
                  <a:schemeClr val="tx1">
                    <a:lumMod val="75000"/>
                    <a:lumOff val="25000"/>
                  </a:schemeClr>
                </a:solidFill>
                <a:latin typeface="Consolas" pitchFamily="49" charset="0"/>
                <a:cs typeface="Consolas" pitchFamily="49" charset="0"/>
              </a:defRPr>
            </a:lvl2pPr>
            <a:lvl3pPr marL="572997" indent="0">
              <a:buNone/>
              <a:defRPr>
                <a:solidFill>
                  <a:schemeClr val="tx1">
                    <a:lumMod val="75000"/>
                    <a:lumOff val="25000"/>
                  </a:schemeClr>
                </a:solidFill>
                <a:latin typeface="Consolas" pitchFamily="49" charset="0"/>
                <a:cs typeface="Consolas" pitchFamily="49" charset="0"/>
              </a:defRPr>
            </a:lvl3pPr>
            <a:lvl4pPr marL="798387" indent="0">
              <a:buNone/>
              <a:defRPr>
                <a:solidFill>
                  <a:schemeClr val="tx1">
                    <a:lumMod val="75000"/>
                    <a:lumOff val="25000"/>
                  </a:schemeClr>
                </a:solidFill>
                <a:latin typeface="Consolas" pitchFamily="49" charset="0"/>
                <a:cs typeface="Consolas" pitchFamily="49" charset="0"/>
              </a:defRPr>
            </a:lvl4pPr>
            <a:lvl5pPr marL="1030125" indent="0">
              <a:buNone/>
              <a:defRPr>
                <a:solidFill>
                  <a:schemeClr val="tx1">
                    <a:lumMod val="75000"/>
                    <a:lumOff val="25000"/>
                  </a:schemeClr>
                </a:solidFill>
                <a:latin typeface="Consolas" pitchFamily="49" charset="0"/>
                <a:cs typeface="Consolas"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25070318"/>
      </p:ext>
    </p:extLst>
  </p:cSld>
  <p:clrMapOvr>
    <a:masterClrMapping/>
  </p:clrMapOvr>
  <p:transition>
    <p:fade/>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Black Notes slide Layout">
    <p:bg>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1" y="228600"/>
            <a:ext cx="11152188" cy="664797"/>
          </a:xfrm>
        </p:spPr>
        <p:txBody>
          <a:bodyPr/>
          <a:lstStyle>
            <a:lvl1pPr>
              <a:defRPr sz="4799"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3" y="1447799"/>
            <a:ext cx="11149013" cy="2043636"/>
          </a:xfrm>
          <a:prstGeom prst="rect">
            <a:avLst/>
          </a:prstGeom>
        </p:spPr>
        <p:txBody>
          <a:bodyPr/>
          <a:lstStyle>
            <a:lvl1pPr marL="342845" indent="-342845">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549" indent="-285705">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254" indent="-285705">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2818" indent="-228564">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382" indent="-228564">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238876"/>
            <a:ext cx="12188826" cy="619125"/>
          </a:xfrm>
          <a:prstGeom prst="rect">
            <a:avLst/>
          </a:prstGeom>
          <a:solidFill>
            <a:srgbClr val="FFFF99"/>
          </a:solidFill>
        </p:spPr>
        <p:txBody>
          <a:bodyPr wrap="square" lIns="114306" tIns="57152" rIns="114306" bIns="57152" anchor="b" anchorCtr="0">
            <a:noAutofit/>
          </a:bodyPr>
          <a:lstStyle>
            <a:lvl1pPr algn="r">
              <a:buFont typeface="Arial" pitchFamily="34" charset="0"/>
              <a:buNone/>
              <a:defRPr sz="35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3265467318"/>
      </p:ext>
    </p:extLst>
  </p:cSld>
  <p:clrMapOvr>
    <a:masterClrMapping/>
  </p:clrMapOvr>
  <p:transition>
    <p:fade/>
  </p:transition>
  <p:timing>
    <p:tnLst>
      <p:par>
        <p:cTn id="1" dur="indefinite" restart="never" nodeType="tmRoot"/>
      </p:par>
    </p:tnLst>
  </p:timing>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694" y="2183413"/>
            <a:ext cx="10237787" cy="923329"/>
          </a:xfrm>
        </p:spPr>
        <p:txBody>
          <a:bodyPr anchor="b" anchorCtr="0"/>
          <a:lstStyle>
            <a:lvl1pPr>
              <a:defRPr sz="6665" spc="-151" baseline="0">
                <a:solidFill>
                  <a:schemeClr val="tx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8"/>
            <a:ext cx="10237787" cy="498599"/>
          </a:xfrm>
        </p:spPr>
        <p:txBody>
          <a:bodyPr>
            <a:noAutofit/>
          </a:bodyPr>
          <a:lstStyle>
            <a:lvl1pPr marL="0" indent="0">
              <a:spcBef>
                <a:spcPts val="0"/>
              </a:spcBef>
              <a:buNone/>
              <a:defRPr spc="-71" baseline="0">
                <a:solidFill>
                  <a:schemeClr val="tx2">
                    <a:lumMod val="40000"/>
                    <a:lumOff val="60000"/>
                    <a:alpha val="99000"/>
                  </a:schemeClr>
                </a:solidFill>
                <a:latin typeface="+mj-lt"/>
              </a:defRPr>
            </a:lvl1pPr>
          </a:lstStyle>
          <a:p>
            <a:pPr lvl="0"/>
            <a:r>
              <a:rPr lang="en-US" dirty="0" smtClean="0"/>
              <a:t>Speaker Title</a:t>
            </a:r>
            <a:endParaRPr lang="en-US" dirty="0"/>
          </a:p>
        </p:txBody>
      </p:sp>
      <p:sp>
        <p:nvSpPr>
          <p:cNvPr id="452" name="Rectangle 451"/>
          <p:cNvSpPr/>
          <p:nvPr userDrawn="1"/>
        </p:nvSpPr>
        <p:spPr bwMode="auto">
          <a:xfrm>
            <a:off x="9847979" y="-160540"/>
            <a:ext cx="1828800" cy="1828800"/>
          </a:xfrm>
          <a:prstGeom prst="rect">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3" name="Rectangle 452"/>
          <p:cNvSpPr/>
          <p:nvPr userDrawn="1"/>
        </p:nvSpPr>
        <p:spPr bwMode="auto">
          <a:xfrm>
            <a:off x="9262519" y="1298579"/>
            <a:ext cx="1170916" cy="1170916"/>
          </a:xfrm>
          <a:prstGeom prst="rect">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4" name="Rectangle 453"/>
          <p:cNvSpPr/>
          <p:nvPr userDrawn="1"/>
        </p:nvSpPr>
        <p:spPr bwMode="auto">
          <a:xfrm>
            <a:off x="9262522" y="-160539"/>
            <a:ext cx="875009" cy="875011"/>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5" name="Rectangle 454"/>
          <p:cNvSpPr/>
          <p:nvPr userDrawn="1"/>
        </p:nvSpPr>
        <p:spPr bwMode="auto">
          <a:xfrm>
            <a:off x="8219107" y="1423060"/>
            <a:ext cx="665432" cy="665432"/>
          </a:xfrm>
          <a:prstGeom prst="rect">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6" name="Rectangle 455"/>
          <p:cNvSpPr/>
          <p:nvPr userDrawn="1"/>
        </p:nvSpPr>
        <p:spPr bwMode="auto">
          <a:xfrm>
            <a:off x="9262519" y="5753559"/>
            <a:ext cx="1170916" cy="1170916"/>
          </a:xfrm>
          <a:prstGeom prst="rect">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7" name="Rectangle 456"/>
          <p:cNvSpPr/>
          <p:nvPr userDrawn="1"/>
        </p:nvSpPr>
        <p:spPr bwMode="auto">
          <a:xfrm>
            <a:off x="10527822" y="5081417"/>
            <a:ext cx="773912" cy="773912"/>
          </a:xfrm>
          <a:prstGeom prst="rect">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8" name="Rectangle 457"/>
          <p:cNvSpPr/>
          <p:nvPr userDrawn="1"/>
        </p:nvSpPr>
        <p:spPr bwMode="auto">
          <a:xfrm>
            <a:off x="11216481" y="5610291"/>
            <a:ext cx="316712" cy="316712"/>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9" name="Rectangle 458"/>
          <p:cNvSpPr/>
          <p:nvPr userDrawn="1"/>
        </p:nvSpPr>
        <p:spPr bwMode="auto">
          <a:xfrm>
            <a:off x="10622882" y="6339017"/>
            <a:ext cx="2361286" cy="2361287"/>
          </a:xfrm>
          <a:prstGeom prst="rect">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0" name="Rectangle 459"/>
          <p:cNvSpPr/>
          <p:nvPr userDrawn="1"/>
        </p:nvSpPr>
        <p:spPr bwMode="auto">
          <a:xfrm>
            <a:off x="681947" y="442113"/>
            <a:ext cx="1255574" cy="1255575"/>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1" name="Rectangle 460"/>
          <p:cNvSpPr/>
          <p:nvPr userDrawn="1"/>
        </p:nvSpPr>
        <p:spPr bwMode="auto">
          <a:xfrm>
            <a:off x="1866445" y="-160540"/>
            <a:ext cx="513190" cy="513191"/>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2" name="Rectangle 461"/>
          <p:cNvSpPr/>
          <p:nvPr userDrawn="1"/>
        </p:nvSpPr>
        <p:spPr bwMode="auto">
          <a:xfrm>
            <a:off x="11749869" y="1234417"/>
            <a:ext cx="244474" cy="244475"/>
          </a:xfrm>
          <a:prstGeom prst="rect">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3" name="Rectangle 462"/>
          <p:cNvSpPr/>
          <p:nvPr userDrawn="1"/>
        </p:nvSpPr>
        <p:spPr bwMode="auto">
          <a:xfrm>
            <a:off x="5824555" y="1918421"/>
            <a:ext cx="875009" cy="875011"/>
          </a:xfrm>
          <a:prstGeom prst="rect">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4" name="Rectangle 463"/>
          <p:cNvSpPr/>
          <p:nvPr userDrawn="1"/>
        </p:nvSpPr>
        <p:spPr bwMode="auto">
          <a:xfrm>
            <a:off x="4973453" y="5410283"/>
            <a:ext cx="603404" cy="603404"/>
          </a:xfrm>
          <a:prstGeom prst="rect">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5" name="Rectangle 464"/>
          <p:cNvSpPr/>
          <p:nvPr userDrawn="1"/>
        </p:nvSpPr>
        <p:spPr bwMode="auto">
          <a:xfrm>
            <a:off x="5629432" y="4681875"/>
            <a:ext cx="1030108" cy="1030108"/>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127261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2967339"/>
            <a:ext cx="11149013" cy="923329"/>
          </a:xfrm>
        </p:spPr>
        <p:txBody>
          <a:bodyPr anchor="ctr" anchorCtr="0"/>
          <a:lstStyle>
            <a:lvl1pPr>
              <a:defRPr sz="6665" spc="-300" baseline="0">
                <a:solidFill>
                  <a:schemeClr val="tx1">
                    <a:alpha val="99000"/>
                  </a:schemeClr>
                </a:solidFill>
              </a:defRPr>
            </a:lvl1pPr>
          </a:lstStyle>
          <a:p>
            <a:r>
              <a:rPr lang="en-US" dirty="0" smtClean="0"/>
              <a:t>Click to edit title style</a:t>
            </a:r>
            <a:endParaRPr lang="en-US" dirty="0"/>
          </a:p>
        </p:txBody>
      </p:sp>
      <p:sp>
        <p:nvSpPr>
          <p:cNvPr id="3" name="Oval 2"/>
          <p:cNvSpPr/>
          <p:nvPr userDrawn="1"/>
        </p:nvSpPr>
        <p:spPr bwMode="auto">
          <a:xfrm>
            <a:off x="10202424" y="-383423"/>
            <a:ext cx="1828800" cy="1828800"/>
          </a:xfrm>
          <a:prstGeom prst="ellipse">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Oval 3"/>
          <p:cNvSpPr/>
          <p:nvPr userDrawn="1"/>
        </p:nvSpPr>
        <p:spPr bwMode="auto">
          <a:xfrm>
            <a:off x="9616963" y="1075695"/>
            <a:ext cx="1170916" cy="1170916"/>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Oval 4"/>
          <p:cNvSpPr/>
          <p:nvPr userDrawn="1"/>
        </p:nvSpPr>
        <p:spPr bwMode="auto">
          <a:xfrm>
            <a:off x="9616963" y="-383423"/>
            <a:ext cx="875009" cy="875011"/>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Oval 5"/>
          <p:cNvSpPr/>
          <p:nvPr userDrawn="1"/>
        </p:nvSpPr>
        <p:spPr bwMode="auto">
          <a:xfrm>
            <a:off x="8573549" y="1200179"/>
            <a:ext cx="665432" cy="665432"/>
          </a:xfrm>
          <a:prstGeom prst="ellipse">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Oval 6"/>
          <p:cNvSpPr/>
          <p:nvPr userDrawn="1"/>
        </p:nvSpPr>
        <p:spPr bwMode="auto">
          <a:xfrm>
            <a:off x="9490215" y="5499903"/>
            <a:ext cx="1170916" cy="1170916"/>
          </a:xfrm>
          <a:prstGeom prst="ellipse">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userDrawn="1"/>
        </p:nvSpPr>
        <p:spPr bwMode="auto">
          <a:xfrm>
            <a:off x="10755520" y="4827763"/>
            <a:ext cx="773912" cy="773912"/>
          </a:xfrm>
          <a:prstGeom prst="ellipse">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userDrawn="1"/>
        </p:nvSpPr>
        <p:spPr bwMode="auto">
          <a:xfrm>
            <a:off x="11444176" y="5356636"/>
            <a:ext cx="316712" cy="316712"/>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Oval 9"/>
          <p:cNvSpPr/>
          <p:nvPr userDrawn="1"/>
        </p:nvSpPr>
        <p:spPr bwMode="auto">
          <a:xfrm>
            <a:off x="10850578" y="6085362"/>
            <a:ext cx="2361286" cy="2361287"/>
          </a:xfrm>
          <a:prstGeom prst="ellipse">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Oval 10"/>
          <p:cNvSpPr/>
          <p:nvPr userDrawn="1"/>
        </p:nvSpPr>
        <p:spPr bwMode="auto">
          <a:xfrm>
            <a:off x="1503469" y="1115605"/>
            <a:ext cx="1255574" cy="1255575"/>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Oval 11"/>
          <p:cNvSpPr/>
          <p:nvPr userDrawn="1"/>
        </p:nvSpPr>
        <p:spPr bwMode="auto">
          <a:xfrm>
            <a:off x="2687963" y="512955"/>
            <a:ext cx="513190" cy="513191"/>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userDrawn="1"/>
        </p:nvSpPr>
        <p:spPr bwMode="auto">
          <a:xfrm>
            <a:off x="12104310" y="1011537"/>
            <a:ext cx="244474" cy="244475"/>
          </a:xfrm>
          <a:prstGeom prst="ellipse">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Oval 13"/>
          <p:cNvSpPr/>
          <p:nvPr userDrawn="1"/>
        </p:nvSpPr>
        <p:spPr bwMode="auto">
          <a:xfrm>
            <a:off x="11156213" y="1879033"/>
            <a:ext cx="875009" cy="875011"/>
          </a:xfrm>
          <a:prstGeom prst="ellipse">
            <a:avLst/>
          </a:prstGeom>
          <a:noFill/>
          <a:ln w="9525">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Oval 14"/>
          <p:cNvSpPr/>
          <p:nvPr userDrawn="1"/>
        </p:nvSpPr>
        <p:spPr bwMode="auto">
          <a:xfrm>
            <a:off x="4973453" y="5410283"/>
            <a:ext cx="603404" cy="603404"/>
          </a:xfrm>
          <a:prstGeom prst="ellipse">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p:cNvSpPr/>
          <p:nvPr userDrawn="1"/>
        </p:nvSpPr>
        <p:spPr bwMode="auto">
          <a:xfrm>
            <a:off x="5629432" y="4681875"/>
            <a:ext cx="1030108" cy="1030108"/>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188553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47562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47562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7" name="Text Placeholder 8"/>
          <p:cNvSpPr>
            <a:spLocks noGrp="1"/>
          </p:cNvSpPr>
          <p:nvPr>
            <p:ph type="body" sz="quarter" idx="19"/>
          </p:nvPr>
        </p:nvSpPr>
        <p:spPr>
          <a:xfrm>
            <a:off x="7533397"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18" name="Text Placeholder 8"/>
          <p:cNvSpPr>
            <a:spLocks noGrp="1"/>
          </p:cNvSpPr>
          <p:nvPr>
            <p:ph type="body" sz="quarter" idx="20"/>
          </p:nvPr>
        </p:nvSpPr>
        <p:spPr>
          <a:xfrm>
            <a:off x="7533397"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19821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45719" rIns="45719" bIns="91436"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4061"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19821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36" tIns="91436" rIns="45719" bIns="91436"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3954625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Tag_Lin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3050437"/>
            <a:ext cx="11149013" cy="757131"/>
          </a:xfrm>
        </p:spPr>
        <p:txBody>
          <a:bodyPr anchor="ctr" anchorCtr="0"/>
          <a:lstStyle>
            <a:lvl1pPr>
              <a:defRPr sz="5465" spc="0" baseline="0">
                <a:solidFill>
                  <a:schemeClr val="tx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1985006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8" name="Teardrop 7"/>
          <p:cNvSpPr/>
          <p:nvPr userDrawn="1"/>
        </p:nvSpPr>
        <p:spPr bwMode="auto">
          <a:xfrm>
            <a:off x="9847979" y="-160540"/>
            <a:ext cx="1828800" cy="1828800"/>
          </a:xfrm>
          <a:prstGeom prst="teardrop">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eardrop 8"/>
          <p:cNvSpPr/>
          <p:nvPr userDrawn="1"/>
        </p:nvSpPr>
        <p:spPr bwMode="auto">
          <a:xfrm>
            <a:off x="9262519" y="1298579"/>
            <a:ext cx="1170916" cy="1170916"/>
          </a:xfrm>
          <a:prstGeom prst="teardrop">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Teardrop 9"/>
          <p:cNvSpPr/>
          <p:nvPr userDrawn="1"/>
        </p:nvSpPr>
        <p:spPr bwMode="auto">
          <a:xfrm>
            <a:off x="9262522" y="-160539"/>
            <a:ext cx="875009" cy="875011"/>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Teardrop 10"/>
          <p:cNvSpPr/>
          <p:nvPr userDrawn="1"/>
        </p:nvSpPr>
        <p:spPr bwMode="auto">
          <a:xfrm>
            <a:off x="8219107" y="1423060"/>
            <a:ext cx="665432" cy="665432"/>
          </a:xfrm>
          <a:prstGeom prst="teardrop">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eardrop 11"/>
          <p:cNvSpPr/>
          <p:nvPr userDrawn="1"/>
        </p:nvSpPr>
        <p:spPr bwMode="auto">
          <a:xfrm>
            <a:off x="9262519" y="5753559"/>
            <a:ext cx="1170916" cy="1170916"/>
          </a:xfrm>
          <a:prstGeom prst="teardrop">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Teardrop 12"/>
          <p:cNvSpPr/>
          <p:nvPr userDrawn="1"/>
        </p:nvSpPr>
        <p:spPr bwMode="auto">
          <a:xfrm>
            <a:off x="10527822" y="5081417"/>
            <a:ext cx="773912" cy="773912"/>
          </a:xfrm>
          <a:prstGeom prst="teardrop">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Teardrop 13"/>
          <p:cNvSpPr/>
          <p:nvPr userDrawn="1"/>
        </p:nvSpPr>
        <p:spPr bwMode="auto">
          <a:xfrm>
            <a:off x="11216481" y="5610291"/>
            <a:ext cx="316712" cy="316712"/>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Teardrop 14"/>
          <p:cNvSpPr/>
          <p:nvPr userDrawn="1"/>
        </p:nvSpPr>
        <p:spPr bwMode="auto">
          <a:xfrm>
            <a:off x="10622882" y="6339017"/>
            <a:ext cx="2361286" cy="2361287"/>
          </a:xfrm>
          <a:prstGeom prst="teardrop">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Teardrop 15"/>
          <p:cNvSpPr/>
          <p:nvPr userDrawn="1"/>
        </p:nvSpPr>
        <p:spPr bwMode="auto">
          <a:xfrm>
            <a:off x="681947" y="442113"/>
            <a:ext cx="1255574" cy="1255575"/>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Teardrop 16"/>
          <p:cNvSpPr/>
          <p:nvPr userDrawn="1"/>
        </p:nvSpPr>
        <p:spPr bwMode="auto">
          <a:xfrm>
            <a:off x="1866445" y="-160540"/>
            <a:ext cx="513190" cy="513191"/>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Teardrop 17"/>
          <p:cNvSpPr/>
          <p:nvPr userDrawn="1"/>
        </p:nvSpPr>
        <p:spPr bwMode="auto">
          <a:xfrm>
            <a:off x="11749869" y="1234417"/>
            <a:ext cx="244474" cy="244475"/>
          </a:xfrm>
          <a:prstGeom prst="teardrop">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Teardrop 18"/>
          <p:cNvSpPr/>
          <p:nvPr userDrawn="1"/>
        </p:nvSpPr>
        <p:spPr bwMode="auto">
          <a:xfrm>
            <a:off x="5824555" y="1918421"/>
            <a:ext cx="875009" cy="875011"/>
          </a:xfrm>
          <a:prstGeom prst="teardrop">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Teardrop 19"/>
          <p:cNvSpPr/>
          <p:nvPr userDrawn="1"/>
        </p:nvSpPr>
        <p:spPr bwMode="auto">
          <a:xfrm>
            <a:off x="4973453" y="5410283"/>
            <a:ext cx="603404" cy="603404"/>
          </a:xfrm>
          <a:prstGeom prst="teardrop">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Teardrop 20"/>
          <p:cNvSpPr/>
          <p:nvPr userDrawn="1"/>
        </p:nvSpPr>
        <p:spPr bwMode="auto">
          <a:xfrm>
            <a:off x="5629432" y="4681875"/>
            <a:ext cx="1030108" cy="1030108"/>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973138" y="4343404"/>
            <a:ext cx="10237787" cy="461665"/>
          </a:xfrm>
        </p:spPr>
        <p:txBody>
          <a:bodyPr>
            <a:noAutofit/>
          </a:bodyPr>
          <a:lstStyle>
            <a:lvl1pPr marL="0" indent="0" algn="l">
              <a:lnSpc>
                <a:spcPct val="90000"/>
              </a:lnSpc>
              <a:spcBef>
                <a:spcPts val="0"/>
              </a:spcBef>
              <a:buNone/>
              <a:defRPr lang="en-US" sz="3599" kern="1200" spc="-71" baseline="0" dirty="0">
                <a:gradFill>
                  <a:gsLst>
                    <a:gs pos="2083">
                      <a:schemeClr val="tx1"/>
                    </a:gs>
                    <a:gs pos="99000">
                      <a:schemeClr val="tx1"/>
                    </a:gs>
                  </a:gsLst>
                  <a:lin ang="5400000" scaled="0"/>
                </a:gradFill>
                <a:latin typeface="+mj-lt"/>
                <a:ea typeface="+mn-ea"/>
                <a:cs typeface="+mn-cs"/>
              </a:defRPr>
            </a:lvl1pPr>
            <a:lvl2pPr marL="457091" indent="0" algn="ctr">
              <a:buNone/>
              <a:defRPr>
                <a:solidFill>
                  <a:schemeClr val="tx1">
                    <a:tint val="75000"/>
                  </a:schemeClr>
                </a:solidFill>
              </a:defRPr>
            </a:lvl2pPr>
            <a:lvl3pPr marL="914181" indent="0" algn="ctr">
              <a:buNone/>
              <a:defRPr>
                <a:solidFill>
                  <a:schemeClr val="tx1">
                    <a:tint val="75000"/>
                  </a:schemeClr>
                </a:solidFill>
              </a:defRPr>
            </a:lvl3pPr>
            <a:lvl4pPr marL="1371270" indent="0" algn="ctr">
              <a:buNone/>
              <a:defRPr>
                <a:solidFill>
                  <a:schemeClr val="tx1">
                    <a:tint val="75000"/>
                  </a:schemeClr>
                </a:solidFill>
              </a:defRPr>
            </a:lvl4pPr>
            <a:lvl5pPr marL="1828361" indent="0" algn="ctr">
              <a:buNone/>
              <a:defRPr>
                <a:solidFill>
                  <a:schemeClr val="tx1">
                    <a:tint val="75000"/>
                  </a:schemeClr>
                </a:solidFill>
              </a:defRPr>
            </a:lvl5pPr>
            <a:lvl6pPr marL="2285450" indent="0" algn="ctr">
              <a:buNone/>
              <a:defRPr>
                <a:solidFill>
                  <a:schemeClr val="tx1">
                    <a:tint val="75000"/>
                  </a:schemeClr>
                </a:solidFill>
              </a:defRPr>
            </a:lvl6pPr>
            <a:lvl7pPr marL="2742541" indent="0" algn="ctr">
              <a:buNone/>
              <a:defRPr>
                <a:solidFill>
                  <a:schemeClr val="tx1">
                    <a:tint val="75000"/>
                  </a:schemeClr>
                </a:solidFill>
              </a:defRPr>
            </a:lvl7pPr>
            <a:lvl8pPr marL="3199632" indent="0" algn="ctr">
              <a:buNone/>
              <a:defRPr>
                <a:solidFill>
                  <a:schemeClr val="tx1">
                    <a:tint val="75000"/>
                  </a:schemeClr>
                </a:solidFill>
              </a:defRPr>
            </a:lvl8pPr>
            <a:lvl9pPr marL="3656722" indent="0" algn="ctr">
              <a:buNone/>
              <a:defRPr>
                <a:solidFill>
                  <a:schemeClr val="tx1">
                    <a:tint val="75000"/>
                  </a:schemeClr>
                </a:solidFill>
              </a:defRPr>
            </a:lvl9pPr>
          </a:lstStyle>
          <a:p>
            <a:pPr marL="0" marR="0" lvl="0" indent="0" algn="l" defTabSz="914181"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2" y="2739679"/>
            <a:ext cx="10242551"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598" b="0" kern="1200" cap="none" spc="-400" baseline="0" dirty="0" smtClean="0">
                <a:ln w="3175">
                  <a:noFill/>
                </a:ln>
                <a:solidFill>
                  <a:schemeClr val="accent3">
                    <a:lumMod val="40000"/>
                    <a:lumOff val="60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72345" y="1447800"/>
            <a:ext cx="10237787" cy="914096"/>
          </a:xfrm>
        </p:spPr>
        <p:txBody>
          <a:bodyPr wrap="square" anchor="ctr">
            <a:noAutofit/>
          </a:bodyPr>
          <a:lstStyle>
            <a:lvl1pPr marL="0" indent="0">
              <a:buNone/>
              <a:defRPr sz="6665" spc="-151">
                <a:solidFill>
                  <a:schemeClr val="tx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1153528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75713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2"/>
            <a:ext cx="11149013" cy="5181601"/>
          </a:xfrm>
          <a:prstGeom prst="rect">
            <a:avLst/>
          </a:prstGeom>
        </p:spPr>
        <p:txBody>
          <a:bodyPr/>
          <a:lstStyle>
            <a:lvl1pPr marL="284106" indent="-284106">
              <a:buFont typeface="Wingdings" pitchFamily="2" charset="2"/>
              <a:buChar char=""/>
              <a:defRPr sz="3999">
                <a:latin typeface="+mn-lt"/>
              </a:defRPr>
            </a:lvl1pPr>
            <a:lvl2pPr marL="517423" indent="-233316">
              <a:buFont typeface="Wingdings" pitchFamily="2" charset="2"/>
              <a:buChar char=""/>
              <a:defRPr>
                <a:latin typeface="+mn-lt"/>
              </a:defRPr>
            </a:lvl2pPr>
            <a:lvl3pPr marL="741215" indent="-223793">
              <a:buFont typeface="Wingdings" pitchFamily="2" charset="2"/>
              <a:buChar char=""/>
              <a:tabLst/>
              <a:defRPr>
                <a:latin typeface="+mn-lt"/>
              </a:defRPr>
            </a:lvl3pPr>
            <a:lvl4pPr marL="914217" indent="-173003">
              <a:buFont typeface="Wingdings" pitchFamily="2" charset="2"/>
              <a:buChar char=""/>
              <a:defRPr>
                <a:latin typeface="+mn-lt"/>
              </a:defRPr>
            </a:lvl4pPr>
            <a:lvl5pPr marL="1087220" indent="-173003">
              <a:buFont typeface="Wingdings" pitchFamily="2" charset="2"/>
              <a:buChar char=""/>
              <a:tabLst/>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351238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2"/>
            <a:ext cx="11149013" cy="5181601"/>
          </a:xfrm>
          <a:prstGeom prst="rect">
            <a:avLst/>
          </a:prstGeom>
        </p:spPr>
        <p:txBody>
          <a:bodyPr/>
          <a:lstStyle>
            <a:lvl1pPr marL="0" indent="0">
              <a:spcBef>
                <a:spcPts val="2399"/>
              </a:spcBef>
              <a:buNone/>
              <a:defRPr sz="3999">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27" indent="0">
              <a:buNone/>
              <a:defRPr sz="2000">
                <a:solidFill>
                  <a:schemeClr val="bg1">
                    <a:lumMod val="75000"/>
                    <a:lumOff val="25000"/>
                  </a:schemeClr>
                </a:solidFill>
                <a:latin typeface="+mn-lt"/>
              </a:defRPr>
            </a:lvl3pPr>
            <a:lvl4pPr marL="457107" indent="0">
              <a:buNone/>
              <a:defRPr sz="2000">
                <a:solidFill>
                  <a:schemeClr val="bg1">
                    <a:lumMod val="75000"/>
                    <a:lumOff val="25000"/>
                  </a:schemeClr>
                </a:solidFill>
                <a:latin typeface="+mn-lt"/>
              </a:defRPr>
            </a:lvl4pPr>
            <a:lvl5pPr marL="693599"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86844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2"/>
            <a:ext cx="11149013" cy="5181601"/>
          </a:xfrm>
          <a:prstGeom prst="rect">
            <a:avLst/>
          </a:prstGeom>
        </p:spPr>
        <p:txBody>
          <a:bodyPr/>
          <a:lstStyle>
            <a:lvl1pPr marL="0" indent="0">
              <a:spcBef>
                <a:spcPts val="2399"/>
              </a:spcBef>
              <a:buNone/>
              <a:defRPr sz="3999">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27" indent="0">
              <a:buNone/>
              <a:defRPr sz="2000">
                <a:solidFill>
                  <a:schemeClr val="bg1">
                    <a:lumMod val="75000"/>
                    <a:lumOff val="25000"/>
                  </a:schemeClr>
                </a:solidFill>
                <a:latin typeface="+mn-lt"/>
              </a:defRPr>
            </a:lvl3pPr>
            <a:lvl4pPr marL="457107" indent="0">
              <a:buNone/>
              <a:defRPr sz="2000">
                <a:solidFill>
                  <a:schemeClr val="bg1">
                    <a:lumMod val="75000"/>
                    <a:lumOff val="25000"/>
                  </a:schemeClr>
                </a:solidFill>
                <a:latin typeface="+mn-lt"/>
              </a:defRPr>
            </a:lvl4pPr>
            <a:lvl5pPr marL="693599"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91482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520700" y="1447800"/>
            <a:ext cx="5394960" cy="5181600"/>
          </a:xfrm>
        </p:spPr>
        <p:txBody>
          <a:bodyPr>
            <a:noAutofit/>
          </a:bodyPr>
          <a:lstStyle>
            <a:lvl1pPr marL="292042" indent="-292042">
              <a:spcBef>
                <a:spcPts val="1200"/>
              </a:spcBef>
              <a:buClr>
                <a:schemeClr val="tx1"/>
              </a:buClr>
              <a:buFont typeface="Wingdings" pitchFamily="2" charset="2"/>
              <a:buChar char=""/>
              <a:defRPr>
                <a:solidFill>
                  <a:schemeClr val="bg1">
                    <a:lumMod val="75000"/>
                    <a:lumOff val="25000"/>
                  </a:schemeClr>
                </a:solidFill>
              </a:defRPr>
            </a:lvl1pPr>
            <a:lvl2pPr marL="520596" indent="-228555">
              <a:defRPr sz="2000">
                <a:solidFill>
                  <a:schemeClr val="bg1">
                    <a:lumMod val="75000"/>
                    <a:lumOff val="25000"/>
                  </a:schemeClr>
                </a:solidFill>
              </a:defRPr>
            </a:lvl2pPr>
            <a:lvl3pPr marL="685665" indent="-165068">
              <a:tabLst/>
              <a:defRPr sz="2000">
                <a:solidFill>
                  <a:schemeClr val="bg1">
                    <a:lumMod val="75000"/>
                    <a:lumOff val="25000"/>
                  </a:schemeClr>
                </a:solidFill>
              </a:defRPr>
            </a:lvl3pPr>
            <a:lvl4pPr marL="863427" indent="-177765">
              <a:defRPr>
                <a:solidFill>
                  <a:schemeClr val="bg1">
                    <a:lumMod val="75000"/>
                    <a:lumOff val="25000"/>
                  </a:schemeClr>
                </a:solidFill>
              </a:defRPr>
            </a:lvl4pPr>
            <a:lvl5pPr marL="1028495" indent="-165068">
              <a:tabLst/>
              <a:defRPr>
                <a:solidFill>
                  <a:schemeClr val="bg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6277927" y="1447800"/>
            <a:ext cx="5394960" cy="5181600"/>
          </a:xfrm>
        </p:spPr>
        <p:txBody>
          <a:bodyPr>
            <a:noAutofit/>
          </a:bodyPr>
          <a:lstStyle>
            <a:lvl1pPr marL="339658" indent="-339658">
              <a:spcBef>
                <a:spcPts val="1200"/>
              </a:spcBef>
              <a:buFont typeface="Wingdings" pitchFamily="2" charset="2"/>
              <a:buChar char=""/>
              <a:defRPr lang="en-US" sz="3599" kern="1200" spc="-71" baseline="0" dirty="0" smtClean="0">
                <a:solidFill>
                  <a:schemeClr val="bg1">
                    <a:lumMod val="75000"/>
                    <a:lumOff val="25000"/>
                  </a:schemeClr>
                </a:solidFill>
                <a:latin typeface="+mj-lt"/>
                <a:ea typeface="+mn-ea"/>
                <a:cs typeface="+mn-cs"/>
              </a:defRPr>
            </a:lvl1pPr>
            <a:lvl2pPr marL="634873" indent="-342832">
              <a:defRPr lang="en-US" sz="2000" kern="1200" spc="0" baseline="0" dirty="0" smtClean="0">
                <a:solidFill>
                  <a:schemeClr val="bg1">
                    <a:lumMod val="75000"/>
                    <a:lumOff val="25000"/>
                  </a:schemeClr>
                </a:solidFill>
                <a:latin typeface="+mn-lt"/>
                <a:ea typeface="+mn-ea"/>
                <a:cs typeface="+mn-cs"/>
              </a:defRPr>
            </a:lvl2pPr>
            <a:lvl3pPr marL="863427" indent="-342832">
              <a:defRPr lang="en-US" sz="2000" kern="1200" spc="0" baseline="0" dirty="0" smtClean="0">
                <a:solidFill>
                  <a:schemeClr val="bg1">
                    <a:lumMod val="75000"/>
                    <a:lumOff val="25000"/>
                  </a:schemeClr>
                </a:solidFill>
                <a:latin typeface="+mn-lt"/>
                <a:ea typeface="+mn-ea"/>
                <a:cs typeface="+mn-cs"/>
              </a:defRPr>
            </a:lvl3pPr>
            <a:lvl4pPr marL="1028495" indent="-342832">
              <a:defRPr lang="en-US" sz="2000" kern="1200" spc="0" baseline="0" dirty="0" smtClean="0">
                <a:solidFill>
                  <a:schemeClr val="bg1">
                    <a:lumMod val="75000"/>
                    <a:lumOff val="25000"/>
                  </a:schemeClr>
                </a:solidFill>
                <a:latin typeface="+mn-lt"/>
                <a:ea typeface="+mn-ea"/>
                <a:cs typeface="+mn-cs"/>
              </a:defRPr>
            </a:lvl4pPr>
            <a:lvl5pPr marL="1206260" indent="-342832">
              <a:defRPr lang="en-US" sz="2000" kern="1200" spc="0" baseline="0" dirty="0">
                <a:solidFill>
                  <a:schemeClr val="bg1">
                    <a:lumMod val="75000"/>
                    <a:lumOff val="25000"/>
                  </a:schemeClr>
                </a:solidFill>
                <a:latin typeface="+mn-lt"/>
                <a:ea typeface="+mn-ea"/>
                <a:cs typeface="+mn-cs"/>
              </a:defRPr>
            </a:lvl5pPr>
          </a:lstStyle>
          <a:p>
            <a:pPr marL="292042" marR="0" lvl="0" indent="-292042" algn="l" defTabSz="914181"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Click to edit Master text styles</a:t>
            </a:r>
          </a:p>
          <a:p>
            <a:pPr marL="292042" marR="0" lvl="1" indent="-292042" algn="l" defTabSz="914181"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Second level</a:t>
            </a:r>
          </a:p>
          <a:p>
            <a:pPr marL="292042" marR="0" lvl="2" indent="-292042" algn="l" defTabSz="914181"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Third level</a:t>
            </a:r>
          </a:p>
          <a:p>
            <a:pPr marL="292042" marR="0" lvl="3" indent="-292042" algn="l" defTabSz="914181"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Fourth level</a:t>
            </a:r>
          </a:p>
          <a:p>
            <a:pPr marL="292042" marR="0" lvl="4" indent="-292042" algn="l" defTabSz="914181"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Fifth level</a:t>
            </a:r>
            <a:endParaRPr lang="en-US" dirty="0"/>
          </a:p>
        </p:txBody>
      </p:sp>
    </p:spTree>
    <p:extLst>
      <p:ext uri="{BB962C8B-B14F-4D97-AF65-F5344CB8AC3E}">
        <p14:creationId xmlns:p14="http://schemas.microsoft.com/office/powerpoint/2010/main" val="1868893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5181600"/>
          </a:xfrm>
        </p:spPr>
        <p:txBody>
          <a:bodyPr/>
          <a:lstStyle>
            <a:lvl1pPr marL="0" indent="0">
              <a:spcBef>
                <a:spcPts val="1200"/>
              </a:spcBef>
              <a:buNone/>
              <a:defRPr sz="3999">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3316" indent="0">
              <a:buNone/>
              <a:defRPr sz="2000">
                <a:solidFill>
                  <a:schemeClr val="bg1">
                    <a:lumMod val="75000"/>
                    <a:lumOff val="25000"/>
                  </a:schemeClr>
                </a:solidFill>
                <a:latin typeface="+mn-lt"/>
              </a:defRPr>
            </a:lvl3pPr>
            <a:lvl4pPr marL="457107" indent="0">
              <a:buNone/>
              <a:defRPr sz="2000">
                <a:solidFill>
                  <a:schemeClr val="bg1">
                    <a:lumMod val="75000"/>
                    <a:lumOff val="25000"/>
                  </a:schemeClr>
                </a:solidFill>
                <a:latin typeface="+mn-lt"/>
              </a:defRPr>
            </a:lvl4pPr>
            <a:lvl5pPr marL="693599"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8"/>
          <p:cNvSpPr>
            <a:spLocks noGrp="1"/>
          </p:cNvSpPr>
          <p:nvPr>
            <p:ph type="body" sz="quarter" idx="12"/>
          </p:nvPr>
        </p:nvSpPr>
        <p:spPr>
          <a:xfrm>
            <a:off x="6277927" y="1447800"/>
            <a:ext cx="5394960" cy="5181600"/>
          </a:xfrm>
        </p:spPr>
        <p:txBody>
          <a:bodyPr/>
          <a:lstStyle>
            <a:lvl1pPr marL="0" indent="0">
              <a:spcBef>
                <a:spcPts val="1200"/>
              </a:spcBef>
              <a:buNone/>
              <a:defRPr lang="en-US" sz="3999" kern="1200" spc="-71" baseline="0" dirty="0" smtClean="0">
                <a:solidFill>
                  <a:schemeClr val="bg1">
                    <a:lumMod val="75000"/>
                    <a:lumOff val="25000"/>
                  </a:schemeClr>
                </a:solidFill>
                <a:latin typeface="+mn-lt"/>
                <a:ea typeface="+mn-ea"/>
                <a:cs typeface="+mn-cs"/>
              </a:defRPr>
            </a:lvl1pPr>
            <a:lvl2pPr marL="3175" marR="0" indent="0" algn="l" defTabSz="914181"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2pPr>
            <a:lvl3pPr marL="233316" marR="0" indent="0" algn="l" defTabSz="914181"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3pPr>
            <a:lvl4pPr marL="460281" marR="0" indent="0" algn="l" defTabSz="914181"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4pPr>
            <a:lvl5pPr marL="687252" marR="0" indent="0" algn="l" defTabSz="914181"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a:solidFill>
                  <a:schemeClr val="bg1">
                    <a:lumMod val="75000"/>
                    <a:lumOff val="25000"/>
                  </a:schemeClr>
                </a:solidFill>
                <a:latin typeface="+mn-lt"/>
                <a:ea typeface="+mn-ea"/>
                <a:cs typeface="+mn-cs"/>
              </a:defRPr>
            </a:lvl5pPr>
          </a:lstStyle>
          <a:p>
            <a:pPr marL="0" marR="0" lvl="0" indent="0" algn="l" defTabSz="914181" rtl="0" eaLnBrk="1" fontAlgn="auto" latinLnBrk="0" hangingPunct="1">
              <a:lnSpc>
                <a:spcPct val="90000"/>
              </a:lnSpc>
              <a:spcBef>
                <a:spcPct val="20000"/>
              </a:spcBef>
              <a:spcAft>
                <a:spcPts val="0"/>
              </a:spcAft>
              <a:buClrTx/>
              <a:buSzPct val="90000"/>
              <a:buFont typeface="Arial" pitchFamily="34" charset="0"/>
              <a:buNone/>
              <a:tabLst/>
            </a:pPr>
            <a:r>
              <a:rPr lang="en-US" dirty="0" smtClean="0"/>
              <a:t>Click to edit Master text styles</a:t>
            </a:r>
          </a:p>
          <a:p>
            <a:pPr marL="0" marR="0" lvl="1" indent="0" algn="l" defTabSz="914181" rtl="0" eaLnBrk="1" fontAlgn="auto" latinLnBrk="0" hangingPunct="1">
              <a:lnSpc>
                <a:spcPct val="90000"/>
              </a:lnSpc>
              <a:spcBef>
                <a:spcPct val="20000"/>
              </a:spcBef>
              <a:spcAft>
                <a:spcPts val="0"/>
              </a:spcAft>
              <a:buClrTx/>
              <a:buSzPct val="90000"/>
              <a:buFont typeface="Arial" pitchFamily="34" charset="0"/>
              <a:buNone/>
              <a:tabLst/>
            </a:pPr>
            <a:r>
              <a:rPr lang="en-US" dirty="0" smtClean="0"/>
              <a:t>Second level</a:t>
            </a:r>
          </a:p>
          <a:p>
            <a:pPr marL="0" marR="0" lvl="2" indent="0" algn="l" defTabSz="914181" rtl="0" eaLnBrk="1" fontAlgn="auto" latinLnBrk="0" hangingPunct="1">
              <a:lnSpc>
                <a:spcPct val="90000"/>
              </a:lnSpc>
              <a:spcBef>
                <a:spcPct val="20000"/>
              </a:spcBef>
              <a:spcAft>
                <a:spcPts val="0"/>
              </a:spcAft>
              <a:buClrTx/>
              <a:buSzPct val="90000"/>
              <a:buFont typeface="Arial" pitchFamily="34" charset="0"/>
              <a:buNone/>
              <a:tabLst/>
            </a:pPr>
            <a:r>
              <a:rPr lang="en-US" dirty="0" smtClean="0"/>
              <a:t>Third level</a:t>
            </a:r>
          </a:p>
          <a:p>
            <a:pPr marL="0" marR="0" lvl="3" indent="0" algn="l" defTabSz="914181" rtl="0" eaLnBrk="1" fontAlgn="auto" latinLnBrk="0" hangingPunct="1">
              <a:lnSpc>
                <a:spcPct val="90000"/>
              </a:lnSpc>
              <a:spcBef>
                <a:spcPct val="20000"/>
              </a:spcBef>
              <a:spcAft>
                <a:spcPts val="0"/>
              </a:spcAft>
              <a:buClrTx/>
              <a:buSzPct val="90000"/>
              <a:buFont typeface="Arial" pitchFamily="34" charset="0"/>
              <a:buNone/>
              <a:tabLst/>
            </a:pPr>
            <a:r>
              <a:rPr lang="en-US" dirty="0" smtClean="0"/>
              <a:t>Fourth level</a:t>
            </a:r>
          </a:p>
          <a:p>
            <a:pPr marL="0" marR="0" lvl="4" indent="0" algn="l" defTabSz="914181" rtl="0" eaLnBrk="1" fontAlgn="auto" latinLnBrk="0" hangingPunct="1">
              <a:lnSpc>
                <a:spcPct val="90000"/>
              </a:lnSpc>
              <a:spcBef>
                <a:spcPct val="20000"/>
              </a:spcBef>
              <a:spcAft>
                <a:spcPts val="0"/>
              </a:spcAft>
              <a:buClrTx/>
              <a:buSzPct val="90000"/>
              <a:buFont typeface="Arial" pitchFamily="34" charset="0"/>
              <a:buNone/>
              <a:tabLst/>
            </a:pPr>
            <a:r>
              <a:rPr lang="en-US" dirty="0" smtClean="0"/>
              <a:t>Fifth level</a:t>
            </a:r>
            <a:endParaRPr lang="en-US" dirty="0"/>
          </a:p>
        </p:txBody>
      </p:sp>
    </p:spTree>
    <p:extLst>
      <p:ext uri="{BB962C8B-B14F-4D97-AF65-F5344CB8AC3E}">
        <p14:creationId xmlns:p14="http://schemas.microsoft.com/office/powerpoint/2010/main" val="31955201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2353467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3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1876499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4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6141323"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6141323"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3367224"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3367224"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6141323"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6141323"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3367224"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3367224"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2519853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9880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6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47562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47562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7" name="Text Placeholder 8"/>
          <p:cNvSpPr>
            <a:spLocks noGrp="1"/>
          </p:cNvSpPr>
          <p:nvPr>
            <p:ph type="body" sz="quarter" idx="19"/>
          </p:nvPr>
        </p:nvSpPr>
        <p:spPr>
          <a:xfrm>
            <a:off x="7533397"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18" name="Text Placeholder 8"/>
          <p:cNvSpPr>
            <a:spLocks noGrp="1"/>
          </p:cNvSpPr>
          <p:nvPr>
            <p:ph type="body" sz="quarter" idx="20"/>
          </p:nvPr>
        </p:nvSpPr>
        <p:spPr>
          <a:xfrm>
            <a:off x="7533397"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19821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34292" rIns="34292" bIns="68583" numCol="1" spcCol="0" rtlCol="0" fromWordArt="0" anchor="b" anchorCtr="0" forceAA="0" compatLnSpc="1">
            <a:prstTxWarp prst="textNoShape">
              <a:avLst/>
            </a:prstTxWarp>
            <a:normAutofit/>
          </a:bodyPr>
          <a:lstStyle>
            <a:lvl1pPr marL="0" indent="0">
              <a:buNone/>
              <a:defRPr lang="en-US" sz="2399" smtClean="0">
                <a:solidFill>
                  <a:schemeClr val="tx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lvl="0" defTabSz="913917"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19821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8583" tIns="68583" rIns="34292" bIns="68583"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4190559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2710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Rectangle 2"/>
          <p:cNvSpPr/>
          <p:nvPr userDrawn="1"/>
        </p:nvSpPr>
        <p:spPr bwMode="hidden">
          <a:xfrm flipV="1">
            <a:off x="0" y="2"/>
            <a:ext cx="12188825" cy="115594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1" tIns="45711" rIns="45711" bIns="45711" numCol="1" spcCol="0" rtlCol="0" fromWordArt="0" anchor="ctr" anchorCtr="0" forceAA="0" compatLnSpc="1">
            <a:prstTxWarp prst="textNoShape">
              <a:avLst/>
            </a:prstTxWarp>
            <a:noAutofit/>
          </a:bodyPr>
          <a:lstStyle/>
          <a:p>
            <a:pPr algn="ctr" defTabSz="913917" fontAlgn="base">
              <a:spcBef>
                <a:spcPct val="0"/>
              </a:spcBef>
              <a:spcAft>
                <a:spcPct val="0"/>
              </a:spcAft>
            </a:pPr>
            <a:endParaRPr lang="en-US" sz="1866" dirty="0" err="1" smtClean="0">
              <a:solidFill>
                <a:srgbClr val="FFFFFF">
                  <a:alpha val="99000"/>
                </a:srgbClr>
              </a:solidFill>
              <a:ea typeface="Segoe UI" pitchFamily="34" charset="0"/>
              <a:cs typeface="Segoe UI" pitchFamily="34" charset="0"/>
            </a:endParaRPr>
          </a:p>
        </p:txBody>
      </p:sp>
      <p:sp>
        <p:nvSpPr>
          <p:cNvPr id="2" name="Title 1"/>
          <p:cNvSpPr>
            <a:spLocks noGrp="1"/>
          </p:cNvSpPr>
          <p:nvPr>
            <p:ph type="title" hasCustomPrompt="1"/>
          </p:nvPr>
        </p:nvSpPr>
        <p:spPr/>
        <p:txBody>
          <a:bodyPr>
            <a:normAutofit/>
          </a:bodyPr>
          <a:lstStyle>
            <a:lvl1pPr>
              <a:defRPr>
                <a:solidFill>
                  <a:schemeClr val="tx1">
                    <a:alpha val="99000"/>
                  </a:schemeClr>
                </a:solidFill>
              </a:defRPr>
            </a:lvl1pPr>
          </a:lstStyle>
          <a:p>
            <a:r>
              <a:rPr lang="en-US" dirty="0" smtClean="0"/>
              <a:t>Slide for Developer Code</a:t>
            </a:r>
            <a:endParaRPr lang="en-US" dirty="0"/>
          </a:p>
        </p:txBody>
      </p:sp>
      <p:sp>
        <p:nvSpPr>
          <p:cNvPr id="5" name="Text Placeholder 4"/>
          <p:cNvSpPr>
            <a:spLocks noGrp="1"/>
          </p:cNvSpPr>
          <p:nvPr>
            <p:ph type="body" sz="quarter" idx="10"/>
          </p:nvPr>
        </p:nvSpPr>
        <p:spPr>
          <a:xfrm>
            <a:off x="518319" y="1447800"/>
            <a:ext cx="11152188" cy="5181600"/>
          </a:xfrm>
        </p:spPr>
        <p:txBody>
          <a:bodyPr/>
          <a:lstStyle>
            <a:lvl1pPr marL="0" indent="0">
              <a:buNone/>
              <a:defRPr sz="3199">
                <a:gradFill>
                  <a:gsLst>
                    <a:gs pos="1250">
                      <a:srgbClr val="000000"/>
                    </a:gs>
                    <a:gs pos="100000">
                      <a:srgbClr val="000000"/>
                    </a:gs>
                  </a:gsLst>
                  <a:lin ang="5400000" scaled="0"/>
                </a:gradFill>
                <a:latin typeface="Consolas" pitchFamily="49" charset="0"/>
                <a:cs typeface="Consolas" pitchFamily="49" charset="0"/>
              </a:defRPr>
            </a:lvl1pPr>
            <a:lvl2pPr marL="339658" indent="0">
              <a:buNone/>
              <a:defRPr>
                <a:gradFill>
                  <a:gsLst>
                    <a:gs pos="1250">
                      <a:srgbClr val="000000"/>
                    </a:gs>
                    <a:gs pos="100000">
                      <a:srgbClr val="000000"/>
                    </a:gs>
                  </a:gsLst>
                  <a:lin ang="5400000" scaled="0"/>
                </a:gradFill>
                <a:latin typeface="Consolas" pitchFamily="49" charset="0"/>
                <a:cs typeface="Consolas" pitchFamily="49" charset="0"/>
              </a:defRPr>
            </a:lvl2pPr>
            <a:lvl3pPr marL="572973" indent="0">
              <a:buNone/>
              <a:defRPr>
                <a:gradFill>
                  <a:gsLst>
                    <a:gs pos="1250">
                      <a:srgbClr val="000000"/>
                    </a:gs>
                    <a:gs pos="100000">
                      <a:srgbClr val="000000"/>
                    </a:gs>
                  </a:gsLst>
                  <a:lin ang="5400000" scaled="0"/>
                </a:gradFill>
                <a:latin typeface="Consolas" pitchFamily="49" charset="0"/>
                <a:cs typeface="Consolas" pitchFamily="49" charset="0"/>
              </a:defRPr>
            </a:lvl3pPr>
            <a:lvl4pPr marL="798354" indent="0">
              <a:buNone/>
              <a:defRPr>
                <a:gradFill>
                  <a:gsLst>
                    <a:gs pos="1250">
                      <a:srgbClr val="000000"/>
                    </a:gs>
                    <a:gs pos="100000">
                      <a:srgbClr val="000000"/>
                    </a:gs>
                  </a:gsLst>
                  <a:lin ang="5400000" scaled="0"/>
                </a:gradFill>
                <a:latin typeface="Consolas" pitchFamily="49" charset="0"/>
                <a:cs typeface="Consolas" pitchFamily="49" charset="0"/>
              </a:defRPr>
            </a:lvl4pPr>
            <a:lvl5pPr marL="1030082" indent="0">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94406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7766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1" y="228600"/>
            <a:ext cx="11152188" cy="664797"/>
          </a:xfrm>
        </p:spPr>
        <p:txBody>
          <a:bodyPr/>
          <a:lstStyle>
            <a:lvl1pPr>
              <a:defRPr sz="4799"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3" y="1447799"/>
            <a:ext cx="11149013" cy="2043636"/>
          </a:xfrm>
          <a:prstGeom prst="rect">
            <a:avLst/>
          </a:prstGeom>
        </p:spPr>
        <p:txBody>
          <a:bodyPr/>
          <a:lstStyle>
            <a:lvl1pPr marL="342832" indent="-342832">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524" indent="-285693">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217" indent="-285693">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2770" indent="-228555">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325" indent="-228555">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238876"/>
            <a:ext cx="12188826" cy="619125"/>
          </a:xfrm>
          <a:prstGeom prst="rect">
            <a:avLst/>
          </a:prstGeom>
          <a:solidFill>
            <a:srgbClr val="FFFF99"/>
          </a:solidFill>
        </p:spPr>
        <p:txBody>
          <a:bodyPr wrap="square" lIns="114301" tIns="57149" rIns="114301" bIns="57149" anchor="b" anchorCtr="0">
            <a:noAutofit/>
          </a:bodyPr>
          <a:lstStyle>
            <a:lvl1pPr algn="r">
              <a:buFont typeface="Arial" pitchFamily="34" charset="0"/>
              <a:buNone/>
              <a:defRPr sz="35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1629730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609441" y="6356352"/>
            <a:ext cx="2844059" cy="365125"/>
          </a:xfrm>
          <a:prstGeom prst="rect">
            <a:avLst/>
          </a:prstGeom>
        </p:spPr>
        <p:txBody>
          <a:bodyPr lIns="68583" tIns="34292" rIns="68583" bIns="34292"/>
          <a:lstStyle/>
          <a:p>
            <a:pPr defTabSz="914181"/>
            <a:fld id="{AF87CCA2-7B24-4D34-982B-93F2358B23CE}" type="datetimeFigureOut">
              <a:rPr lang="ru-RU" sz="1866" smtClean="0">
                <a:solidFill>
                  <a:srgbClr val="FFFFFF"/>
                </a:solidFill>
              </a:rPr>
              <a:pPr defTabSz="914181"/>
              <a:t>25.04.2013</a:t>
            </a:fld>
            <a:endParaRPr lang="ru-RU" sz="1866">
              <a:solidFill>
                <a:srgbClr val="FFFFFF"/>
              </a:solidFill>
            </a:endParaRPr>
          </a:p>
        </p:txBody>
      </p:sp>
      <p:sp>
        <p:nvSpPr>
          <p:cNvPr id="5" name="Нижний колонтитул 4"/>
          <p:cNvSpPr>
            <a:spLocks noGrp="1"/>
          </p:cNvSpPr>
          <p:nvPr>
            <p:ph type="ftr" sz="quarter" idx="11"/>
          </p:nvPr>
        </p:nvSpPr>
        <p:spPr>
          <a:xfrm>
            <a:off x="4164515" y="6356352"/>
            <a:ext cx="3859795" cy="365125"/>
          </a:xfrm>
          <a:prstGeom prst="rect">
            <a:avLst/>
          </a:prstGeom>
        </p:spPr>
        <p:txBody>
          <a:bodyPr lIns="68583" tIns="34292" rIns="68583" bIns="34292"/>
          <a:lstStyle/>
          <a:p>
            <a:pPr defTabSz="914181"/>
            <a:endParaRPr lang="ru-RU" sz="1866">
              <a:solidFill>
                <a:srgbClr val="FFFFFF"/>
              </a:solidFill>
            </a:endParaRPr>
          </a:p>
        </p:txBody>
      </p:sp>
      <p:sp>
        <p:nvSpPr>
          <p:cNvPr id="6" name="Номер слайда 5"/>
          <p:cNvSpPr>
            <a:spLocks noGrp="1"/>
          </p:cNvSpPr>
          <p:nvPr>
            <p:ph type="sldNum" sz="quarter" idx="12"/>
          </p:nvPr>
        </p:nvSpPr>
        <p:spPr>
          <a:xfrm>
            <a:off x="8735326" y="6356352"/>
            <a:ext cx="2844059" cy="365125"/>
          </a:xfrm>
          <a:prstGeom prst="rect">
            <a:avLst/>
          </a:prstGeom>
        </p:spPr>
        <p:txBody>
          <a:bodyPr lIns="68583" tIns="34292" rIns="68583" bIns="34292"/>
          <a:lstStyle/>
          <a:p>
            <a:pPr defTabSz="914181"/>
            <a:fld id="{D7EA2B42-F70A-409F-9418-83C56339C1B0}" type="slidenum">
              <a:rPr lang="ru-RU" sz="1866" smtClean="0">
                <a:solidFill>
                  <a:srgbClr val="FFFFFF"/>
                </a:solidFill>
              </a:rPr>
              <a:pPr defTabSz="914181"/>
              <a:t>‹#›</a:t>
            </a:fld>
            <a:endParaRPr lang="ru-RU" sz="1866">
              <a:solidFill>
                <a:srgbClr val="FFFFFF"/>
              </a:solidFill>
            </a:endParaRPr>
          </a:p>
        </p:txBody>
      </p:sp>
    </p:spTree>
    <p:extLst>
      <p:ext uri="{BB962C8B-B14F-4D97-AF65-F5344CB8AC3E}">
        <p14:creationId xmlns:p14="http://schemas.microsoft.com/office/powerpoint/2010/main" val="508839747"/>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userDrawn="1">
  <p:cSld name="Blank Black">
    <p:bg>
      <p:bgPr>
        <a:solidFill>
          <a:srgbClr val="0000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2478474"/>
      </p:ext>
    </p:extLst>
  </p:cSld>
  <p:clrMapOvr>
    <a:masterClrMapping/>
  </p:clrMapOvr>
  <p:timing>
    <p:tnLst>
      <p:par>
        <p:cTn id="1" dur="indefinite" restart="never" nodeType="tmRoot"/>
      </p:par>
    </p:tn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p:cSld name="5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18"/>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72" y="249237"/>
            <a:ext cx="11031626" cy="757131"/>
          </a:xfrm>
        </p:spPr>
        <p:txBody>
          <a:bodyPr lIns="0"/>
          <a:lstStyle>
            <a:lvl1pPr algn="l">
              <a:defRPr/>
            </a:lvl1pPr>
          </a:lstStyle>
          <a:p>
            <a:r>
              <a:rPr lang="en-US" smtClean="0"/>
              <a:t>Click to edit Master title style</a:t>
            </a:r>
            <a:endParaRPr lang="en-US" dirty="0"/>
          </a:p>
        </p:txBody>
      </p:sp>
      <p:sp>
        <p:nvSpPr>
          <p:cNvPr id="8" name="Date Placeholder 7"/>
          <p:cNvSpPr>
            <a:spLocks noGrp="1"/>
          </p:cNvSpPr>
          <p:nvPr>
            <p:ph type="dt" sz="half" idx="15"/>
          </p:nvPr>
        </p:nvSpPr>
        <p:spPr>
          <a:xfrm>
            <a:off x="1206798" y="6324600"/>
            <a:ext cx="1221110" cy="152400"/>
          </a:xfrm>
          <a:prstGeom prst="rect">
            <a:avLst/>
          </a:prstGeom>
        </p:spPr>
        <p:txBody>
          <a:bodyPr lIns="91396" tIns="45698" rIns="91396" bIns="45698"/>
          <a:lstStyle/>
          <a:p>
            <a:pPr defTabSz="913877"/>
            <a:fld id="{939A9784-E11C-4866-94B9-8D8EADD0446E}" type="datetimeFigureOut">
              <a:rPr lang="en-US" sz="1866" smtClean="0">
                <a:solidFill>
                  <a:srgbClr val="FFFFFF"/>
                </a:solidFill>
              </a:rPr>
              <a:pPr defTabSz="913877"/>
              <a:t>4/25/2013</a:t>
            </a:fld>
            <a:endParaRPr lang="en-US" sz="1866">
              <a:solidFill>
                <a:srgbClr val="FFFFFF"/>
              </a:solidFill>
            </a:endParaRPr>
          </a:p>
        </p:txBody>
      </p:sp>
      <p:sp>
        <p:nvSpPr>
          <p:cNvPr id="10" name="Slide Number Placeholder 9"/>
          <p:cNvSpPr>
            <a:spLocks noGrp="1"/>
          </p:cNvSpPr>
          <p:nvPr>
            <p:ph type="sldNum" sz="quarter" idx="16"/>
          </p:nvPr>
        </p:nvSpPr>
        <p:spPr>
          <a:xfrm>
            <a:off x="614136" y="6324600"/>
            <a:ext cx="516287" cy="152400"/>
          </a:xfrm>
          <a:prstGeom prst="rect">
            <a:avLst/>
          </a:prstGeom>
        </p:spPr>
        <p:txBody>
          <a:bodyPr lIns="91396" tIns="45698" rIns="91396" bIns="45698"/>
          <a:lstStyle/>
          <a:p>
            <a:pPr defTabSz="913877"/>
            <a:fld id="{125F6646-975B-4C74-80DD-EF324C50A5E5}" type="slidenum">
              <a:rPr lang="en-US" sz="1866" smtClean="0">
                <a:solidFill>
                  <a:srgbClr val="FFFFFF"/>
                </a:solidFill>
              </a:rPr>
              <a:pPr defTabSz="913877"/>
              <a:t>‹#›</a:t>
            </a:fld>
            <a:endParaRPr lang="en-US" sz="1866">
              <a:solidFill>
                <a:srgbClr val="FFFFFF"/>
              </a:solidFill>
            </a:endParaRPr>
          </a:p>
        </p:txBody>
      </p:sp>
      <p:sp>
        <p:nvSpPr>
          <p:cNvPr id="11" name="Footer Placeholder 10"/>
          <p:cNvSpPr>
            <a:spLocks noGrp="1"/>
          </p:cNvSpPr>
          <p:nvPr>
            <p:ph type="ftr" sz="quarter" idx="17"/>
          </p:nvPr>
        </p:nvSpPr>
        <p:spPr>
          <a:xfrm>
            <a:off x="614139" y="6461667"/>
            <a:ext cx="1813766" cy="128575"/>
          </a:xfrm>
          <a:prstGeom prst="rect">
            <a:avLst/>
          </a:prstGeom>
        </p:spPr>
        <p:txBody>
          <a:bodyPr lIns="91396" tIns="45698" rIns="91396" bIns="45698"/>
          <a:lstStyle/>
          <a:p>
            <a:pPr defTabSz="913877"/>
            <a:endParaRPr lang="en-US" sz="1866">
              <a:solidFill>
                <a:srgbClr val="FFFFFF"/>
              </a:solidFill>
            </a:endParaRPr>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466" spc="-40" baseline="0"/>
            </a:lvl1pPr>
            <a:lvl2pPr marL="457488" indent="0">
              <a:buNone/>
              <a:defRPr sz="1200"/>
            </a:lvl2pPr>
            <a:lvl3pPr marL="914970" indent="0">
              <a:buNone/>
              <a:defRPr sz="1066"/>
            </a:lvl3pPr>
            <a:lvl4pPr marL="1372451" indent="0">
              <a:buNone/>
              <a:defRPr sz="933"/>
            </a:lvl4pPr>
            <a:lvl5pPr marL="1829940" indent="0">
              <a:buNone/>
              <a:defRPr sz="933"/>
            </a:lvl5pPr>
            <a:lvl6pPr marL="2287415" indent="0">
              <a:buNone/>
              <a:defRPr sz="933"/>
            </a:lvl6pPr>
            <a:lvl7pPr marL="2744904" indent="0">
              <a:buNone/>
              <a:defRPr sz="933"/>
            </a:lvl7pPr>
            <a:lvl8pPr marL="3202391" indent="0">
              <a:buNone/>
              <a:defRPr sz="933"/>
            </a:lvl8pPr>
            <a:lvl9pPr marL="3659879" indent="0">
              <a:buNone/>
              <a:defRPr sz="933"/>
            </a:lvl9pPr>
          </a:lstStyle>
          <a:p>
            <a:pPr lvl="0"/>
            <a:r>
              <a:rPr lang="en-US" smtClean="0"/>
              <a:t>Click to edit Master text styles</a:t>
            </a:r>
          </a:p>
        </p:txBody>
      </p:sp>
      <p:sp>
        <p:nvSpPr>
          <p:cNvPr id="15" name="Content Placeholder 14"/>
          <p:cNvSpPr>
            <a:spLocks noGrp="1"/>
          </p:cNvSpPr>
          <p:nvPr>
            <p:ph sz="quarter" idx="18"/>
          </p:nvPr>
        </p:nvSpPr>
        <p:spPr>
          <a:xfrm>
            <a:off x="614139" y="1804991"/>
            <a:ext cx="9570002" cy="4138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1983806"/>
      </p:ext>
    </p:extLst>
  </p:cSld>
  <p:clrMapOvr>
    <a:masterClrMapping/>
  </p:clrMapOvr>
  <p:timing>
    <p:tnLst>
      <p:par>
        <p:cTn id="1" dur="indefinite" restart="never" nodeType="tmRoot"/>
      </p:par>
    </p:tnLst>
  </p:timing>
</p:sldLayout>
</file>

<file path=ppt/slideLayouts/slideLayout148.xml><?xml version="1.0" encoding="utf-8"?>
<p:sldLayout xmlns:a="http://schemas.openxmlformats.org/drawingml/2006/main" xmlns:r="http://schemas.openxmlformats.org/officeDocument/2006/relationships" xmlns:p="http://schemas.openxmlformats.org/presentationml/2006/main">
  <p:cSld name="8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18"/>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72" y="249237"/>
            <a:ext cx="11031626" cy="757131"/>
          </a:xfrm>
        </p:spPr>
        <p:txBody>
          <a:bodyPr lIns="0"/>
          <a:lstStyle>
            <a:lvl1pPr algn="l">
              <a:defRPr/>
            </a:lvl1pPr>
          </a:lstStyle>
          <a:p>
            <a:r>
              <a:rPr lang="en-US" smtClean="0"/>
              <a:t>Click to edit Master title style</a:t>
            </a:r>
            <a:endParaRPr lang="en-US" dirty="0"/>
          </a:p>
        </p:txBody>
      </p:sp>
      <p:sp>
        <p:nvSpPr>
          <p:cNvPr id="8" name="Date Placeholder 7"/>
          <p:cNvSpPr>
            <a:spLocks noGrp="1"/>
          </p:cNvSpPr>
          <p:nvPr>
            <p:ph type="dt" sz="half" idx="15"/>
          </p:nvPr>
        </p:nvSpPr>
        <p:spPr>
          <a:xfrm>
            <a:off x="1206798" y="6324600"/>
            <a:ext cx="1221110" cy="152400"/>
          </a:xfrm>
          <a:prstGeom prst="rect">
            <a:avLst/>
          </a:prstGeom>
        </p:spPr>
        <p:txBody>
          <a:bodyPr lIns="91396" tIns="45698" rIns="91396" bIns="45698"/>
          <a:lstStyle/>
          <a:p>
            <a:pPr defTabSz="913877"/>
            <a:fld id="{939A9784-E11C-4866-94B9-8D8EADD0446E}" type="datetimeFigureOut">
              <a:rPr lang="en-US" sz="1866" smtClean="0">
                <a:solidFill>
                  <a:srgbClr val="FFFFFF"/>
                </a:solidFill>
              </a:rPr>
              <a:pPr defTabSz="913877"/>
              <a:t>4/25/2013</a:t>
            </a:fld>
            <a:endParaRPr lang="en-US" sz="1866">
              <a:solidFill>
                <a:srgbClr val="FFFFFF"/>
              </a:solidFill>
            </a:endParaRPr>
          </a:p>
        </p:txBody>
      </p:sp>
      <p:sp>
        <p:nvSpPr>
          <p:cNvPr id="10" name="Slide Number Placeholder 9"/>
          <p:cNvSpPr>
            <a:spLocks noGrp="1"/>
          </p:cNvSpPr>
          <p:nvPr>
            <p:ph type="sldNum" sz="quarter" idx="16"/>
          </p:nvPr>
        </p:nvSpPr>
        <p:spPr>
          <a:xfrm>
            <a:off x="614136" y="6324600"/>
            <a:ext cx="516287" cy="152400"/>
          </a:xfrm>
          <a:prstGeom prst="rect">
            <a:avLst/>
          </a:prstGeom>
        </p:spPr>
        <p:txBody>
          <a:bodyPr lIns="91396" tIns="45698" rIns="91396" bIns="45698"/>
          <a:lstStyle/>
          <a:p>
            <a:pPr defTabSz="913877"/>
            <a:fld id="{125F6646-975B-4C74-80DD-EF324C50A5E5}" type="slidenum">
              <a:rPr lang="en-US" sz="1866" smtClean="0">
                <a:solidFill>
                  <a:srgbClr val="FFFFFF"/>
                </a:solidFill>
              </a:rPr>
              <a:pPr defTabSz="913877"/>
              <a:t>‹#›</a:t>
            </a:fld>
            <a:endParaRPr lang="en-US" sz="1866">
              <a:solidFill>
                <a:srgbClr val="FFFFFF"/>
              </a:solidFill>
            </a:endParaRPr>
          </a:p>
        </p:txBody>
      </p:sp>
      <p:sp>
        <p:nvSpPr>
          <p:cNvPr id="11" name="Footer Placeholder 10"/>
          <p:cNvSpPr>
            <a:spLocks noGrp="1"/>
          </p:cNvSpPr>
          <p:nvPr>
            <p:ph type="ftr" sz="quarter" idx="17"/>
          </p:nvPr>
        </p:nvSpPr>
        <p:spPr>
          <a:xfrm>
            <a:off x="614139" y="6461667"/>
            <a:ext cx="1813766" cy="128575"/>
          </a:xfrm>
          <a:prstGeom prst="rect">
            <a:avLst/>
          </a:prstGeom>
        </p:spPr>
        <p:txBody>
          <a:bodyPr lIns="91396" tIns="45698" rIns="91396" bIns="45698"/>
          <a:lstStyle/>
          <a:p>
            <a:pPr defTabSz="913877"/>
            <a:endParaRPr lang="en-US" sz="1866">
              <a:solidFill>
                <a:srgbClr val="FFFFFF"/>
              </a:solidFill>
            </a:endParaRPr>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466" spc="-40" baseline="0"/>
            </a:lvl1pPr>
            <a:lvl2pPr marL="457488" indent="0">
              <a:buNone/>
              <a:defRPr sz="1200"/>
            </a:lvl2pPr>
            <a:lvl3pPr marL="914970" indent="0">
              <a:buNone/>
              <a:defRPr sz="1066"/>
            </a:lvl3pPr>
            <a:lvl4pPr marL="1372451" indent="0">
              <a:buNone/>
              <a:defRPr sz="933"/>
            </a:lvl4pPr>
            <a:lvl5pPr marL="1829940" indent="0">
              <a:buNone/>
              <a:defRPr sz="933"/>
            </a:lvl5pPr>
            <a:lvl6pPr marL="2287415" indent="0">
              <a:buNone/>
              <a:defRPr sz="933"/>
            </a:lvl6pPr>
            <a:lvl7pPr marL="2744904" indent="0">
              <a:buNone/>
              <a:defRPr sz="933"/>
            </a:lvl7pPr>
            <a:lvl8pPr marL="3202391" indent="0">
              <a:buNone/>
              <a:defRPr sz="933"/>
            </a:lvl8pPr>
            <a:lvl9pPr marL="3659879" indent="0">
              <a:buNone/>
              <a:defRPr sz="933"/>
            </a:lvl9pPr>
          </a:lstStyle>
          <a:p>
            <a:pPr lvl="0"/>
            <a:r>
              <a:rPr lang="en-US" smtClean="0"/>
              <a:t>Click to edit Master text styles</a:t>
            </a:r>
          </a:p>
        </p:txBody>
      </p:sp>
      <p:sp>
        <p:nvSpPr>
          <p:cNvPr id="15" name="Content Placeholder 14"/>
          <p:cNvSpPr>
            <a:spLocks noGrp="1"/>
          </p:cNvSpPr>
          <p:nvPr>
            <p:ph sz="quarter" idx="18"/>
          </p:nvPr>
        </p:nvSpPr>
        <p:spPr>
          <a:xfrm>
            <a:off x="614139" y="1804991"/>
            <a:ext cx="9570002" cy="4138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915972"/>
      </p:ext>
    </p:extLst>
  </p:cSld>
  <p:clrMapOvr>
    <a:masterClrMapping/>
  </p:clrMapOvr>
  <p:timing>
    <p:tnLst>
      <p:par>
        <p:cTn id="1" dur="indefinite" restart="never" nodeType="tmRoot"/>
      </p:par>
    </p:tnLst>
  </p:timing>
</p:sldLayout>
</file>

<file path=ppt/slideLayouts/slideLayout149.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519116" y="1905010"/>
            <a:ext cx="11149012" cy="158504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59684190"/>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Rectangle 2"/>
          <p:cNvSpPr/>
          <p:nvPr userDrawn="1"/>
        </p:nvSpPr>
        <p:spPr bwMode="hidden">
          <a:xfrm flipV="1">
            <a:off x="0" y="1"/>
            <a:ext cx="12188825" cy="115594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solidFill>
                <a:schemeClr val="tx1">
                  <a:alpha val="99000"/>
                </a:schemeClr>
              </a:solidFill>
              <a:ea typeface="Segoe UI" pitchFamily="34" charset="0"/>
              <a:cs typeface="Segoe UI" pitchFamily="34" charset="0"/>
            </a:endParaRPr>
          </a:p>
        </p:txBody>
      </p:sp>
      <p:sp>
        <p:nvSpPr>
          <p:cNvPr id="2" name="Title 1"/>
          <p:cNvSpPr>
            <a:spLocks noGrp="1"/>
          </p:cNvSpPr>
          <p:nvPr>
            <p:ph type="title" hasCustomPrompt="1"/>
          </p:nvPr>
        </p:nvSpPr>
        <p:spPr/>
        <p:txBody>
          <a:bodyPr>
            <a:normAutofit/>
          </a:bodyPr>
          <a:lstStyle>
            <a:lvl1pPr>
              <a:defRPr>
                <a:solidFill>
                  <a:schemeClr val="tx1">
                    <a:alpha val="99000"/>
                  </a:schemeClr>
                </a:solidFill>
              </a:defRPr>
            </a:lvl1pPr>
          </a:lstStyle>
          <a:p>
            <a:r>
              <a:rPr lang="en-US" dirty="0" smtClean="0"/>
              <a:t>Slide for Developer Code</a:t>
            </a:r>
            <a:endParaRPr lang="en-US" dirty="0"/>
          </a:p>
        </p:txBody>
      </p:sp>
      <p:sp>
        <p:nvSpPr>
          <p:cNvPr id="5" name="Text Placeholder 4"/>
          <p:cNvSpPr>
            <a:spLocks noGrp="1"/>
          </p:cNvSpPr>
          <p:nvPr>
            <p:ph type="body" sz="quarter" idx="10"/>
          </p:nvPr>
        </p:nvSpPr>
        <p:spPr>
          <a:xfrm>
            <a:off x="518319" y="1447800"/>
            <a:ext cx="11152188" cy="5181600"/>
          </a:xfrm>
        </p:spPr>
        <p:txBody>
          <a:bodyPr/>
          <a:lstStyle>
            <a:lvl1pPr marL="0" indent="0">
              <a:buNone/>
              <a:defRPr sz="3200">
                <a:gradFill>
                  <a:gsLst>
                    <a:gs pos="1250">
                      <a:srgbClr val="000000"/>
                    </a:gs>
                    <a:gs pos="100000">
                      <a:srgbClr val="000000"/>
                    </a:gs>
                  </a:gsLst>
                  <a:lin ang="5400000" scaled="0"/>
                </a:gradFill>
                <a:latin typeface="Consolas" pitchFamily="49" charset="0"/>
                <a:cs typeface="Consolas" pitchFamily="49" charset="0"/>
              </a:defRPr>
            </a:lvl1pPr>
            <a:lvl2pPr marL="339711" indent="0">
              <a:buNone/>
              <a:defRPr>
                <a:gradFill>
                  <a:gsLst>
                    <a:gs pos="1250">
                      <a:srgbClr val="000000"/>
                    </a:gs>
                    <a:gs pos="100000">
                      <a:srgbClr val="000000"/>
                    </a:gs>
                  </a:gsLst>
                  <a:lin ang="5400000" scaled="0"/>
                </a:gradFill>
                <a:latin typeface="Consolas" pitchFamily="49" charset="0"/>
                <a:cs typeface="Consolas" pitchFamily="49" charset="0"/>
              </a:defRPr>
            </a:lvl2pPr>
            <a:lvl3pPr marL="573064" indent="0">
              <a:buNone/>
              <a:defRPr>
                <a:gradFill>
                  <a:gsLst>
                    <a:gs pos="1250">
                      <a:srgbClr val="000000"/>
                    </a:gs>
                    <a:gs pos="100000">
                      <a:srgbClr val="000000"/>
                    </a:gs>
                  </a:gsLst>
                  <a:lin ang="5400000" scaled="0"/>
                </a:gradFill>
                <a:latin typeface="Consolas" pitchFamily="49" charset="0"/>
                <a:cs typeface="Consolas" pitchFamily="49" charset="0"/>
              </a:defRPr>
            </a:lvl3pPr>
            <a:lvl4pPr marL="798480" indent="0">
              <a:buNone/>
              <a:defRPr>
                <a:gradFill>
                  <a:gsLst>
                    <a:gs pos="1250">
                      <a:srgbClr val="000000"/>
                    </a:gs>
                    <a:gs pos="100000">
                      <a:srgbClr val="000000"/>
                    </a:gs>
                  </a:gsLst>
                  <a:lin ang="5400000" scaled="0"/>
                </a:gradFill>
                <a:latin typeface="Consolas" pitchFamily="49" charset="0"/>
                <a:cs typeface="Consolas" pitchFamily="49" charset="0"/>
              </a:defRPr>
            </a:lvl4pPr>
            <a:lvl5pPr marL="1030245" indent="0">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91593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694" y="2192642"/>
            <a:ext cx="10237787" cy="914096"/>
          </a:xfrm>
        </p:spPr>
        <p:txBody>
          <a:bodyPr anchor="b" anchorCtr="0"/>
          <a:lstStyle>
            <a:lvl1pPr>
              <a:defRPr sz="6600" spc="-150" baseline="0">
                <a:solidFill>
                  <a:schemeClr val="tx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5"/>
            <a:ext cx="10237787" cy="498598"/>
          </a:xfrm>
        </p:spPr>
        <p:txBody>
          <a:bodyPr>
            <a:noAutofit/>
          </a:bodyPr>
          <a:lstStyle>
            <a:lvl1pPr marL="0" indent="0">
              <a:spcBef>
                <a:spcPts val="0"/>
              </a:spcBef>
              <a:buNone/>
              <a:defRPr spc="-70" baseline="0">
                <a:solidFill>
                  <a:schemeClr val="tx2">
                    <a:lumMod val="40000"/>
                    <a:lumOff val="60000"/>
                    <a:alpha val="99000"/>
                  </a:schemeClr>
                </a:solidFill>
                <a:latin typeface="+mj-lt"/>
              </a:defRPr>
            </a:lvl1pPr>
          </a:lstStyle>
          <a:p>
            <a:pPr lvl="0"/>
            <a:r>
              <a:rPr lang="en-US" dirty="0" smtClean="0"/>
              <a:t>Speaker Title</a:t>
            </a:r>
            <a:endParaRPr lang="en-US" dirty="0"/>
          </a:p>
        </p:txBody>
      </p:sp>
      <p:sp>
        <p:nvSpPr>
          <p:cNvPr id="452" name="Rectangle 451"/>
          <p:cNvSpPr/>
          <p:nvPr userDrawn="1"/>
        </p:nvSpPr>
        <p:spPr bwMode="auto">
          <a:xfrm>
            <a:off x="9847978" y="-160540"/>
            <a:ext cx="1828800" cy="1828800"/>
          </a:xfrm>
          <a:prstGeom prst="rect">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3" name="Rectangle 452"/>
          <p:cNvSpPr/>
          <p:nvPr userDrawn="1"/>
        </p:nvSpPr>
        <p:spPr bwMode="auto">
          <a:xfrm>
            <a:off x="9262520" y="1298576"/>
            <a:ext cx="1170916" cy="1170916"/>
          </a:xfrm>
          <a:prstGeom prst="rect">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4" name="Rectangle 453"/>
          <p:cNvSpPr/>
          <p:nvPr userDrawn="1"/>
        </p:nvSpPr>
        <p:spPr bwMode="auto">
          <a:xfrm>
            <a:off x="9262520" y="-160540"/>
            <a:ext cx="875010" cy="875010"/>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5" name="Rectangle 454"/>
          <p:cNvSpPr/>
          <p:nvPr userDrawn="1"/>
        </p:nvSpPr>
        <p:spPr bwMode="auto">
          <a:xfrm>
            <a:off x="8219107" y="1423060"/>
            <a:ext cx="665432" cy="665432"/>
          </a:xfrm>
          <a:prstGeom prst="rect">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6" name="Rectangle 455"/>
          <p:cNvSpPr/>
          <p:nvPr userDrawn="1"/>
        </p:nvSpPr>
        <p:spPr bwMode="auto">
          <a:xfrm>
            <a:off x="9262520" y="5753556"/>
            <a:ext cx="1170916" cy="1170916"/>
          </a:xfrm>
          <a:prstGeom prst="rect">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7" name="Rectangle 456"/>
          <p:cNvSpPr/>
          <p:nvPr userDrawn="1"/>
        </p:nvSpPr>
        <p:spPr bwMode="auto">
          <a:xfrm>
            <a:off x="10527822" y="5081417"/>
            <a:ext cx="773912" cy="773912"/>
          </a:xfrm>
          <a:prstGeom prst="rect">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8" name="Rectangle 457"/>
          <p:cNvSpPr/>
          <p:nvPr userDrawn="1"/>
        </p:nvSpPr>
        <p:spPr bwMode="auto">
          <a:xfrm>
            <a:off x="11216481" y="5610291"/>
            <a:ext cx="316712" cy="316712"/>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9" name="Rectangle 458"/>
          <p:cNvSpPr/>
          <p:nvPr userDrawn="1"/>
        </p:nvSpPr>
        <p:spPr bwMode="auto">
          <a:xfrm>
            <a:off x="10622883" y="6339014"/>
            <a:ext cx="2361286" cy="2361286"/>
          </a:xfrm>
          <a:prstGeom prst="rect">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0" name="Rectangle 459"/>
          <p:cNvSpPr/>
          <p:nvPr userDrawn="1"/>
        </p:nvSpPr>
        <p:spPr bwMode="auto">
          <a:xfrm>
            <a:off x="681947" y="442110"/>
            <a:ext cx="1255574" cy="1255574"/>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1" name="Rectangle 460"/>
          <p:cNvSpPr/>
          <p:nvPr userDrawn="1"/>
        </p:nvSpPr>
        <p:spPr bwMode="auto">
          <a:xfrm>
            <a:off x="1866442" y="-160540"/>
            <a:ext cx="513190" cy="513190"/>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2" name="Rectangle 461"/>
          <p:cNvSpPr/>
          <p:nvPr userDrawn="1"/>
        </p:nvSpPr>
        <p:spPr bwMode="auto">
          <a:xfrm>
            <a:off x="11749866" y="1234418"/>
            <a:ext cx="244474" cy="244474"/>
          </a:xfrm>
          <a:prstGeom prst="rect">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3" name="Rectangle 462"/>
          <p:cNvSpPr/>
          <p:nvPr userDrawn="1"/>
        </p:nvSpPr>
        <p:spPr bwMode="auto">
          <a:xfrm>
            <a:off x="5824555" y="1918422"/>
            <a:ext cx="875010" cy="875010"/>
          </a:xfrm>
          <a:prstGeom prst="rect">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4" name="Rectangle 463"/>
          <p:cNvSpPr/>
          <p:nvPr userDrawn="1"/>
        </p:nvSpPr>
        <p:spPr bwMode="auto">
          <a:xfrm>
            <a:off x="4973451" y="5410281"/>
            <a:ext cx="603404" cy="603404"/>
          </a:xfrm>
          <a:prstGeom prst="rect">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5" name="Rectangle 464"/>
          <p:cNvSpPr/>
          <p:nvPr userDrawn="1"/>
        </p:nvSpPr>
        <p:spPr bwMode="auto">
          <a:xfrm>
            <a:off x="5629432" y="4681875"/>
            <a:ext cx="1030108" cy="1030108"/>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644736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2" y="2971952"/>
            <a:ext cx="11149013" cy="914096"/>
          </a:xfrm>
        </p:spPr>
        <p:txBody>
          <a:bodyPr anchor="ctr" anchorCtr="0"/>
          <a:lstStyle>
            <a:lvl1pPr>
              <a:defRPr sz="6600" spc="-300" baseline="0">
                <a:solidFill>
                  <a:schemeClr val="tx1">
                    <a:alpha val="99000"/>
                  </a:schemeClr>
                </a:solidFill>
              </a:defRPr>
            </a:lvl1pPr>
          </a:lstStyle>
          <a:p>
            <a:r>
              <a:rPr lang="en-US" dirty="0" smtClean="0"/>
              <a:t>Click to edit title style</a:t>
            </a:r>
            <a:endParaRPr lang="en-US" dirty="0"/>
          </a:p>
        </p:txBody>
      </p:sp>
      <p:sp>
        <p:nvSpPr>
          <p:cNvPr id="3" name="Oval 2"/>
          <p:cNvSpPr/>
          <p:nvPr userDrawn="1"/>
        </p:nvSpPr>
        <p:spPr bwMode="auto">
          <a:xfrm>
            <a:off x="10202421" y="-383422"/>
            <a:ext cx="1828800" cy="1828800"/>
          </a:xfrm>
          <a:prstGeom prst="ellipse">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Oval 3"/>
          <p:cNvSpPr/>
          <p:nvPr userDrawn="1"/>
        </p:nvSpPr>
        <p:spPr bwMode="auto">
          <a:xfrm>
            <a:off x="9616963" y="1075694"/>
            <a:ext cx="1170916" cy="1170916"/>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Oval 4"/>
          <p:cNvSpPr/>
          <p:nvPr userDrawn="1"/>
        </p:nvSpPr>
        <p:spPr bwMode="auto">
          <a:xfrm>
            <a:off x="9616963" y="-383422"/>
            <a:ext cx="875010" cy="875010"/>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Oval 5"/>
          <p:cNvSpPr/>
          <p:nvPr userDrawn="1"/>
        </p:nvSpPr>
        <p:spPr bwMode="auto">
          <a:xfrm>
            <a:off x="8573550" y="1200178"/>
            <a:ext cx="665432" cy="665432"/>
          </a:xfrm>
          <a:prstGeom prst="ellipse">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Oval 6"/>
          <p:cNvSpPr/>
          <p:nvPr userDrawn="1"/>
        </p:nvSpPr>
        <p:spPr bwMode="auto">
          <a:xfrm>
            <a:off x="9490215" y="5499901"/>
            <a:ext cx="1170916" cy="1170916"/>
          </a:xfrm>
          <a:prstGeom prst="ellipse">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userDrawn="1"/>
        </p:nvSpPr>
        <p:spPr bwMode="auto">
          <a:xfrm>
            <a:off x="10755517" y="4827762"/>
            <a:ext cx="773912" cy="773912"/>
          </a:xfrm>
          <a:prstGeom prst="ellipse">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userDrawn="1"/>
        </p:nvSpPr>
        <p:spPr bwMode="auto">
          <a:xfrm>
            <a:off x="11444176" y="5356636"/>
            <a:ext cx="316712" cy="316712"/>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Oval 9"/>
          <p:cNvSpPr/>
          <p:nvPr userDrawn="1"/>
        </p:nvSpPr>
        <p:spPr bwMode="auto">
          <a:xfrm>
            <a:off x="10850578" y="6085359"/>
            <a:ext cx="2361286" cy="2361286"/>
          </a:xfrm>
          <a:prstGeom prst="ellipse">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Oval 10"/>
          <p:cNvSpPr/>
          <p:nvPr userDrawn="1"/>
        </p:nvSpPr>
        <p:spPr bwMode="auto">
          <a:xfrm>
            <a:off x="1503468" y="1115602"/>
            <a:ext cx="1255574" cy="1255574"/>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Oval 11"/>
          <p:cNvSpPr/>
          <p:nvPr userDrawn="1"/>
        </p:nvSpPr>
        <p:spPr bwMode="auto">
          <a:xfrm>
            <a:off x="2687963" y="512952"/>
            <a:ext cx="513190" cy="513190"/>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userDrawn="1"/>
        </p:nvSpPr>
        <p:spPr bwMode="auto">
          <a:xfrm>
            <a:off x="12104309" y="1011536"/>
            <a:ext cx="244474" cy="244474"/>
          </a:xfrm>
          <a:prstGeom prst="ellipse">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Oval 13"/>
          <p:cNvSpPr/>
          <p:nvPr userDrawn="1"/>
        </p:nvSpPr>
        <p:spPr bwMode="auto">
          <a:xfrm>
            <a:off x="11156211" y="1879032"/>
            <a:ext cx="875010" cy="875010"/>
          </a:xfrm>
          <a:prstGeom prst="ellipse">
            <a:avLst/>
          </a:prstGeom>
          <a:noFill/>
          <a:ln w="9525">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Oval 14"/>
          <p:cNvSpPr/>
          <p:nvPr userDrawn="1"/>
        </p:nvSpPr>
        <p:spPr bwMode="auto">
          <a:xfrm>
            <a:off x="4973451" y="5410281"/>
            <a:ext cx="603404" cy="603404"/>
          </a:xfrm>
          <a:prstGeom prst="ellipse">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p:cNvSpPr/>
          <p:nvPr userDrawn="1"/>
        </p:nvSpPr>
        <p:spPr bwMode="auto">
          <a:xfrm>
            <a:off x="5629432" y="4681875"/>
            <a:ext cx="1030108" cy="1030108"/>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111003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Tag_Lin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2" y="3055051"/>
            <a:ext cx="11149013" cy="747897"/>
          </a:xfrm>
        </p:spPr>
        <p:txBody>
          <a:bodyPr anchor="ctr" anchorCtr="0"/>
          <a:lstStyle>
            <a:lvl1pPr>
              <a:defRPr sz="5400" spc="0" baseline="0">
                <a:solidFill>
                  <a:schemeClr val="tx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2510172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8" name="Teardrop 7"/>
          <p:cNvSpPr/>
          <p:nvPr userDrawn="1"/>
        </p:nvSpPr>
        <p:spPr bwMode="auto">
          <a:xfrm>
            <a:off x="9847978" y="-160540"/>
            <a:ext cx="1828800" cy="1828800"/>
          </a:xfrm>
          <a:prstGeom prst="teardrop">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eardrop 8"/>
          <p:cNvSpPr/>
          <p:nvPr userDrawn="1"/>
        </p:nvSpPr>
        <p:spPr bwMode="auto">
          <a:xfrm>
            <a:off x="9262520" y="1298576"/>
            <a:ext cx="1170916" cy="1170916"/>
          </a:xfrm>
          <a:prstGeom prst="teardrop">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Teardrop 9"/>
          <p:cNvSpPr/>
          <p:nvPr userDrawn="1"/>
        </p:nvSpPr>
        <p:spPr bwMode="auto">
          <a:xfrm>
            <a:off x="9262520" y="-160540"/>
            <a:ext cx="875010" cy="875010"/>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Teardrop 10"/>
          <p:cNvSpPr/>
          <p:nvPr userDrawn="1"/>
        </p:nvSpPr>
        <p:spPr bwMode="auto">
          <a:xfrm>
            <a:off x="8219107" y="1423060"/>
            <a:ext cx="665432" cy="665432"/>
          </a:xfrm>
          <a:prstGeom prst="teardrop">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eardrop 11"/>
          <p:cNvSpPr/>
          <p:nvPr userDrawn="1"/>
        </p:nvSpPr>
        <p:spPr bwMode="auto">
          <a:xfrm>
            <a:off x="9262520" y="5753556"/>
            <a:ext cx="1170916" cy="1170916"/>
          </a:xfrm>
          <a:prstGeom prst="teardrop">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Teardrop 12"/>
          <p:cNvSpPr/>
          <p:nvPr userDrawn="1"/>
        </p:nvSpPr>
        <p:spPr bwMode="auto">
          <a:xfrm>
            <a:off x="10527822" y="5081417"/>
            <a:ext cx="773912" cy="773912"/>
          </a:xfrm>
          <a:prstGeom prst="teardrop">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Teardrop 13"/>
          <p:cNvSpPr/>
          <p:nvPr userDrawn="1"/>
        </p:nvSpPr>
        <p:spPr bwMode="auto">
          <a:xfrm>
            <a:off x="11216481" y="5610291"/>
            <a:ext cx="316712" cy="316712"/>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Teardrop 14"/>
          <p:cNvSpPr/>
          <p:nvPr userDrawn="1"/>
        </p:nvSpPr>
        <p:spPr bwMode="auto">
          <a:xfrm>
            <a:off x="10622883" y="6339014"/>
            <a:ext cx="2361286" cy="2361286"/>
          </a:xfrm>
          <a:prstGeom prst="teardrop">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Teardrop 15"/>
          <p:cNvSpPr/>
          <p:nvPr userDrawn="1"/>
        </p:nvSpPr>
        <p:spPr bwMode="auto">
          <a:xfrm>
            <a:off x="681947" y="442110"/>
            <a:ext cx="1255574" cy="1255574"/>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Teardrop 16"/>
          <p:cNvSpPr/>
          <p:nvPr userDrawn="1"/>
        </p:nvSpPr>
        <p:spPr bwMode="auto">
          <a:xfrm>
            <a:off x="1866442" y="-160540"/>
            <a:ext cx="513190" cy="513190"/>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Teardrop 17"/>
          <p:cNvSpPr/>
          <p:nvPr userDrawn="1"/>
        </p:nvSpPr>
        <p:spPr bwMode="auto">
          <a:xfrm>
            <a:off x="11749866" y="1234418"/>
            <a:ext cx="244474" cy="244474"/>
          </a:xfrm>
          <a:prstGeom prst="teardrop">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Teardrop 18"/>
          <p:cNvSpPr/>
          <p:nvPr userDrawn="1"/>
        </p:nvSpPr>
        <p:spPr bwMode="auto">
          <a:xfrm>
            <a:off x="5824555" y="1918422"/>
            <a:ext cx="875010" cy="875010"/>
          </a:xfrm>
          <a:prstGeom prst="teardrop">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Teardrop 19"/>
          <p:cNvSpPr/>
          <p:nvPr userDrawn="1"/>
        </p:nvSpPr>
        <p:spPr bwMode="auto">
          <a:xfrm>
            <a:off x="4973451" y="5410281"/>
            <a:ext cx="603404" cy="603404"/>
          </a:xfrm>
          <a:prstGeom prst="teardrop">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Teardrop 20"/>
          <p:cNvSpPr/>
          <p:nvPr userDrawn="1"/>
        </p:nvSpPr>
        <p:spPr bwMode="auto">
          <a:xfrm>
            <a:off x="5629432" y="4681875"/>
            <a:ext cx="1030108" cy="1030108"/>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973139" y="4343400"/>
            <a:ext cx="10237786" cy="461665"/>
          </a:xfrm>
        </p:spPr>
        <p:txBody>
          <a:bodyPr>
            <a:noAutofit/>
          </a:bodyPr>
          <a:lstStyle>
            <a:lvl1pPr marL="0" indent="0" algn="l">
              <a:lnSpc>
                <a:spcPct val="90000"/>
              </a:lnSpc>
              <a:spcBef>
                <a:spcPts val="0"/>
              </a:spcBef>
              <a:buNone/>
              <a:defRPr lang="en-US" sz="3600" kern="1200" spc="-70" baseline="0" dirty="0">
                <a:gradFill>
                  <a:gsLst>
                    <a:gs pos="2083">
                      <a:schemeClr val="tx1"/>
                    </a:gs>
                    <a:gs pos="99000">
                      <a:schemeClr val="tx1"/>
                    </a:gs>
                  </a:gsLst>
                  <a:lin ang="5400000" scaled="0"/>
                </a:gradFill>
                <a:latin typeface="+mj-lt"/>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pPr marL="0" marR="0" lvl="0" indent="0" algn="l" defTabSz="914363"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3" y="2739678"/>
            <a:ext cx="10242550"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600" b="0" kern="1200" cap="none" spc="-400" baseline="0" dirty="0" smtClean="0">
                <a:ln w="3175">
                  <a:noFill/>
                </a:ln>
                <a:solidFill>
                  <a:schemeClr val="accent3">
                    <a:lumMod val="40000"/>
                    <a:lumOff val="60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72344" y="1447800"/>
            <a:ext cx="10237787" cy="914096"/>
          </a:xfrm>
        </p:spPr>
        <p:txBody>
          <a:bodyPr wrap="square" anchor="ctr">
            <a:noAutofit/>
          </a:bodyPr>
          <a:lstStyle>
            <a:lvl1pPr marL="0" indent="0">
              <a:buNone/>
              <a:defRPr sz="6600" spc="-150">
                <a:solidFill>
                  <a:schemeClr val="tx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1077505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8"/>
            <a:ext cx="11149013" cy="5181601"/>
          </a:xfrm>
          <a:prstGeom prst="rect">
            <a:avLst/>
          </a:prstGeom>
        </p:spPr>
        <p:txBody>
          <a:bodyPr/>
          <a:lstStyle>
            <a:lvl1pPr marL="284163" indent="-284163">
              <a:buFont typeface="Wingdings" pitchFamily="2" charset="2"/>
              <a:buChar char=""/>
              <a:defRPr sz="4000">
                <a:latin typeface="+mn-lt"/>
              </a:defRPr>
            </a:lvl1pPr>
            <a:lvl2pPr marL="517525" indent="-233363">
              <a:buFont typeface="Wingdings" pitchFamily="2" charset="2"/>
              <a:buChar char=""/>
              <a:defRPr>
                <a:latin typeface="+mn-lt"/>
              </a:defRPr>
            </a:lvl2pPr>
            <a:lvl3pPr marL="741363" indent="-223838">
              <a:buFont typeface="Wingdings" pitchFamily="2" charset="2"/>
              <a:buChar char=""/>
              <a:tabLst/>
              <a:defRPr>
                <a:latin typeface="+mn-lt"/>
              </a:defRPr>
            </a:lvl3pPr>
            <a:lvl4pPr marL="914400" indent="-173038">
              <a:buFont typeface="Wingdings" pitchFamily="2" charset="2"/>
              <a:buChar char=""/>
              <a:defRPr>
                <a:latin typeface="+mn-lt"/>
              </a:defRPr>
            </a:lvl4pPr>
            <a:lvl5pPr marL="1087438" indent="-173038">
              <a:buFont typeface="Wingdings" pitchFamily="2" charset="2"/>
              <a:buChar char=""/>
              <a:tabLst/>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63534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2" y="1447798"/>
            <a:ext cx="11149013" cy="5181601"/>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75" indent="0">
              <a:buNone/>
              <a:defRPr sz="2000">
                <a:solidFill>
                  <a:schemeClr val="bg1">
                    <a:lumMod val="75000"/>
                    <a:lumOff val="25000"/>
                  </a:schemeClr>
                </a:solidFill>
                <a:latin typeface="+mn-lt"/>
              </a:defRPr>
            </a:lvl3pPr>
            <a:lvl4pPr marL="457200" indent="0">
              <a:buNone/>
              <a:defRPr sz="2000">
                <a:solidFill>
                  <a:schemeClr val="bg1">
                    <a:lumMod val="75000"/>
                    <a:lumOff val="25000"/>
                  </a:schemeClr>
                </a:solidFill>
                <a:latin typeface="+mn-lt"/>
              </a:defRPr>
            </a:lvl4pPr>
            <a:lvl5pPr marL="69373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18496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2" y="1447798"/>
            <a:ext cx="11149013" cy="5181601"/>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75" indent="0">
              <a:buNone/>
              <a:defRPr sz="2000">
                <a:solidFill>
                  <a:schemeClr val="bg1">
                    <a:lumMod val="75000"/>
                    <a:lumOff val="25000"/>
                  </a:schemeClr>
                </a:solidFill>
                <a:latin typeface="+mn-lt"/>
              </a:defRPr>
            </a:lvl3pPr>
            <a:lvl4pPr marL="457200" indent="0">
              <a:buNone/>
              <a:defRPr sz="2000">
                <a:solidFill>
                  <a:schemeClr val="bg1">
                    <a:lumMod val="75000"/>
                    <a:lumOff val="25000"/>
                  </a:schemeClr>
                </a:solidFill>
                <a:latin typeface="+mn-lt"/>
              </a:defRPr>
            </a:lvl4pPr>
            <a:lvl5pPr marL="69373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43056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520700" y="1447800"/>
            <a:ext cx="5394960" cy="5181600"/>
          </a:xfrm>
        </p:spPr>
        <p:txBody>
          <a:bodyPr>
            <a:noAutofit/>
          </a:bodyPr>
          <a:lstStyle>
            <a:lvl1pPr marL="292100" indent="-292100">
              <a:spcBef>
                <a:spcPts val="1200"/>
              </a:spcBef>
              <a:buClr>
                <a:schemeClr val="tx1"/>
              </a:buClr>
              <a:buFont typeface="Wingdings" pitchFamily="2" charset="2"/>
              <a:buChar char=""/>
              <a:defRPr>
                <a:solidFill>
                  <a:schemeClr val="bg1">
                    <a:lumMod val="75000"/>
                    <a:lumOff val="25000"/>
                  </a:schemeClr>
                </a:solidFill>
              </a:defRPr>
            </a:lvl1pPr>
            <a:lvl2pPr marL="520700" indent="-228600">
              <a:defRPr sz="2000">
                <a:solidFill>
                  <a:schemeClr val="bg1">
                    <a:lumMod val="75000"/>
                    <a:lumOff val="25000"/>
                  </a:schemeClr>
                </a:solidFill>
              </a:defRPr>
            </a:lvl2pPr>
            <a:lvl3pPr marL="685800" indent="-165100">
              <a:tabLst/>
              <a:defRPr sz="2000">
                <a:solidFill>
                  <a:schemeClr val="bg1">
                    <a:lumMod val="75000"/>
                    <a:lumOff val="25000"/>
                  </a:schemeClr>
                </a:solidFill>
              </a:defRPr>
            </a:lvl3pPr>
            <a:lvl4pPr marL="863600" indent="-177800">
              <a:defRPr>
                <a:solidFill>
                  <a:schemeClr val="bg1">
                    <a:lumMod val="75000"/>
                    <a:lumOff val="25000"/>
                  </a:schemeClr>
                </a:solidFill>
              </a:defRPr>
            </a:lvl4pPr>
            <a:lvl5pPr marL="1028700" indent="-165100">
              <a:tabLst/>
              <a:defRPr>
                <a:solidFill>
                  <a:schemeClr val="bg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6277928" y="1447800"/>
            <a:ext cx="5394960" cy="5181600"/>
          </a:xfrm>
        </p:spPr>
        <p:txBody>
          <a:bodyPr>
            <a:noAutofit/>
          </a:bodyPr>
          <a:lstStyle>
            <a:lvl1pPr marL="339725" indent="-339725">
              <a:spcBef>
                <a:spcPts val="1200"/>
              </a:spcBef>
              <a:buFont typeface="Wingdings" pitchFamily="2" charset="2"/>
              <a:buChar char=""/>
              <a:defRPr lang="en-US" sz="3600" kern="1200" spc="-70" baseline="0" dirty="0" smtClean="0">
                <a:solidFill>
                  <a:schemeClr val="bg1">
                    <a:lumMod val="75000"/>
                    <a:lumOff val="25000"/>
                  </a:schemeClr>
                </a:solidFill>
                <a:latin typeface="+mj-lt"/>
                <a:ea typeface="+mn-ea"/>
                <a:cs typeface="+mn-cs"/>
              </a:defRPr>
            </a:lvl1pPr>
            <a:lvl2pPr marL="635000" indent="-342900">
              <a:defRPr lang="en-US" sz="2000" kern="1200" spc="0" baseline="0" dirty="0" smtClean="0">
                <a:solidFill>
                  <a:schemeClr val="bg1">
                    <a:lumMod val="75000"/>
                    <a:lumOff val="25000"/>
                  </a:schemeClr>
                </a:solidFill>
                <a:latin typeface="+mn-lt"/>
                <a:ea typeface="+mn-ea"/>
                <a:cs typeface="+mn-cs"/>
              </a:defRPr>
            </a:lvl2pPr>
            <a:lvl3pPr marL="863600" indent="-342900">
              <a:defRPr lang="en-US" sz="2000" kern="1200" spc="0" baseline="0" dirty="0" smtClean="0">
                <a:solidFill>
                  <a:schemeClr val="bg1">
                    <a:lumMod val="75000"/>
                    <a:lumOff val="25000"/>
                  </a:schemeClr>
                </a:solidFill>
                <a:latin typeface="+mn-lt"/>
                <a:ea typeface="+mn-ea"/>
                <a:cs typeface="+mn-cs"/>
              </a:defRPr>
            </a:lvl3pPr>
            <a:lvl4pPr marL="1028700" indent="-342900">
              <a:defRPr lang="en-US" sz="2000" kern="1200" spc="0" baseline="0" dirty="0" smtClean="0">
                <a:solidFill>
                  <a:schemeClr val="bg1">
                    <a:lumMod val="75000"/>
                    <a:lumOff val="25000"/>
                  </a:schemeClr>
                </a:solidFill>
                <a:latin typeface="+mn-lt"/>
                <a:ea typeface="+mn-ea"/>
                <a:cs typeface="+mn-cs"/>
              </a:defRPr>
            </a:lvl4pPr>
            <a:lvl5pPr marL="1206500" indent="-342900">
              <a:defRPr lang="en-US" sz="2000" kern="1200" spc="0" baseline="0" dirty="0">
                <a:solidFill>
                  <a:schemeClr val="bg1">
                    <a:lumMod val="75000"/>
                    <a:lumOff val="25000"/>
                  </a:schemeClr>
                </a:solidFill>
                <a:latin typeface="+mn-lt"/>
                <a:ea typeface="+mn-ea"/>
                <a:cs typeface="+mn-cs"/>
              </a:defRPr>
            </a:lvl5pPr>
          </a:lstStyle>
          <a:p>
            <a:pPr marL="292100" marR="0" lvl="0"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Click to edit Master text styles</a:t>
            </a:r>
          </a:p>
          <a:p>
            <a:pPr marL="292100" marR="0" lvl="1"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Second level</a:t>
            </a:r>
          </a:p>
          <a:p>
            <a:pPr marL="292100" marR="0" lvl="2"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Third level</a:t>
            </a:r>
          </a:p>
          <a:p>
            <a:pPr marL="292100" marR="0" lvl="3"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Fourth level</a:t>
            </a:r>
          </a:p>
          <a:p>
            <a:pPr marL="292100" marR="0" lvl="4"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Fifth level</a:t>
            </a:r>
            <a:endParaRPr lang="en-US" dirty="0"/>
          </a:p>
        </p:txBody>
      </p:sp>
    </p:spTree>
    <p:extLst>
      <p:ext uri="{BB962C8B-B14F-4D97-AF65-F5344CB8AC3E}">
        <p14:creationId xmlns:p14="http://schemas.microsoft.com/office/powerpoint/2010/main" val="524386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5181600"/>
          </a:xfrm>
        </p:spPr>
        <p:txBody>
          <a:bodyPr/>
          <a:lstStyle>
            <a:lvl1pPr marL="0" indent="0">
              <a:spcBef>
                <a:spcPts val="12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3363" indent="0">
              <a:buNone/>
              <a:defRPr sz="2000">
                <a:solidFill>
                  <a:schemeClr val="bg1">
                    <a:lumMod val="75000"/>
                    <a:lumOff val="25000"/>
                  </a:schemeClr>
                </a:solidFill>
                <a:latin typeface="+mn-lt"/>
              </a:defRPr>
            </a:lvl3pPr>
            <a:lvl4pPr marL="457200" indent="0">
              <a:buNone/>
              <a:defRPr sz="2000">
                <a:solidFill>
                  <a:schemeClr val="bg1">
                    <a:lumMod val="75000"/>
                    <a:lumOff val="25000"/>
                  </a:schemeClr>
                </a:solidFill>
                <a:latin typeface="+mn-lt"/>
              </a:defRPr>
            </a:lvl4pPr>
            <a:lvl5pPr marL="69373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8"/>
          <p:cNvSpPr>
            <a:spLocks noGrp="1"/>
          </p:cNvSpPr>
          <p:nvPr>
            <p:ph type="body" sz="quarter" idx="12"/>
          </p:nvPr>
        </p:nvSpPr>
        <p:spPr>
          <a:xfrm>
            <a:off x="6277928" y="1447800"/>
            <a:ext cx="5394960" cy="5181600"/>
          </a:xfrm>
        </p:spPr>
        <p:txBody>
          <a:bodyPr/>
          <a:lstStyle>
            <a:lvl1pPr marL="0" indent="0">
              <a:spcBef>
                <a:spcPts val="1200"/>
              </a:spcBef>
              <a:buNone/>
              <a:defRPr lang="en-US" sz="4000" kern="1200" spc="-70" baseline="0" dirty="0" smtClean="0">
                <a:solidFill>
                  <a:schemeClr val="bg1">
                    <a:lumMod val="75000"/>
                    <a:lumOff val="25000"/>
                  </a:schemeClr>
                </a:solidFill>
                <a:latin typeface="+mn-lt"/>
                <a:ea typeface="+mn-ea"/>
                <a:cs typeface="+mn-cs"/>
              </a:defRPr>
            </a:lvl1pPr>
            <a:lvl2pPr marL="31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solidFill>
                  <a:schemeClr val="bg1">
                    <a:lumMod val="75000"/>
                    <a:lumOff val="25000"/>
                  </a:schemeClr>
                </a:solidFill>
                <a:latin typeface="+mn-lt"/>
                <a:ea typeface="+mn-ea"/>
                <a:cs typeface="+mn-cs"/>
              </a:defRPr>
            </a:lvl2pPr>
            <a:lvl3pPr marL="233363"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solidFill>
                  <a:schemeClr val="bg1">
                    <a:lumMod val="75000"/>
                    <a:lumOff val="25000"/>
                  </a:schemeClr>
                </a:solidFill>
                <a:latin typeface="+mn-lt"/>
                <a:ea typeface="+mn-ea"/>
                <a:cs typeface="+mn-cs"/>
              </a:defRPr>
            </a:lvl3pPr>
            <a:lvl4pPr marL="4603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solidFill>
                  <a:schemeClr val="bg1">
                    <a:lumMod val="75000"/>
                    <a:lumOff val="25000"/>
                  </a:schemeClr>
                </a:solidFill>
                <a:latin typeface="+mn-lt"/>
                <a:ea typeface="+mn-ea"/>
                <a:cs typeface="+mn-cs"/>
              </a:defRPr>
            </a:lvl4pPr>
            <a:lvl5pPr marL="687388"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a:solidFill>
                  <a:schemeClr val="bg1">
                    <a:lumMod val="75000"/>
                    <a:lumOff val="25000"/>
                  </a:schemeClr>
                </a:solidFill>
                <a:latin typeface="+mn-lt"/>
                <a:ea typeface="+mn-ea"/>
                <a:cs typeface="+mn-cs"/>
              </a:defRPr>
            </a:lvl5pPr>
          </a:lstStyle>
          <a:p>
            <a:pPr marL="0" marR="0" lvl="0"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Click to edit Master text styles</a:t>
            </a:r>
          </a:p>
          <a:p>
            <a:pPr marL="0" marR="0" lvl="1"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Second level</a:t>
            </a:r>
          </a:p>
          <a:p>
            <a:pPr marL="0" marR="0" lvl="2"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Third level</a:t>
            </a:r>
          </a:p>
          <a:p>
            <a:pPr marL="0" marR="0" lvl="3"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Fourth level</a:t>
            </a:r>
          </a:p>
          <a:p>
            <a:pPr marL="0" marR="0" lvl="4"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Fifth level</a:t>
            </a:r>
            <a:endParaRPr lang="en-US" dirty="0"/>
          </a:p>
        </p:txBody>
      </p:sp>
    </p:spTree>
    <p:extLst>
      <p:ext uri="{BB962C8B-B14F-4D97-AF65-F5344CB8AC3E}">
        <p14:creationId xmlns:p14="http://schemas.microsoft.com/office/powerpoint/2010/main" val="3079921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3959739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2385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3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4"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4"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4171675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4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6141323"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6141323"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3367224"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3367224"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6141323"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6141323"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3367224"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3367224"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3083317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6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4"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4"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4756214"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4756214"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7" name="Text Placeholder 8"/>
          <p:cNvSpPr>
            <a:spLocks noGrp="1"/>
          </p:cNvSpPr>
          <p:nvPr>
            <p:ph type="body" sz="quarter" idx="19"/>
          </p:nvPr>
        </p:nvSpPr>
        <p:spPr>
          <a:xfrm>
            <a:off x="7533397"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8" name="Text Placeholder 8"/>
          <p:cNvSpPr>
            <a:spLocks noGrp="1"/>
          </p:cNvSpPr>
          <p:nvPr>
            <p:ph type="body" sz="quarter" idx="20"/>
          </p:nvPr>
        </p:nvSpPr>
        <p:spPr>
          <a:xfrm>
            <a:off x="7533397"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19821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19821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1526698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64842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Rectangle 2"/>
          <p:cNvSpPr/>
          <p:nvPr userDrawn="1"/>
        </p:nvSpPr>
        <p:spPr bwMode="hidden">
          <a:xfrm flipV="1">
            <a:off x="0" y="0"/>
            <a:ext cx="12188825" cy="115594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solidFill>
                <a:srgbClr val="FFFFFF">
                  <a:alpha val="99000"/>
                </a:srgbClr>
              </a:solidFill>
              <a:ea typeface="Segoe UI" pitchFamily="34" charset="0"/>
              <a:cs typeface="Segoe UI" pitchFamily="34" charset="0"/>
            </a:endParaRPr>
          </a:p>
        </p:txBody>
      </p:sp>
      <p:sp>
        <p:nvSpPr>
          <p:cNvPr id="2" name="Title 1"/>
          <p:cNvSpPr>
            <a:spLocks noGrp="1"/>
          </p:cNvSpPr>
          <p:nvPr>
            <p:ph type="title" hasCustomPrompt="1"/>
          </p:nvPr>
        </p:nvSpPr>
        <p:spPr/>
        <p:txBody>
          <a:bodyPr>
            <a:normAutofit/>
          </a:bodyPr>
          <a:lstStyle>
            <a:lvl1pPr>
              <a:defRPr>
                <a:solidFill>
                  <a:schemeClr val="tx1">
                    <a:alpha val="99000"/>
                  </a:schemeClr>
                </a:solidFill>
              </a:defRPr>
            </a:lvl1pPr>
          </a:lstStyle>
          <a:p>
            <a:r>
              <a:rPr lang="en-US" dirty="0" smtClean="0"/>
              <a:t>Slide for Developer Code</a:t>
            </a:r>
            <a:endParaRPr lang="en-US" dirty="0"/>
          </a:p>
        </p:txBody>
      </p:sp>
      <p:sp>
        <p:nvSpPr>
          <p:cNvPr id="5" name="Text Placeholder 4"/>
          <p:cNvSpPr>
            <a:spLocks noGrp="1"/>
          </p:cNvSpPr>
          <p:nvPr>
            <p:ph type="body" sz="quarter" idx="10"/>
          </p:nvPr>
        </p:nvSpPr>
        <p:spPr>
          <a:xfrm>
            <a:off x="518318" y="1447800"/>
            <a:ext cx="11152188" cy="5181600"/>
          </a:xfrm>
        </p:spPr>
        <p:txBody>
          <a:bodyPr>
            <a:normAutofit/>
          </a:bodyPr>
          <a:lstStyle>
            <a:lvl1pPr marL="0" indent="0">
              <a:buNone/>
              <a:defRPr sz="3200">
                <a:gradFill>
                  <a:gsLst>
                    <a:gs pos="1250">
                      <a:srgbClr val="000000"/>
                    </a:gs>
                    <a:gs pos="100000">
                      <a:srgbClr val="000000"/>
                    </a:gs>
                  </a:gsLst>
                  <a:lin ang="5400000" scaled="0"/>
                </a:gradFill>
                <a:latin typeface="Consolas" pitchFamily="49" charset="0"/>
                <a:cs typeface="Consolas" pitchFamily="49" charset="0"/>
              </a:defRPr>
            </a:lvl1pPr>
            <a:lvl2pPr marL="339725" indent="0">
              <a:buNone/>
              <a:defRPr>
                <a:gradFill>
                  <a:gsLst>
                    <a:gs pos="1250">
                      <a:srgbClr val="000000"/>
                    </a:gs>
                    <a:gs pos="100000">
                      <a:srgbClr val="000000"/>
                    </a:gs>
                  </a:gsLst>
                  <a:lin ang="5400000" scaled="0"/>
                </a:gradFill>
                <a:latin typeface="Consolas" pitchFamily="49" charset="0"/>
                <a:cs typeface="Consolas" pitchFamily="49" charset="0"/>
              </a:defRPr>
            </a:lvl2pPr>
            <a:lvl3pPr marL="573088" indent="0">
              <a:buNone/>
              <a:defRPr>
                <a:gradFill>
                  <a:gsLst>
                    <a:gs pos="1250">
                      <a:srgbClr val="000000"/>
                    </a:gs>
                    <a:gs pos="100000">
                      <a:srgbClr val="000000"/>
                    </a:gs>
                  </a:gsLst>
                  <a:lin ang="5400000" scaled="0"/>
                </a:gradFill>
                <a:latin typeface="Consolas" pitchFamily="49" charset="0"/>
                <a:cs typeface="Consolas" pitchFamily="49" charset="0"/>
              </a:defRPr>
            </a:lvl3pPr>
            <a:lvl4pPr marL="798513" indent="0">
              <a:buNone/>
              <a:defRPr>
                <a:gradFill>
                  <a:gsLst>
                    <a:gs pos="1250">
                      <a:srgbClr val="000000"/>
                    </a:gs>
                    <a:gs pos="100000">
                      <a:srgbClr val="000000"/>
                    </a:gs>
                  </a:gsLst>
                  <a:lin ang="5400000" scaled="0"/>
                </a:gradFill>
                <a:latin typeface="Consolas" pitchFamily="49" charset="0"/>
                <a:cs typeface="Consolas" pitchFamily="49" charset="0"/>
              </a:defRPr>
            </a:lvl4pPr>
            <a:lvl5pPr marL="1030288" indent="0">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2400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3180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0" y="228600"/>
            <a:ext cx="11152188" cy="664797"/>
          </a:xfrm>
        </p:spPr>
        <p:txBody>
          <a:bodyPr/>
          <a:lstStyle>
            <a:lvl1pPr>
              <a:defRPr sz="4800"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2" y="1447799"/>
            <a:ext cx="11149013" cy="2043636"/>
          </a:xfrm>
          <a:prstGeom prst="rect">
            <a:avLst/>
          </a:prstGeom>
        </p:spPr>
        <p:txBody>
          <a:bodyPr/>
          <a:lstStyle>
            <a:lvl1pPr marL="342900" indent="-3429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65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40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30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6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88826" cy="619125"/>
          </a:xfrm>
          <a:prstGeom prst="rect">
            <a:avLst/>
          </a:prstGeom>
          <a:solidFill>
            <a:srgbClr val="FFFF99"/>
          </a:solidFill>
        </p:spPr>
        <p:txBody>
          <a:bodyPr wrap="square" lIns="152394" tIns="76197" rIns="152394" bIns="76197" anchor="b" anchorCtr="0">
            <a:noAutofit/>
          </a:bodyPr>
          <a:lstStyle>
            <a:lvl1pPr algn="r">
              <a:buFont typeface="Arial" pitchFamily="34" charset="0"/>
              <a:buNone/>
              <a:defRPr sz="3600"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2069123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1_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9"/>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3402"/>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00BCF2"/>
                    </a:gs>
                    <a:gs pos="86000">
                      <a:srgbClr val="00BCF2"/>
                    </a:gs>
                  </a:gsLst>
                  <a:lin ang="5400000" scaled="0"/>
                </a:gradFill>
                <a:ea typeface="Segoe UI" pitchFamily="34" charset="0"/>
                <a:cs typeface="Segoe UI" pitchFamily="34" charset="0"/>
              </a:rPr>
              <a:t>www.buildwindows.com</a:t>
            </a:r>
            <a:endParaRPr lang="en-US" sz="1100" dirty="0">
              <a:gradFill>
                <a:gsLst>
                  <a:gs pos="0">
                    <a:srgbClr val="00BCF2"/>
                  </a:gs>
                  <a:gs pos="86000">
                    <a:srgbClr val="00BCF2"/>
                  </a:gs>
                </a:gsLst>
                <a:lin ang="5400000" scaled="0"/>
              </a:gradFill>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64" y="190502"/>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1476708392"/>
      </p:ext>
    </p:extLst>
  </p:cSld>
  <p:clrMapOvr>
    <a:masterClrMapping/>
  </p:clrMapOvr>
  <p:transition>
    <p:fade/>
  </p:transition>
  <p:timing>
    <p:tnLst>
      <p:par>
        <p:cTn id="1" dur="indefinite" restart="never" nodeType="tmRoot"/>
      </p:par>
    </p:tnLst>
  </p:timing>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6" y="3011995"/>
            <a:ext cx="7796664" cy="1523494"/>
          </a:xfrm>
        </p:spPr>
        <p:txBody>
          <a:bodyPr anchor="ctr" anchorCtr="0">
            <a:noAutofit/>
          </a:bodyPr>
          <a:lstStyle>
            <a:lvl1pPr>
              <a:lnSpc>
                <a:spcPct val="90000"/>
              </a:lnSpc>
              <a:defRPr sz="4800">
                <a:latin typeface="+mn-lt"/>
              </a:defRPr>
            </a:lvl1pPr>
          </a:lstStyle>
          <a:p>
            <a:r>
              <a:rPr lang="en-US" smtClean="0"/>
              <a:t>Click to edit Master title style</a:t>
            </a:r>
            <a:endParaRPr lang="en-US" dirty="0"/>
          </a:p>
        </p:txBody>
      </p:sp>
      <p:sp>
        <p:nvSpPr>
          <p:cNvPr id="3" name="Subtitle 2"/>
          <p:cNvSpPr>
            <a:spLocks noGrp="1"/>
          </p:cNvSpPr>
          <p:nvPr>
            <p:ph type="subTitle" idx="1"/>
          </p:nvPr>
        </p:nvSpPr>
        <p:spPr>
          <a:xfrm>
            <a:off x="969965" y="4787310"/>
            <a:ext cx="7041922"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969965" y="844109"/>
            <a:ext cx="8605837" cy="13786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0" u="none" strike="noStrike" kern="1200" cap="none" spc="-300" normalizeH="0" baseline="0" noProof="0" dirty="0" smtClean="0">
                <a:ln w="11430"/>
                <a:gradFill>
                  <a:gsLst>
                    <a:gs pos="0">
                      <a:schemeClr val="tx1"/>
                    </a:gs>
                    <a:gs pos="88000">
                      <a:schemeClr val="tx1"/>
                    </a:gs>
                  </a:gsLst>
                  <a:lin ang="5400000"/>
                </a:gradFill>
                <a:effectLst/>
                <a:uLnTx/>
                <a:uFillTx/>
                <a:latin typeface="+mj-lt"/>
                <a:ea typeface="+mn-ea"/>
                <a:cs typeface="+mn-cs"/>
              </a:defRPr>
            </a:lvl1pPr>
          </a:lstStyle>
          <a:p>
            <a:pPr lvl="0"/>
            <a:r>
              <a:rPr lang="en-US" dirty="0" smtClean="0"/>
              <a:t>click to…</a:t>
            </a:r>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586520668"/>
      </p:ext>
    </p:extLst>
  </p:cSld>
  <p:clrMapOvr>
    <a:masterClrMapping/>
  </p:clrMapOvr>
  <p:transition>
    <p:fade/>
  </p:transition>
  <p:timing>
    <p:tnLst>
      <p:par>
        <p:cTn id="1" dur="indefinite" restart="never" nodeType="tmRoot"/>
      </p:par>
    </p:tnLst>
  </p:timing>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5"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5"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484"/>
            <a:ext cx="12188825" cy="6841033"/>
          </a:xfrm>
          <a:prstGeom prst="rect">
            <a:avLst/>
          </a:prstGeom>
        </p:spPr>
      </p:pic>
    </p:spTree>
    <p:extLst>
      <p:ext uri="{BB962C8B-B14F-4D97-AF65-F5344CB8AC3E}">
        <p14:creationId xmlns:p14="http://schemas.microsoft.com/office/powerpoint/2010/main" val="3610653426"/>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1" y="228600"/>
            <a:ext cx="11152188" cy="664797"/>
          </a:xfrm>
        </p:spPr>
        <p:txBody>
          <a:bodyPr/>
          <a:lstStyle>
            <a:lvl1pPr>
              <a:defRPr sz="4800"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3" y="1447799"/>
            <a:ext cx="11149013" cy="2043636"/>
          </a:xfrm>
          <a:prstGeom prst="rect">
            <a:avLst/>
          </a:prstGeom>
        </p:spPr>
        <p:txBody>
          <a:bodyPr/>
          <a:lstStyle>
            <a:lvl1pPr marL="342885" indent="-342885">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623" indent="-285738">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361" indent="-285738">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2952" indent="-228591">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543" indent="-228591">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238876"/>
            <a:ext cx="12188826" cy="619125"/>
          </a:xfrm>
          <a:prstGeom prst="rect">
            <a:avLst/>
          </a:prstGeom>
          <a:solidFill>
            <a:srgbClr val="FFFF99"/>
          </a:solidFill>
        </p:spPr>
        <p:txBody>
          <a:bodyPr wrap="square" lIns="152388" tIns="76193" rIns="152388" bIns="76193" anchor="b" anchorCtr="0">
            <a:noAutofit/>
          </a:bodyPr>
          <a:lstStyle>
            <a:lvl1pPr algn="r">
              <a:buFont typeface="Arial" pitchFamily="34" charset="0"/>
              <a:buNone/>
              <a:defRPr sz="36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41518674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2_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9"/>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3402"/>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65BC46"/>
                    </a:gs>
                    <a:gs pos="86000">
                      <a:srgbClr val="65BC46"/>
                    </a:gs>
                  </a:gsLst>
                  <a:lin ang="5400000" scaled="0"/>
                </a:gradFill>
                <a:ea typeface="Segoe UI" pitchFamily="34" charset="0"/>
                <a:cs typeface="Segoe UI" pitchFamily="34" charset="0"/>
              </a:rPr>
              <a:t>www.buildwindows.com</a:t>
            </a:r>
            <a:endParaRPr lang="en-US" sz="1100" dirty="0">
              <a:gradFill>
                <a:gsLst>
                  <a:gs pos="0">
                    <a:srgbClr val="65BC46"/>
                  </a:gs>
                  <a:gs pos="86000">
                    <a:srgbClr val="65BC46"/>
                  </a:gs>
                </a:gsLst>
                <a:lin ang="5400000" scaled="0"/>
              </a:gradFill>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64" y="190502"/>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917617276"/>
      </p:ext>
    </p:extLst>
  </p:cSld>
  <p:clrMapOvr>
    <a:masterClrMapping/>
  </p:clrMapOvr>
  <p:transition>
    <p:fade/>
  </p:transition>
  <p:timing>
    <p:tnLst>
      <p:par>
        <p:cTn id="1" dur="indefinite" restart="never" nodeType="tmRoot"/>
      </p:par>
    </p:tnLst>
  </p:timing>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5" y="1905001"/>
            <a:ext cx="11149012" cy="158504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40341269"/>
      </p:ext>
    </p:extLst>
  </p:cSld>
  <p:clrMapOvr>
    <a:masterClrMapping/>
  </p:clrMapOvr>
  <p:transition>
    <p:fade/>
  </p:transition>
  <p:timing>
    <p:tnLst>
      <p:par>
        <p:cTn id="1" dur="indefinite" restart="never" nodeType="tmRoot"/>
      </p:par>
    </p:tnLst>
  </p:timing>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p:cSld name="Blue 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7" y="2722611"/>
            <a:ext cx="10242549" cy="1523497"/>
          </a:xfrm>
        </p:spPr>
        <p:txBody>
          <a:bodyPr anchor="ctr">
            <a:noAutofit/>
          </a:bodyPr>
          <a:lstStyle>
            <a:lvl1pPr algn="ctr">
              <a:lnSpc>
                <a:spcPct val="90000"/>
              </a:lnSpc>
              <a:defRPr sz="8000" spc="-400"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657983" y="5677397"/>
            <a:ext cx="10242551" cy="463255"/>
          </a:xfrm>
        </p:spPr>
        <p:txBody>
          <a:bodyPr>
            <a:noAutofit/>
          </a:bodyPr>
          <a:lstStyle>
            <a:lvl1pPr marL="0" indent="0" algn="l">
              <a:lnSpc>
                <a:spcPct val="90000"/>
              </a:lnSpc>
              <a:spcBef>
                <a:spcPts val="0"/>
              </a:spcBef>
              <a:buNone/>
              <a:defRPr sz="2700" b="1" cap="all" baseline="0">
                <a:solidFill>
                  <a:schemeClr val="bg1">
                    <a:alpha val="99000"/>
                  </a:schemeClr>
                </a:solidFill>
              </a:defRPr>
            </a:lvl1pPr>
            <a:lvl2pPr marL="609444" indent="0" algn="ctr">
              <a:buNone/>
              <a:defRPr>
                <a:solidFill>
                  <a:schemeClr val="tx1">
                    <a:tint val="75000"/>
                  </a:schemeClr>
                </a:solidFill>
              </a:defRPr>
            </a:lvl2pPr>
            <a:lvl3pPr marL="1218887" indent="0" algn="ctr">
              <a:buNone/>
              <a:defRPr>
                <a:solidFill>
                  <a:schemeClr val="tx1">
                    <a:tint val="75000"/>
                  </a:schemeClr>
                </a:solidFill>
              </a:defRPr>
            </a:lvl3pPr>
            <a:lvl4pPr marL="1828331" indent="0" algn="ctr">
              <a:buNone/>
              <a:defRPr>
                <a:solidFill>
                  <a:schemeClr val="tx1">
                    <a:tint val="75000"/>
                  </a:schemeClr>
                </a:solidFill>
              </a:defRPr>
            </a:lvl4pPr>
            <a:lvl5pPr marL="2437775" indent="0" algn="ctr">
              <a:buNone/>
              <a:defRPr>
                <a:solidFill>
                  <a:schemeClr val="tx1">
                    <a:tint val="75000"/>
                  </a:schemeClr>
                </a:solidFill>
              </a:defRPr>
            </a:lvl5pPr>
            <a:lvl6pPr marL="3047217" indent="0" algn="ctr">
              <a:buNone/>
              <a:defRPr>
                <a:solidFill>
                  <a:schemeClr val="tx1">
                    <a:tint val="75000"/>
                  </a:schemeClr>
                </a:solidFill>
              </a:defRPr>
            </a:lvl6pPr>
            <a:lvl7pPr marL="3656660" indent="0" algn="ctr">
              <a:buNone/>
              <a:defRPr>
                <a:solidFill>
                  <a:schemeClr val="tx1">
                    <a:tint val="75000"/>
                  </a:schemeClr>
                </a:solidFill>
              </a:defRPr>
            </a:lvl7pPr>
            <a:lvl8pPr marL="4266105" indent="0" algn="ctr">
              <a:buNone/>
              <a:defRPr>
                <a:solidFill>
                  <a:schemeClr val="tx1">
                    <a:tint val="75000"/>
                  </a:schemeClr>
                </a:solidFill>
              </a:defRPr>
            </a:lvl8pPr>
            <a:lvl9pPr marL="4875549"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657986" y="6121406"/>
            <a:ext cx="5335587" cy="295465"/>
          </a:xfrm>
        </p:spPr>
        <p:txBody>
          <a:bodyPr/>
          <a:lstStyle>
            <a:lvl1pPr marL="0" indent="0">
              <a:buNone/>
              <a:defRPr sz="2100" baseline="0">
                <a:solidFill>
                  <a:schemeClr val="bg1">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invGray">
          <a:xfrm>
            <a:off x="10320525" y="371141"/>
            <a:ext cx="1308491" cy="275328"/>
          </a:xfrm>
          <a:prstGeom prst="rect">
            <a:avLst/>
          </a:prstGeom>
        </p:spPr>
      </p:pic>
    </p:spTree>
    <p:extLst>
      <p:ext uri="{BB962C8B-B14F-4D97-AF65-F5344CB8AC3E}">
        <p14:creationId xmlns:p14="http://schemas.microsoft.com/office/powerpoint/2010/main" val="81880012"/>
      </p:ext>
    </p:extLst>
  </p:cSld>
  <p:clrMapOvr>
    <a:masterClrMapping/>
  </p:clrMapOvr>
  <p:transition>
    <p:fade/>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52266205"/>
      </p:ext>
    </p:extLst>
  </p:cSld>
  <p:clrMapOvr>
    <a:masterClrMapping/>
  </p:clrMapOvr>
  <p:transition>
    <p:fade/>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605176" y="1684475"/>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20526" y="371141"/>
            <a:ext cx="1308489" cy="275328"/>
          </a:xfrm>
          <a:prstGeom prst="rect">
            <a:avLst/>
          </a:prstGeom>
        </p:spPr>
      </p:pic>
      <p:sp>
        <p:nvSpPr>
          <p:cNvPr id="9" name="Text Placeholder 8"/>
          <p:cNvSpPr>
            <a:spLocks noGrp="1"/>
          </p:cNvSpPr>
          <p:nvPr>
            <p:ph type="body" sz="quarter" idx="11"/>
          </p:nvPr>
        </p:nvSpPr>
        <p:spPr>
          <a:xfrm>
            <a:off x="601678" y="6078214"/>
            <a:ext cx="5670027" cy="193899"/>
          </a:xfrm>
        </p:spPr>
        <p:txBody>
          <a:bodyPr/>
          <a:lstStyle>
            <a:lvl1pPr marL="0" indent="0">
              <a:buNone/>
              <a:defRPr sz="1400"/>
            </a:lvl1pPr>
          </a:lstStyle>
          <a:p>
            <a:pPr lvl="0"/>
            <a:r>
              <a:rPr lang="en-US" smtClean="0"/>
              <a:t>Click to edit Master text styles</a:t>
            </a:r>
          </a:p>
        </p:txBody>
      </p:sp>
    </p:spTree>
    <p:extLst>
      <p:ext uri="{BB962C8B-B14F-4D97-AF65-F5344CB8AC3E}">
        <p14:creationId xmlns:p14="http://schemas.microsoft.com/office/powerpoint/2010/main" val="2232761139"/>
      </p:ext>
    </p:extLst>
  </p:cSld>
  <p:clrMapOvr>
    <a:masterClrMapping/>
  </p:clrMapOvr>
  <p:transition>
    <p:fade/>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p:cSld name="Section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722608"/>
            <a:ext cx="10242549" cy="1523497"/>
          </a:xfrm>
        </p:spPr>
        <p:txBody>
          <a:bodyPr anchor="ctr">
            <a:noAutofit/>
          </a:bodyPr>
          <a:lstStyle>
            <a:lvl1pPr algn="ctr">
              <a:lnSpc>
                <a:spcPct val="90000"/>
              </a:lnSpc>
              <a:defRPr sz="6000" spc="-300"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657982" y="5677392"/>
            <a:ext cx="10242550" cy="463255"/>
          </a:xfrm>
        </p:spPr>
        <p:txBody>
          <a:bodyPr>
            <a:noAutofit/>
          </a:bodyPr>
          <a:lstStyle>
            <a:lvl1pPr marL="0" indent="0" algn="l">
              <a:lnSpc>
                <a:spcPct val="90000"/>
              </a:lnSpc>
              <a:spcBef>
                <a:spcPts val="0"/>
              </a:spcBef>
              <a:buNone/>
              <a:defRPr sz="2000" b="1" cap="all" baseline="0">
                <a:solidFill>
                  <a:schemeClr val="bg1">
                    <a:alpha val="99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657982" y="6121400"/>
            <a:ext cx="5335587" cy="221599"/>
          </a:xfrm>
        </p:spPr>
        <p:txBody>
          <a:bodyPr/>
          <a:lstStyle>
            <a:lvl1pPr marL="0" indent="0">
              <a:buNone/>
              <a:defRPr sz="1600" baseline="0">
                <a:solidFill>
                  <a:schemeClr val="bg1">
                    <a:alpha val="99000"/>
                  </a:schemeClr>
                </a:solidFill>
              </a:defRPr>
            </a:lvl1pPr>
          </a:lstStyle>
          <a:p>
            <a:pPr lvl="0"/>
            <a:r>
              <a:rPr lang="en-US" dirty="0" smtClean="0"/>
              <a:t>Click to edit presenter and date</a:t>
            </a:r>
            <a:endParaRPr lang="en-US" dirty="0"/>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invGray">
          <a:xfrm>
            <a:off x="10320525" y="371141"/>
            <a:ext cx="1308491" cy="275328"/>
          </a:xfrm>
          <a:prstGeom prst="rect">
            <a:avLst/>
          </a:prstGeom>
        </p:spPr>
      </p:pic>
    </p:spTree>
    <p:extLst>
      <p:ext uri="{BB962C8B-B14F-4D97-AF65-F5344CB8AC3E}">
        <p14:creationId xmlns:p14="http://schemas.microsoft.com/office/powerpoint/2010/main" val="2003515529"/>
      </p:ext>
    </p:extLst>
  </p:cSld>
  <p:clrMapOvr>
    <a:masterClrMapping/>
  </p:clrMapOvr>
  <p:transition>
    <p:fade/>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p:cSld name="Plain Blue 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4489249"/>
      </p:ext>
    </p:extLst>
  </p:cSld>
  <p:clrMapOvr>
    <a:masterClrMapping/>
  </p:clrMapOvr>
  <p:transition>
    <p:fade/>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userDrawn="1">
  <p:cSld name="3_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9"/>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3402"/>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00BCF2"/>
                    </a:gs>
                    <a:gs pos="86000">
                      <a:srgbClr val="00BCF2"/>
                    </a:gs>
                  </a:gsLst>
                  <a:lin ang="5400000" scaled="0"/>
                </a:gradFill>
                <a:ea typeface="Segoe UI" pitchFamily="34" charset="0"/>
                <a:cs typeface="Segoe UI" pitchFamily="34" charset="0"/>
              </a:rPr>
              <a:t>www.buildwindows.com</a:t>
            </a:r>
            <a:endParaRPr lang="en-US" sz="1100" dirty="0">
              <a:gradFill>
                <a:gsLst>
                  <a:gs pos="0">
                    <a:srgbClr val="00BCF2"/>
                  </a:gs>
                  <a:gs pos="86000">
                    <a:srgbClr val="00BCF2"/>
                  </a:gs>
                </a:gsLst>
                <a:lin ang="5400000" scaled="0"/>
              </a:gradFill>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64" y="190502"/>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1692831608"/>
      </p:ext>
    </p:extLst>
  </p:cSld>
  <p:clrMapOvr>
    <a:masterClrMapping/>
  </p:clrMapOvr>
  <p:transition>
    <p:fade/>
  </p:transition>
  <p:timing>
    <p:tnLst>
      <p:par>
        <p:cTn id="1" dur="indefinite" restart="never" nodeType="tmRoot"/>
      </p:par>
    </p:tnLst>
  </p:timing>
</p:sldLayout>
</file>

<file path=ppt/slideLayouts/slideLayout178.xml><?xml version="1.0" encoding="utf-8"?>
<p:sldLayout xmlns:a="http://schemas.openxmlformats.org/drawingml/2006/main" xmlns:r="http://schemas.openxmlformats.org/officeDocument/2006/relationships" xmlns:p="http://schemas.openxmlformats.org/presentationml/2006/main" userDrawn="1">
  <p:cSld name="2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863730647"/>
      </p:ext>
    </p:extLst>
  </p:cSld>
  <p:clrMapOvr>
    <a:masterClrMapping/>
  </p:clrMapOvr>
  <p:transition>
    <p:fade/>
  </p:transition>
  <p:timing>
    <p:tnLst>
      <p:par>
        <p:cTn id="1" dur="indefinite" restart="never" nodeType="tmRoot"/>
      </p:par>
    </p:tnLst>
  </p:timing>
</p:sldLayout>
</file>

<file path=ppt/slideLayouts/slideLayout179.xml><?xml version="1.0" encoding="utf-8"?>
<p:sldLayout xmlns:a="http://schemas.openxmlformats.org/drawingml/2006/main" xmlns:r="http://schemas.openxmlformats.org/officeDocument/2006/relationships" xmlns:p="http://schemas.openxmlformats.org/presentationml/2006/main" userDrawn="1">
  <p:cSld name="3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486822971"/>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a:stretch/>
        </p:blipFill>
        <p:spPr bwMode="auto">
          <a:xfrm>
            <a:off x="4817662" y="1091619"/>
            <a:ext cx="7371163" cy="4674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title"/>
          </p:nvPr>
        </p:nvSpPr>
        <p:spPr>
          <a:xfrm>
            <a:off x="173420" y="1710049"/>
            <a:ext cx="4521409" cy="2286239"/>
          </a:xfrm>
          <a:noFill/>
        </p:spPr>
        <p:txBody>
          <a:bodyPr wrap="square" lIns="0" tIns="0" rIns="0" bIns="0" rtlCol="0">
            <a:noAutofit/>
          </a:bodyPr>
          <a:lstStyle>
            <a:lvl1pPr>
              <a:defRPr lang="en-US" sz="6700">
                <a:solidFill>
                  <a:schemeClr val="tx1">
                    <a:lumMod val="75000"/>
                    <a:lumOff val="25000"/>
                    <a:alpha val="99000"/>
                  </a:schemeClr>
                </a:solidFill>
                <a:cs typeface="+mn-cs"/>
              </a:defRPr>
            </a:lvl1pPr>
          </a:lstStyle>
          <a:p>
            <a:pPr marL="0" lvl="0"/>
            <a:r>
              <a:rPr lang="en-US" dirty="0" smtClean="0"/>
              <a:t>Click to edit Master title style</a:t>
            </a:r>
            <a:endParaRPr lang="en-US" dirty="0"/>
          </a:p>
        </p:txBody>
      </p:sp>
      <p:sp>
        <p:nvSpPr>
          <p:cNvPr id="10" name="Content Placeholder 9"/>
          <p:cNvSpPr>
            <a:spLocks noGrp="1"/>
          </p:cNvSpPr>
          <p:nvPr>
            <p:ph sz="quarter" idx="10"/>
          </p:nvPr>
        </p:nvSpPr>
        <p:spPr>
          <a:xfrm>
            <a:off x="173038" y="4167739"/>
            <a:ext cx="4521200" cy="332399"/>
          </a:xfrm>
          <a:noFill/>
        </p:spPr>
        <p:txBody>
          <a:bodyPr wrap="square" lIns="0" tIns="0" rIns="0" bIns="0" rtlCol="0">
            <a:spAutoFit/>
          </a:bodyPr>
          <a:lstStyle>
            <a:lvl1pPr marL="0" indent="0" algn="l">
              <a:buNone/>
              <a:defRPr lang="en-US" dirty="0" smtClean="0">
                <a:solidFill>
                  <a:schemeClr val="tx1">
                    <a:alpha val="99000"/>
                  </a:schemeClr>
                </a:solidFill>
              </a:defRPr>
            </a:lvl1pPr>
          </a:lstStyle>
          <a:p>
            <a:pPr marL="0" lvl="0"/>
            <a:r>
              <a:rPr lang="en-US" dirty="0" smtClean="0"/>
              <a:t>Click to edit Master text styles</a:t>
            </a:r>
          </a:p>
        </p:txBody>
      </p:sp>
    </p:spTree>
    <p:extLst>
      <p:ext uri="{BB962C8B-B14F-4D97-AF65-F5344CB8AC3E}">
        <p14:creationId xmlns:p14="http://schemas.microsoft.com/office/powerpoint/2010/main" val="3623895093"/>
      </p:ext>
    </p:extLst>
  </p:cSld>
  <p:clrMapOvr>
    <a:masterClrMapping/>
  </p:clrMapOvr>
  <p:transition>
    <p:fade/>
  </p:transition>
  <p:timing>
    <p:tnLst>
      <p:par>
        <p:cTn id="1" dur="indefinite" restart="never" nodeType="tmRoot"/>
      </p:par>
    </p:tnLst>
  </p:timing>
</p:sldLayout>
</file>

<file path=ppt/slideLayouts/slideLayout180.xml><?xml version="1.0" encoding="utf-8"?>
<p:sldLayout xmlns:a="http://schemas.openxmlformats.org/drawingml/2006/main" xmlns:r="http://schemas.openxmlformats.org/officeDocument/2006/relationships" xmlns:p="http://schemas.openxmlformats.org/presentationml/2006/main" userDrawn="1">
  <p:cSld name="4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237565305"/>
      </p:ext>
    </p:extLst>
  </p:cSld>
  <p:clrMapOvr>
    <a:masterClrMapping/>
  </p:clrMapOvr>
  <p:transition>
    <p:fade/>
  </p:transition>
  <p:timing>
    <p:tnLst>
      <p:par>
        <p:cTn id="1" dur="indefinite" restart="never" nodeType="tmRoot"/>
      </p:par>
    </p:tnLst>
  </p:timing>
</p:sldLayout>
</file>

<file path=ppt/slideLayouts/slideLayout181.xml><?xml version="1.0" encoding="utf-8"?>
<p:sldLayout xmlns:a="http://schemas.openxmlformats.org/drawingml/2006/main" xmlns:r="http://schemas.openxmlformats.org/officeDocument/2006/relationships" xmlns:p="http://schemas.openxmlformats.org/presentationml/2006/main" userDrawn="1">
  <p:cSld name="5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540043287"/>
      </p:ext>
    </p:extLst>
  </p:cSld>
  <p:clrMapOvr>
    <a:masterClrMapping/>
  </p:clrMapOvr>
  <p:transition>
    <p:fade/>
  </p:transition>
  <p:timing>
    <p:tnLst>
      <p:par>
        <p:cTn id="1" dur="indefinite" restart="never" nodeType="tmRoot"/>
      </p:par>
    </p:tnLst>
  </p:timing>
</p:sldLayout>
</file>

<file path=ppt/slideLayouts/slideLayout182.xml><?xml version="1.0" encoding="utf-8"?>
<p:sldLayout xmlns:a="http://schemas.openxmlformats.org/drawingml/2006/main" xmlns:r="http://schemas.openxmlformats.org/officeDocument/2006/relationships" xmlns:p="http://schemas.openxmlformats.org/presentationml/2006/main" userDrawn="1">
  <p:cSld name="6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633005501"/>
      </p:ext>
    </p:extLst>
  </p:cSld>
  <p:clrMapOvr>
    <a:masterClrMapping/>
  </p:clrMapOvr>
  <p:transition>
    <p:fade/>
  </p:transition>
  <p:timing>
    <p:tnLst>
      <p:par>
        <p:cTn id="1" dur="indefinite" restart="never" nodeType="tmRoot"/>
      </p:par>
    </p:tnLst>
  </p:timing>
</p:sldLayout>
</file>

<file path=ppt/slideLayouts/slideLayout183.xml><?xml version="1.0" encoding="utf-8"?>
<p:sldLayout xmlns:a="http://schemas.openxmlformats.org/drawingml/2006/main" xmlns:r="http://schemas.openxmlformats.org/officeDocument/2006/relationships" xmlns:p="http://schemas.openxmlformats.org/presentationml/2006/main" userDrawn="1">
  <p:cSld name="7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261480797"/>
      </p:ext>
    </p:extLst>
  </p:cSld>
  <p:clrMapOvr>
    <a:masterClrMapping/>
  </p:clrMapOvr>
  <p:transition>
    <p:fade/>
  </p:transition>
  <p:timing>
    <p:tnLst>
      <p:par>
        <p:cTn id="1" dur="indefinite" restart="never" nodeType="tmRoot"/>
      </p:par>
    </p:tnLst>
  </p:timing>
</p:sldLayout>
</file>

<file path=ppt/slideLayouts/slideLayout184.xml><?xml version="1.0" encoding="utf-8"?>
<p:sldLayout xmlns:a="http://schemas.openxmlformats.org/drawingml/2006/main" xmlns:r="http://schemas.openxmlformats.org/officeDocument/2006/relationships" xmlns:p="http://schemas.openxmlformats.org/presentationml/2006/main" userDrawn="1">
  <p:cSld name="8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680367878"/>
      </p:ext>
    </p:extLst>
  </p:cSld>
  <p:clrMapOvr>
    <a:masterClrMapping/>
  </p:clrMapOvr>
  <p:transition>
    <p:fade/>
  </p:transition>
  <p:timing>
    <p:tnLst>
      <p:par>
        <p:cTn id="1" dur="indefinite" restart="never" nodeType="tmRoot"/>
      </p:par>
    </p:tnLst>
  </p:timing>
</p:sldLayout>
</file>

<file path=ppt/slideLayouts/slideLayout185.xml><?xml version="1.0" encoding="utf-8"?>
<p:sldLayout xmlns:a="http://schemas.openxmlformats.org/drawingml/2006/main" xmlns:r="http://schemas.openxmlformats.org/officeDocument/2006/relationships" xmlns:p="http://schemas.openxmlformats.org/presentationml/2006/main" userDrawn="1">
  <p:cSld name="9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75306764"/>
      </p:ext>
    </p:extLst>
  </p:cSld>
  <p:clrMapOvr>
    <a:masterClrMapping/>
  </p:clrMapOvr>
  <p:transition>
    <p:fade/>
  </p:transition>
  <p:timing>
    <p:tnLst>
      <p:par>
        <p:cTn id="1" dur="indefinite" restart="never" nodeType="tmRoot"/>
      </p:par>
    </p:tnLst>
  </p:timing>
</p:sldLayout>
</file>

<file path=ppt/slideLayouts/slideLayout186.xml><?xml version="1.0" encoding="utf-8"?>
<p:sldLayout xmlns:a="http://schemas.openxmlformats.org/drawingml/2006/main" xmlns:r="http://schemas.openxmlformats.org/officeDocument/2006/relationships" xmlns:p="http://schemas.openxmlformats.org/presentationml/2006/main" userDrawn="1">
  <p:cSld name="10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547239838"/>
      </p:ext>
    </p:extLst>
  </p:cSld>
  <p:clrMapOvr>
    <a:masterClrMapping/>
  </p:clrMapOvr>
  <p:transition>
    <p:fade/>
  </p:transition>
  <p:timing>
    <p:tnLst>
      <p:par>
        <p:cTn id="1" dur="indefinite" restart="never" nodeType="tmRoot"/>
      </p:par>
    </p:tnLst>
  </p:timing>
</p:sldLayout>
</file>

<file path=ppt/slideLayouts/slideLayout187.xml><?xml version="1.0" encoding="utf-8"?>
<p:sldLayout xmlns:a="http://schemas.openxmlformats.org/drawingml/2006/main" xmlns:r="http://schemas.openxmlformats.org/officeDocument/2006/relationships" xmlns:p="http://schemas.openxmlformats.org/presentationml/2006/main" userDrawn="1">
  <p:cSld name="12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027909397"/>
      </p:ext>
    </p:extLst>
  </p:cSld>
  <p:clrMapOvr>
    <a:masterClrMapping/>
  </p:clrMapOvr>
  <p:transition>
    <p:fade/>
  </p:transition>
  <p:timing>
    <p:tnLst>
      <p:par>
        <p:cTn id="1" dur="indefinite" restart="never" nodeType="tmRoot"/>
      </p:par>
    </p:tnLst>
  </p:timing>
</p:sldLayout>
</file>

<file path=ppt/slideLayouts/slideLayout188.xml><?xml version="1.0" encoding="utf-8"?>
<p:sldLayout xmlns:a="http://schemas.openxmlformats.org/drawingml/2006/main" xmlns:r="http://schemas.openxmlformats.org/officeDocument/2006/relationships" xmlns:p="http://schemas.openxmlformats.org/presentationml/2006/main" userDrawn="1">
  <p:cSld name="13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008945775"/>
      </p:ext>
    </p:extLst>
  </p:cSld>
  <p:clrMapOvr>
    <a:masterClrMapping/>
  </p:clrMapOvr>
  <p:transition>
    <p:fade/>
  </p:transition>
  <p:timing>
    <p:tnLst>
      <p:par>
        <p:cTn id="1" dur="indefinite" restart="never" nodeType="tmRoot"/>
      </p:par>
    </p:tnLst>
  </p:timing>
</p:sldLayout>
</file>

<file path=ppt/slideLayouts/slideLayout189.xml><?xml version="1.0" encoding="utf-8"?>
<p:sldLayout xmlns:a="http://schemas.openxmlformats.org/drawingml/2006/main" xmlns:r="http://schemas.openxmlformats.org/officeDocument/2006/relationships" xmlns:p="http://schemas.openxmlformats.org/presentationml/2006/main" userDrawn="1">
  <p:cSld name="14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797518802"/>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0914" y="228599"/>
            <a:ext cx="11149013" cy="767688"/>
          </a:xfrm>
        </p:spPr>
        <p:txBody>
          <a:bodyPr/>
          <a:lstStyle>
            <a:lvl1pPr>
              <a:defRPr>
                <a:solidFill>
                  <a:schemeClr val="tx1">
                    <a:alpha val="98824"/>
                  </a:schemeClr>
                </a:solidFill>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605177" y="1684477"/>
            <a:ext cx="11149013" cy="1764585"/>
          </a:xfrm>
        </p:spPr>
        <p:txBody>
          <a:bodyPr/>
          <a:lstStyle>
            <a:lvl1pPr>
              <a:defRPr sz="2800"/>
            </a:lvl1pPr>
            <a:lvl2pPr>
              <a:defRPr sz="2400"/>
            </a:lvl2pPr>
            <a:lvl3pPr>
              <a:defRPr sz="2000"/>
            </a:lvl3pPr>
            <a:lvl4pPr>
              <a:defRPr sz="1900"/>
            </a:lvl4pPr>
            <a:lvl5pPr>
              <a:defRPr sz="19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1"/>
          </p:nvPr>
        </p:nvSpPr>
        <p:spPr/>
        <p:txBody>
          <a:bodyPr/>
          <a:lstStyle/>
          <a:p>
            <a:endParaRPr lang="en-US" dirty="0">
              <a:solidFill>
                <a:srgbClr val="292929">
                  <a:tint val="75000"/>
                </a:srgbClr>
              </a:solidFill>
            </a:endParaRPr>
          </a:p>
        </p:txBody>
      </p:sp>
      <p:sp>
        <p:nvSpPr>
          <p:cNvPr id="8" name="Footer Placeholder 7"/>
          <p:cNvSpPr>
            <a:spLocks noGrp="1"/>
          </p:cNvSpPr>
          <p:nvPr>
            <p:ph type="ftr" sz="quarter" idx="12"/>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9" name="Slide Number Placeholder 8"/>
          <p:cNvSpPr>
            <a:spLocks noGrp="1"/>
          </p:cNvSpPr>
          <p:nvPr>
            <p:ph type="sldNum" sz="quarter" idx="13"/>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1979537069"/>
      </p:ext>
    </p:extLst>
  </p:cSld>
  <p:clrMapOvr>
    <a:masterClrMapping/>
  </p:clrMapOvr>
  <p:transition>
    <p:fade/>
  </p:transition>
  <p:timing>
    <p:tnLst>
      <p:par>
        <p:cTn id="1" dur="indefinite" restart="never" nodeType="tmRoot"/>
      </p:par>
    </p:tnLst>
  </p:timing>
</p:sldLayout>
</file>

<file path=ppt/slideLayouts/slideLayout190.xml><?xml version="1.0" encoding="utf-8"?>
<p:sldLayout xmlns:a="http://schemas.openxmlformats.org/drawingml/2006/main" xmlns:r="http://schemas.openxmlformats.org/officeDocument/2006/relationships" xmlns:p="http://schemas.openxmlformats.org/presentationml/2006/main" userDrawn="1">
  <p:cSld name="15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372259822"/>
      </p:ext>
    </p:extLst>
  </p:cSld>
  <p:clrMapOvr>
    <a:masterClrMapping/>
  </p:clrMapOvr>
  <p:transition>
    <p:fade/>
  </p:transition>
  <p:timing>
    <p:tnLst>
      <p:par>
        <p:cTn id="1" dur="indefinite" restart="never" nodeType="tmRoot"/>
      </p:par>
    </p:tnLst>
  </p:timing>
</p:sldLayout>
</file>

<file path=ppt/slideLayouts/slideLayout191.xml><?xml version="1.0" encoding="utf-8"?>
<p:sldLayout xmlns:a="http://schemas.openxmlformats.org/drawingml/2006/main" xmlns:r="http://schemas.openxmlformats.org/officeDocument/2006/relationships" xmlns:p="http://schemas.openxmlformats.org/presentationml/2006/main" userDrawn="1">
  <p:cSld name="16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143839895"/>
      </p:ext>
    </p:extLst>
  </p:cSld>
  <p:clrMapOvr>
    <a:masterClrMapping/>
  </p:clrMapOvr>
  <p:transition>
    <p:fade/>
  </p:transition>
  <p:timing>
    <p:tnLst>
      <p:par>
        <p:cTn id="1" dur="indefinite" restart="never" nodeType="tmRoot"/>
      </p:par>
    </p:tnLst>
  </p:timing>
</p:sldLayout>
</file>

<file path=ppt/slideLayouts/slideLayout192.xml><?xml version="1.0" encoding="utf-8"?>
<p:sldLayout xmlns:a="http://schemas.openxmlformats.org/drawingml/2006/main" xmlns:r="http://schemas.openxmlformats.org/officeDocument/2006/relationships" xmlns:p="http://schemas.openxmlformats.org/presentationml/2006/main" userDrawn="1">
  <p:cSld name="17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658611763"/>
      </p:ext>
    </p:extLst>
  </p:cSld>
  <p:clrMapOvr>
    <a:masterClrMapping/>
  </p:clrMapOvr>
  <p:transition>
    <p:fade/>
  </p:transition>
  <p:timing>
    <p:tnLst>
      <p:par>
        <p:cTn id="1" dur="indefinite" restart="never" nodeType="tmRoot"/>
      </p:par>
    </p:tnLst>
  </p:timing>
</p:sldLayout>
</file>

<file path=ppt/slideLayouts/slideLayout193.xml><?xml version="1.0" encoding="utf-8"?>
<p:sldLayout xmlns:a="http://schemas.openxmlformats.org/drawingml/2006/main" xmlns:r="http://schemas.openxmlformats.org/officeDocument/2006/relationships" xmlns:p="http://schemas.openxmlformats.org/presentationml/2006/main" userDrawn="1">
  <p:cSld name="18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733597803"/>
      </p:ext>
    </p:extLst>
  </p:cSld>
  <p:clrMapOvr>
    <a:masterClrMapping/>
  </p:clrMapOvr>
  <p:transition>
    <p:fade/>
  </p:transition>
  <p:timing>
    <p:tnLst>
      <p:par>
        <p:cTn id="1" dur="indefinite" restart="never" nodeType="tmRoot"/>
      </p:par>
    </p:tnLst>
  </p:timing>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p:cSld name="Title Slide">
    <p:bg>
      <p:bgPr>
        <a:solidFill>
          <a:schemeClr val="accent1"/>
        </a:solidFill>
        <a:effectLst/>
      </p:bgPr>
    </p:bg>
    <p:spTree>
      <p:nvGrpSpPr>
        <p:cNvPr id="1" name=""/>
        <p:cNvGrpSpPr/>
        <p:nvPr/>
      </p:nvGrpSpPr>
      <p:grpSpPr>
        <a:xfrm>
          <a:off x="0" y="0"/>
          <a:ext cx="0" cy="0"/>
          <a:chOff x="0" y="0"/>
          <a:chExt cx="0" cy="0"/>
        </a:xfrm>
      </p:grpSpPr>
      <p:sp>
        <p:nvSpPr>
          <p:cNvPr id="33" name="Rectangle 32"/>
          <p:cNvSpPr/>
          <p:nvPr/>
        </p:nvSpPr>
        <p:spPr bwMode="auto">
          <a:xfrm>
            <a:off x="9847978" y="-160540"/>
            <a:ext cx="1828800" cy="1828800"/>
          </a:xfrm>
          <a:prstGeom prst="rect">
            <a:avLst/>
          </a:prstGeom>
          <a:noFill/>
          <a:ln w="28575"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4" name="Rectangle 33"/>
          <p:cNvSpPr/>
          <p:nvPr/>
        </p:nvSpPr>
        <p:spPr bwMode="auto">
          <a:xfrm>
            <a:off x="9262520" y="1298576"/>
            <a:ext cx="1170916" cy="1170916"/>
          </a:xfrm>
          <a:prstGeom prst="rect">
            <a:avLst/>
          </a:prstGeom>
          <a:noFill/>
          <a:ln w="57150" cap="flat" cmpd="sng" algn="ctr">
            <a:solidFill>
              <a:srgbClr val="FFFFFF">
                <a:alpha val="2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5" name="Rectangle 34"/>
          <p:cNvSpPr/>
          <p:nvPr/>
        </p:nvSpPr>
        <p:spPr bwMode="auto">
          <a:xfrm>
            <a:off x="9262520" y="-160540"/>
            <a:ext cx="875010" cy="875010"/>
          </a:xfrm>
          <a:prstGeom prst="rect">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6" name="Rectangle 35"/>
          <p:cNvSpPr/>
          <p:nvPr/>
        </p:nvSpPr>
        <p:spPr bwMode="auto">
          <a:xfrm>
            <a:off x="8219107" y="1423060"/>
            <a:ext cx="665432" cy="665432"/>
          </a:xfrm>
          <a:prstGeom prst="rect">
            <a:avLst/>
          </a:prstGeom>
          <a:noFill/>
          <a:ln w="2857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7" name="Rectangle 36"/>
          <p:cNvSpPr/>
          <p:nvPr/>
        </p:nvSpPr>
        <p:spPr bwMode="auto">
          <a:xfrm>
            <a:off x="9262520" y="5753556"/>
            <a:ext cx="1170916" cy="1170916"/>
          </a:xfrm>
          <a:prstGeom prst="rect">
            <a:avLst/>
          </a:prstGeom>
          <a:noFill/>
          <a:ln w="762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8" name="Rectangle 37"/>
          <p:cNvSpPr/>
          <p:nvPr/>
        </p:nvSpPr>
        <p:spPr bwMode="auto">
          <a:xfrm>
            <a:off x="10527822" y="5081417"/>
            <a:ext cx="773912" cy="773912"/>
          </a:xfrm>
          <a:prstGeom prst="rect">
            <a:avLst/>
          </a:prstGeom>
          <a:noFill/>
          <a:ln w="190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9" name="Rectangle 38"/>
          <p:cNvSpPr/>
          <p:nvPr/>
        </p:nvSpPr>
        <p:spPr bwMode="auto">
          <a:xfrm>
            <a:off x="11216481" y="5610291"/>
            <a:ext cx="316712" cy="316712"/>
          </a:xfrm>
          <a:prstGeom prst="rect">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0" name="Rectangle 39"/>
          <p:cNvSpPr/>
          <p:nvPr/>
        </p:nvSpPr>
        <p:spPr bwMode="auto">
          <a:xfrm>
            <a:off x="10622883" y="6339014"/>
            <a:ext cx="2361286" cy="2361286"/>
          </a:xfrm>
          <a:prstGeom prst="rect">
            <a:avLst/>
          </a:prstGeom>
          <a:noFill/>
          <a:ln w="571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1" name="Rectangle 40"/>
          <p:cNvSpPr/>
          <p:nvPr/>
        </p:nvSpPr>
        <p:spPr bwMode="auto">
          <a:xfrm>
            <a:off x="681947" y="442110"/>
            <a:ext cx="1255574" cy="1255574"/>
          </a:xfrm>
          <a:prstGeom prst="rect">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2" name="Rectangle 41"/>
          <p:cNvSpPr/>
          <p:nvPr/>
        </p:nvSpPr>
        <p:spPr bwMode="auto">
          <a:xfrm>
            <a:off x="1866442" y="-160540"/>
            <a:ext cx="513190" cy="513190"/>
          </a:xfrm>
          <a:prstGeom prst="rect">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3" name="Rectangle 42"/>
          <p:cNvSpPr/>
          <p:nvPr/>
        </p:nvSpPr>
        <p:spPr bwMode="auto">
          <a:xfrm>
            <a:off x="11749866" y="1234418"/>
            <a:ext cx="244474" cy="244474"/>
          </a:xfrm>
          <a:prstGeom prst="rect">
            <a:avLst/>
          </a:prstGeom>
          <a:noFill/>
          <a:ln w="190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4" name="Rectangle 43"/>
          <p:cNvSpPr/>
          <p:nvPr/>
        </p:nvSpPr>
        <p:spPr bwMode="auto">
          <a:xfrm>
            <a:off x="5824555" y="1918422"/>
            <a:ext cx="875010" cy="875010"/>
          </a:xfrm>
          <a:prstGeom prst="rect">
            <a:avLst/>
          </a:prstGeom>
          <a:noFill/>
          <a:ln w="952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 name="Rectangle 44"/>
          <p:cNvSpPr/>
          <p:nvPr/>
        </p:nvSpPr>
        <p:spPr bwMode="auto">
          <a:xfrm>
            <a:off x="4973451" y="5410281"/>
            <a:ext cx="603404" cy="603404"/>
          </a:xfrm>
          <a:prstGeom prst="rect">
            <a:avLst/>
          </a:prstGeom>
          <a:noFill/>
          <a:ln w="381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 name="Rectangle 45"/>
          <p:cNvSpPr/>
          <p:nvPr/>
        </p:nvSpPr>
        <p:spPr bwMode="auto">
          <a:xfrm>
            <a:off x="5629432" y="4681875"/>
            <a:ext cx="1030108" cy="1030108"/>
          </a:xfrm>
          <a:prstGeom prst="rect">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978694" y="2192642"/>
            <a:ext cx="10237787" cy="914096"/>
          </a:xfrm>
        </p:spPr>
        <p:txBody>
          <a:bodyPr anchor="b" anchorCtr="0"/>
          <a:lstStyle>
            <a:lvl1pPr>
              <a:defRPr sz="6600" spc="-150" baseline="0">
                <a:solidFill>
                  <a:schemeClr val="bg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5"/>
            <a:ext cx="10237787" cy="498598"/>
          </a:xfrm>
        </p:spPr>
        <p:txBody>
          <a:bodyPr>
            <a:noAutofit/>
          </a:bodyPr>
          <a:lstStyle>
            <a:lvl1pPr marL="0" indent="0">
              <a:spcBef>
                <a:spcPts val="0"/>
              </a:spcBef>
              <a:buNone/>
              <a:defRPr spc="-70" baseline="0">
                <a:solidFill>
                  <a:schemeClr val="tx2">
                    <a:lumMod val="20000"/>
                    <a:lumOff val="80000"/>
                    <a:alpha val="99000"/>
                  </a:schemeClr>
                </a:solidFill>
                <a:latin typeface="+mj-lt"/>
              </a:defRPr>
            </a:lvl1pPr>
          </a:lstStyle>
          <a:p>
            <a:pPr lvl="0"/>
            <a:r>
              <a:rPr lang="en-US" dirty="0" smtClean="0"/>
              <a:t>Speaker Title</a:t>
            </a:r>
            <a:endParaRPr lang="en-US" dirty="0"/>
          </a:p>
        </p:txBody>
      </p:sp>
    </p:spTree>
    <p:extLst>
      <p:ext uri="{BB962C8B-B14F-4D97-AF65-F5344CB8AC3E}">
        <p14:creationId xmlns:p14="http://schemas.microsoft.com/office/powerpoint/2010/main" val="108438144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p:cSld name="Section Title">
    <p:bg>
      <p:bgPr>
        <a:solidFill>
          <a:schemeClr val="accent2"/>
        </a:solidFill>
        <a:effectLst/>
      </p:bgPr>
    </p:bg>
    <p:spTree>
      <p:nvGrpSpPr>
        <p:cNvPr id="1" name=""/>
        <p:cNvGrpSpPr/>
        <p:nvPr/>
      </p:nvGrpSpPr>
      <p:grpSpPr>
        <a:xfrm>
          <a:off x="0" y="0"/>
          <a:ext cx="0" cy="0"/>
          <a:chOff x="0" y="0"/>
          <a:chExt cx="0" cy="0"/>
        </a:xfrm>
      </p:grpSpPr>
      <p:sp>
        <p:nvSpPr>
          <p:cNvPr id="17" name="Oval 16"/>
          <p:cNvSpPr/>
          <p:nvPr/>
        </p:nvSpPr>
        <p:spPr bwMode="auto">
          <a:xfrm>
            <a:off x="10202421" y="-383422"/>
            <a:ext cx="1828800" cy="1828800"/>
          </a:xfrm>
          <a:prstGeom prst="ellipse">
            <a:avLst/>
          </a:prstGeom>
          <a:noFill/>
          <a:ln w="28575"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Oval 17"/>
          <p:cNvSpPr/>
          <p:nvPr/>
        </p:nvSpPr>
        <p:spPr bwMode="auto">
          <a:xfrm>
            <a:off x="9616963" y="1075694"/>
            <a:ext cx="1170916" cy="1170916"/>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Oval 18"/>
          <p:cNvSpPr/>
          <p:nvPr/>
        </p:nvSpPr>
        <p:spPr bwMode="auto">
          <a:xfrm>
            <a:off x="9616963" y="-383422"/>
            <a:ext cx="875010" cy="875010"/>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Oval 19"/>
          <p:cNvSpPr/>
          <p:nvPr/>
        </p:nvSpPr>
        <p:spPr bwMode="auto">
          <a:xfrm>
            <a:off x="8573550" y="1200178"/>
            <a:ext cx="665432" cy="665432"/>
          </a:xfrm>
          <a:prstGeom prst="ellipse">
            <a:avLst/>
          </a:prstGeom>
          <a:noFill/>
          <a:ln w="2857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Oval 20"/>
          <p:cNvSpPr/>
          <p:nvPr/>
        </p:nvSpPr>
        <p:spPr bwMode="auto">
          <a:xfrm>
            <a:off x="9490215" y="5499901"/>
            <a:ext cx="1170916" cy="1170916"/>
          </a:xfrm>
          <a:prstGeom prst="ellipse">
            <a:avLst/>
          </a:prstGeom>
          <a:noFill/>
          <a:ln w="762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2" name="Oval 21"/>
          <p:cNvSpPr/>
          <p:nvPr/>
        </p:nvSpPr>
        <p:spPr bwMode="auto">
          <a:xfrm>
            <a:off x="10755517" y="4827762"/>
            <a:ext cx="773912" cy="773912"/>
          </a:xfrm>
          <a:prstGeom prst="ellipse">
            <a:avLst/>
          </a:prstGeom>
          <a:noFill/>
          <a:ln w="190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Oval 22"/>
          <p:cNvSpPr/>
          <p:nvPr/>
        </p:nvSpPr>
        <p:spPr bwMode="auto">
          <a:xfrm>
            <a:off x="11444176" y="5356636"/>
            <a:ext cx="316712" cy="316712"/>
          </a:xfrm>
          <a:prstGeom prst="ellipse">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4" name="Oval 23"/>
          <p:cNvSpPr/>
          <p:nvPr/>
        </p:nvSpPr>
        <p:spPr bwMode="auto">
          <a:xfrm>
            <a:off x="10850578" y="6085359"/>
            <a:ext cx="2361286" cy="2361286"/>
          </a:xfrm>
          <a:prstGeom prst="ellipse">
            <a:avLst/>
          </a:prstGeom>
          <a:noFill/>
          <a:ln w="571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Oval 24"/>
          <p:cNvSpPr/>
          <p:nvPr/>
        </p:nvSpPr>
        <p:spPr bwMode="auto">
          <a:xfrm>
            <a:off x="1503468" y="1115602"/>
            <a:ext cx="1255574" cy="1255574"/>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6" name="Oval 25"/>
          <p:cNvSpPr/>
          <p:nvPr/>
        </p:nvSpPr>
        <p:spPr bwMode="auto">
          <a:xfrm>
            <a:off x="2687963" y="512952"/>
            <a:ext cx="513190" cy="513190"/>
          </a:xfrm>
          <a:prstGeom prst="ellipse">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7" name="Oval 26"/>
          <p:cNvSpPr/>
          <p:nvPr/>
        </p:nvSpPr>
        <p:spPr bwMode="auto">
          <a:xfrm>
            <a:off x="12104309" y="1011536"/>
            <a:ext cx="244474" cy="244474"/>
          </a:xfrm>
          <a:prstGeom prst="ellipse">
            <a:avLst/>
          </a:prstGeom>
          <a:noFill/>
          <a:ln w="190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8" name="Oval 27"/>
          <p:cNvSpPr/>
          <p:nvPr/>
        </p:nvSpPr>
        <p:spPr bwMode="auto">
          <a:xfrm>
            <a:off x="11156211" y="1879032"/>
            <a:ext cx="875010" cy="875010"/>
          </a:xfrm>
          <a:prstGeom prst="ellipse">
            <a:avLst/>
          </a:prstGeom>
          <a:noFill/>
          <a:ln w="9525"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Oval 28"/>
          <p:cNvSpPr/>
          <p:nvPr/>
        </p:nvSpPr>
        <p:spPr bwMode="auto">
          <a:xfrm>
            <a:off x="4973451" y="5410281"/>
            <a:ext cx="603404" cy="603404"/>
          </a:xfrm>
          <a:prstGeom prst="ellipse">
            <a:avLst/>
          </a:prstGeom>
          <a:noFill/>
          <a:ln w="381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0" name="Oval 29"/>
          <p:cNvSpPr/>
          <p:nvPr/>
        </p:nvSpPr>
        <p:spPr bwMode="auto">
          <a:xfrm>
            <a:off x="5629432" y="4681875"/>
            <a:ext cx="1030108" cy="1030108"/>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519112" y="2971952"/>
            <a:ext cx="11149013" cy="914096"/>
          </a:xfrm>
        </p:spPr>
        <p:txBody>
          <a:bodyPr anchor="ctr" anchorCtr="0"/>
          <a:lstStyle>
            <a:lvl1pPr>
              <a:defRPr sz="6600" spc="-300" baseline="0">
                <a:solidFill>
                  <a:schemeClr val="bg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3914123118"/>
      </p:ext>
    </p:extLst>
  </p:cSld>
  <p:clrMapOvr>
    <a:masterClrMapping/>
  </p:clrMapOvr>
  <p:transition>
    <p:fade/>
  </p:transition>
  <p:timing>
    <p:tnLst>
      <p:par>
        <p:cTn id="1" dur="indefinite" restart="never" nodeType="tmRoot"/>
      </p:par>
    </p:tnLst>
  </p:timing>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p:cSld name="Tag_Lin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2" y="3055052"/>
            <a:ext cx="11149013" cy="747897"/>
          </a:xfrm>
        </p:spPr>
        <p:txBody>
          <a:bodyPr anchor="ctr" anchorCtr="0"/>
          <a:lstStyle>
            <a:lvl1pPr>
              <a:defRPr sz="5400" spc="-300" baseline="0">
                <a:solidFill>
                  <a:schemeClr val="bg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2042023024"/>
      </p:ext>
    </p:extLst>
  </p:cSld>
  <p:clrMapOvr>
    <a:masterClrMapping/>
  </p:clrMapOvr>
  <p:transition>
    <p:fade/>
  </p:transition>
  <p:timing>
    <p:tnLst>
      <p:par>
        <p:cTn id="1" dur="indefinite" restart="never" nodeType="tmRoot"/>
      </p:par>
    </p:tnLst>
  </p:timing>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21" name="Teardrop 20"/>
          <p:cNvSpPr/>
          <p:nvPr/>
        </p:nvSpPr>
        <p:spPr bwMode="auto">
          <a:xfrm>
            <a:off x="9847978" y="-160540"/>
            <a:ext cx="1828800" cy="1828800"/>
          </a:xfrm>
          <a:prstGeom prst="teardrop">
            <a:avLst/>
          </a:prstGeom>
          <a:noFill/>
          <a:ln w="28575"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2" name="Teardrop 21"/>
          <p:cNvSpPr/>
          <p:nvPr/>
        </p:nvSpPr>
        <p:spPr bwMode="auto">
          <a:xfrm>
            <a:off x="9262520" y="1298576"/>
            <a:ext cx="1170916" cy="1170916"/>
          </a:xfrm>
          <a:prstGeom prst="teardrop">
            <a:avLst/>
          </a:prstGeom>
          <a:noFill/>
          <a:ln w="57150" cap="flat" cmpd="sng" algn="ctr">
            <a:solidFill>
              <a:srgbClr val="FFFFFF">
                <a:alpha val="2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Teardrop 22"/>
          <p:cNvSpPr/>
          <p:nvPr/>
        </p:nvSpPr>
        <p:spPr bwMode="auto">
          <a:xfrm>
            <a:off x="9262520" y="-160540"/>
            <a:ext cx="875010" cy="875010"/>
          </a:xfrm>
          <a:prstGeom prst="teardrop">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4" name="Teardrop 23"/>
          <p:cNvSpPr/>
          <p:nvPr/>
        </p:nvSpPr>
        <p:spPr bwMode="auto">
          <a:xfrm>
            <a:off x="8219107" y="1423060"/>
            <a:ext cx="665432" cy="665432"/>
          </a:xfrm>
          <a:prstGeom prst="teardrop">
            <a:avLst/>
          </a:prstGeom>
          <a:noFill/>
          <a:ln w="2857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Teardrop 24"/>
          <p:cNvSpPr/>
          <p:nvPr/>
        </p:nvSpPr>
        <p:spPr bwMode="auto">
          <a:xfrm>
            <a:off x="9262520" y="5753556"/>
            <a:ext cx="1170916" cy="1170916"/>
          </a:xfrm>
          <a:prstGeom prst="teardrop">
            <a:avLst/>
          </a:prstGeom>
          <a:noFill/>
          <a:ln w="762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6" name="Teardrop 25"/>
          <p:cNvSpPr/>
          <p:nvPr/>
        </p:nvSpPr>
        <p:spPr bwMode="auto">
          <a:xfrm>
            <a:off x="10527822" y="5081417"/>
            <a:ext cx="773912" cy="773912"/>
          </a:xfrm>
          <a:prstGeom prst="teardrop">
            <a:avLst/>
          </a:prstGeom>
          <a:noFill/>
          <a:ln w="190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7" name="Teardrop 26"/>
          <p:cNvSpPr/>
          <p:nvPr/>
        </p:nvSpPr>
        <p:spPr bwMode="auto">
          <a:xfrm>
            <a:off x="11216481" y="5610291"/>
            <a:ext cx="316712" cy="316712"/>
          </a:xfrm>
          <a:prstGeom prst="teardrop">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8" name="Teardrop 27"/>
          <p:cNvSpPr/>
          <p:nvPr/>
        </p:nvSpPr>
        <p:spPr bwMode="auto">
          <a:xfrm>
            <a:off x="10622883" y="6339014"/>
            <a:ext cx="2361286" cy="2361286"/>
          </a:xfrm>
          <a:prstGeom prst="teardrop">
            <a:avLst/>
          </a:prstGeom>
          <a:noFill/>
          <a:ln w="571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Teardrop 28"/>
          <p:cNvSpPr/>
          <p:nvPr/>
        </p:nvSpPr>
        <p:spPr bwMode="auto">
          <a:xfrm>
            <a:off x="681947" y="442110"/>
            <a:ext cx="1255574" cy="1255574"/>
          </a:xfrm>
          <a:prstGeom prst="teardrop">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0" name="Teardrop 29"/>
          <p:cNvSpPr/>
          <p:nvPr/>
        </p:nvSpPr>
        <p:spPr bwMode="auto">
          <a:xfrm>
            <a:off x="1866442" y="-160540"/>
            <a:ext cx="513190" cy="513190"/>
          </a:xfrm>
          <a:prstGeom prst="teardrop">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1" name="Teardrop 30"/>
          <p:cNvSpPr/>
          <p:nvPr/>
        </p:nvSpPr>
        <p:spPr bwMode="auto">
          <a:xfrm>
            <a:off x="11749866" y="1234418"/>
            <a:ext cx="244474" cy="244474"/>
          </a:xfrm>
          <a:prstGeom prst="teardrop">
            <a:avLst/>
          </a:prstGeom>
          <a:noFill/>
          <a:ln w="190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2" name="Teardrop 31"/>
          <p:cNvSpPr/>
          <p:nvPr/>
        </p:nvSpPr>
        <p:spPr bwMode="auto">
          <a:xfrm>
            <a:off x="5824555" y="1918422"/>
            <a:ext cx="875010" cy="875010"/>
          </a:xfrm>
          <a:prstGeom prst="teardrop">
            <a:avLst/>
          </a:prstGeom>
          <a:noFill/>
          <a:ln w="952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3" name="Teardrop 32"/>
          <p:cNvSpPr/>
          <p:nvPr/>
        </p:nvSpPr>
        <p:spPr bwMode="auto">
          <a:xfrm>
            <a:off x="4973451" y="5410281"/>
            <a:ext cx="603404" cy="603404"/>
          </a:xfrm>
          <a:prstGeom prst="teardrop">
            <a:avLst/>
          </a:prstGeom>
          <a:noFill/>
          <a:ln w="381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4" name="Teardrop 33"/>
          <p:cNvSpPr/>
          <p:nvPr/>
        </p:nvSpPr>
        <p:spPr bwMode="auto">
          <a:xfrm>
            <a:off x="5629432" y="4681875"/>
            <a:ext cx="1030108" cy="1030108"/>
          </a:xfrm>
          <a:prstGeom prst="teardrop">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defRPr/>
            </a:pPr>
            <a:endParaRPr lang="en-US" sz="18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2805113" y="4343400"/>
            <a:ext cx="8405811" cy="461665"/>
          </a:xfrm>
        </p:spPr>
        <p:txBody>
          <a:bodyPr>
            <a:noAutofit/>
          </a:bodyPr>
          <a:lstStyle>
            <a:lvl1pPr marL="0" indent="0" algn="l">
              <a:lnSpc>
                <a:spcPct val="90000"/>
              </a:lnSpc>
              <a:spcBef>
                <a:spcPts val="0"/>
              </a:spcBef>
              <a:buNone/>
              <a:defRPr lang="en-US" sz="3600" kern="1200" spc="-70" baseline="0" dirty="0">
                <a:solidFill>
                  <a:schemeClr val="bg1">
                    <a:alpha val="99000"/>
                  </a:schemeClr>
                </a:solidFill>
                <a:latin typeface="+mj-lt"/>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pPr marL="0" marR="0" lvl="0" indent="0" algn="l" defTabSz="914363"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3" y="2739678"/>
            <a:ext cx="10242550"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600" b="0" kern="1200" cap="none" spc="-400" baseline="0" dirty="0" smtClean="0">
                <a:ln w="3175">
                  <a:noFill/>
                </a:ln>
                <a:solidFill>
                  <a:schemeClr val="accent3">
                    <a:lumMod val="20000"/>
                    <a:lumOff val="80000"/>
                    <a:alpha val="99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2805113" y="1900238"/>
            <a:ext cx="8405812" cy="914096"/>
          </a:xfrm>
        </p:spPr>
        <p:txBody>
          <a:bodyPr wrap="square" anchor="b">
            <a:noAutofit/>
          </a:bodyPr>
          <a:lstStyle>
            <a:lvl1pPr marL="0" indent="0">
              <a:buNone/>
              <a:defRPr sz="6600" spc="-150">
                <a:solidFill>
                  <a:schemeClr val="bg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113105198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2" y="1447798"/>
            <a:ext cx="11149013" cy="5181601"/>
          </a:xfrm>
          <a:prstGeom prst="rect">
            <a:avLst/>
          </a:prstGeom>
        </p:spPr>
        <p:txBody>
          <a:bodyPr/>
          <a:lstStyle>
            <a:lvl1pPr marL="0" indent="0">
              <a:spcBef>
                <a:spcPts val="2400"/>
              </a:spcBef>
              <a:buNone/>
              <a:defRPr sz="4000">
                <a:solidFill>
                  <a:schemeClr val="tx1">
                    <a:alpha val="99000"/>
                  </a:schemeClr>
                </a:solidFill>
                <a:latin typeface="+mn-lt"/>
              </a:defRPr>
            </a:lvl1pPr>
            <a:lvl2pPr marL="0" indent="0">
              <a:buNone/>
              <a:defRPr sz="2000">
                <a:solidFill>
                  <a:schemeClr val="tx1">
                    <a:alpha val="99000"/>
                  </a:schemeClr>
                </a:solidFill>
                <a:latin typeface="+mn-lt"/>
              </a:defRPr>
            </a:lvl2pPr>
            <a:lvl3pPr marL="231775" indent="0">
              <a:buNone/>
              <a:defRPr sz="2000">
                <a:solidFill>
                  <a:schemeClr val="tx1">
                    <a:alpha val="99000"/>
                  </a:schemeClr>
                </a:solidFill>
                <a:latin typeface="+mn-lt"/>
              </a:defRPr>
            </a:lvl3pPr>
            <a:lvl4pPr marL="457200" indent="0">
              <a:buNone/>
              <a:defRPr sz="2000">
                <a:solidFill>
                  <a:schemeClr val="tx1">
                    <a:alpha val="99000"/>
                  </a:schemeClr>
                </a:solidFill>
                <a:latin typeface="+mn-lt"/>
              </a:defRPr>
            </a:lvl4pPr>
            <a:lvl5pPr marL="693738" indent="0">
              <a:buNone/>
              <a:defRPr sz="2000">
                <a:solidFill>
                  <a:schemeClr val="tx1">
                    <a:alpha val="99000"/>
                  </a:schemeClr>
                </a:soli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69965676"/>
      </p:ext>
    </p:extLst>
  </p:cSld>
  <p:clrMapOvr>
    <a:masterClrMapping/>
  </p:clrMapOvr>
  <p:transition>
    <p:fade/>
  </p:transition>
  <p:timing>
    <p:tnLst>
      <p:par>
        <p:cTn id="1" dur="indefinite" restart="never" nodeType="tmRoot"/>
      </p:par>
    </p:tnLst>
  </p:timing>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2" y="1447799"/>
            <a:ext cx="11149013" cy="1975926"/>
          </a:xfrm>
          <a:prstGeom prst="rect">
            <a:avLst/>
          </a:prstGeom>
        </p:spPr>
        <p:txBody>
          <a:bodyPr/>
          <a:lstStyle>
            <a:lvl1pPr marL="0" indent="0">
              <a:spcBef>
                <a:spcPts val="2400"/>
              </a:spcBef>
              <a:buNone/>
              <a:defRPr sz="4000">
                <a:gradFill>
                  <a:gsLst>
                    <a:gs pos="100000">
                      <a:schemeClr val="tx1"/>
                    </a:gs>
                    <a:gs pos="0">
                      <a:schemeClr val="tx1"/>
                    </a:gs>
                  </a:gsLst>
                  <a:lin ang="5400000" scaled="0"/>
                </a:gradFill>
                <a:latin typeface="+mn-lt"/>
              </a:defRPr>
            </a:lvl1pPr>
            <a:lvl2pPr marL="0" indent="0">
              <a:buNone/>
              <a:defRPr sz="2000">
                <a:gradFill>
                  <a:gsLst>
                    <a:gs pos="100000">
                      <a:schemeClr val="tx1"/>
                    </a:gs>
                    <a:gs pos="0">
                      <a:schemeClr val="tx1"/>
                    </a:gs>
                  </a:gsLst>
                  <a:lin ang="5400000" scaled="0"/>
                </a:gradFill>
                <a:latin typeface="+mn-lt"/>
              </a:defRPr>
            </a:lvl2pPr>
            <a:lvl3pPr marL="231775" indent="0">
              <a:buNone/>
              <a:defRPr sz="2000">
                <a:gradFill>
                  <a:gsLst>
                    <a:gs pos="100000">
                      <a:schemeClr val="tx1"/>
                    </a:gs>
                    <a:gs pos="0">
                      <a:schemeClr val="tx1"/>
                    </a:gs>
                  </a:gsLst>
                  <a:lin ang="5400000" scaled="0"/>
                </a:gradFill>
                <a:latin typeface="+mn-lt"/>
              </a:defRPr>
            </a:lvl3pPr>
            <a:lvl4pPr marL="457200" indent="0">
              <a:buNone/>
              <a:defRPr sz="2000">
                <a:gradFill>
                  <a:gsLst>
                    <a:gs pos="100000">
                      <a:schemeClr val="tx1"/>
                    </a:gs>
                    <a:gs pos="0">
                      <a:schemeClr val="tx1"/>
                    </a:gs>
                  </a:gsLst>
                  <a:lin ang="5400000" scaled="0"/>
                </a:gradFill>
                <a:latin typeface="+mn-lt"/>
              </a:defRPr>
            </a:lvl4pPr>
            <a:lvl5pPr marL="693738" indent="0">
              <a:buNone/>
              <a:defRPr sz="2000">
                <a:gradFill>
                  <a:gsLst>
                    <a:gs pos="100000">
                      <a:schemeClr val="tx1"/>
                    </a:gs>
                    <a:gs pos="0">
                      <a:schemeClr val="tx1"/>
                    </a:gs>
                  </a:gsLst>
                  <a:lin ang="5400000" scaled="0"/>
                </a:gra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956813995"/>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2967337"/>
            <a:ext cx="11149013" cy="923329"/>
          </a:xfrm>
        </p:spPr>
        <p:txBody>
          <a:bodyPr anchor="ctr" anchorCtr="0"/>
          <a:lstStyle>
            <a:lvl1pPr>
              <a:defRPr sz="6700" spc="-300" baseline="0">
                <a:solidFill>
                  <a:schemeClr val="tx1">
                    <a:alpha val="99000"/>
                  </a:schemeClr>
                </a:solidFill>
              </a:defRPr>
            </a:lvl1pPr>
          </a:lstStyle>
          <a:p>
            <a:r>
              <a:rPr lang="en-US" dirty="0" smtClean="0"/>
              <a:t>Click to edit title style</a:t>
            </a:r>
            <a:endParaRPr lang="en-US" dirty="0"/>
          </a:p>
        </p:txBody>
      </p:sp>
      <p:sp>
        <p:nvSpPr>
          <p:cNvPr id="3" name="Oval 2"/>
          <p:cNvSpPr/>
          <p:nvPr userDrawn="1"/>
        </p:nvSpPr>
        <p:spPr bwMode="auto">
          <a:xfrm>
            <a:off x="10202422" y="-383423"/>
            <a:ext cx="1828800" cy="1828800"/>
          </a:xfrm>
          <a:prstGeom prst="ellipse">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Oval 3"/>
          <p:cNvSpPr/>
          <p:nvPr userDrawn="1"/>
        </p:nvSpPr>
        <p:spPr bwMode="auto">
          <a:xfrm>
            <a:off x="9616963" y="1075695"/>
            <a:ext cx="1170916" cy="1170916"/>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Oval 4"/>
          <p:cNvSpPr/>
          <p:nvPr userDrawn="1"/>
        </p:nvSpPr>
        <p:spPr bwMode="auto">
          <a:xfrm>
            <a:off x="9616963" y="-383423"/>
            <a:ext cx="875009" cy="875011"/>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Oval 5"/>
          <p:cNvSpPr/>
          <p:nvPr userDrawn="1"/>
        </p:nvSpPr>
        <p:spPr bwMode="auto">
          <a:xfrm>
            <a:off x="8573549" y="1200179"/>
            <a:ext cx="665432" cy="665432"/>
          </a:xfrm>
          <a:prstGeom prst="ellipse">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Oval 6"/>
          <p:cNvSpPr/>
          <p:nvPr userDrawn="1"/>
        </p:nvSpPr>
        <p:spPr bwMode="auto">
          <a:xfrm>
            <a:off x="9490215" y="5499902"/>
            <a:ext cx="1170916" cy="1170916"/>
          </a:xfrm>
          <a:prstGeom prst="ellipse">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userDrawn="1"/>
        </p:nvSpPr>
        <p:spPr bwMode="auto">
          <a:xfrm>
            <a:off x="10755518" y="4827763"/>
            <a:ext cx="773912" cy="773912"/>
          </a:xfrm>
          <a:prstGeom prst="ellipse">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userDrawn="1"/>
        </p:nvSpPr>
        <p:spPr bwMode="auto">
          <a:xfrm>
            <a:off x="11444176" y="5356636"/>
            <a:ext cx="316712" cy="316712"/>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Oval 9"/>
          <p:cNvSpPr/>
          <p:nvPr userDrawn="1"/>
        </p:nvSpPr>
        <p:spPr bwMode="auto">
          <a:xfrm>
            <a:off x="10850578" y="6085359"/>
            <a:ext cx="2361286" cy="2361287"/>
          </a:xfrm>
          <a:prstGeom prst="ellipse">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Oval 10"/>
          <p:cNvSpPr/>
          <p:nvPr userDrawn="1"/>
        </p:nvSpPr>
        <p:spPr bwMode="auto">
          <a:xfrm>
            <a:off x="1503469" y="1115602"/>
            <a:ext cx="1255574" cy="1255575"/>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Oval 11"/>
          <p:cNvSpPr/>
          <p:nvPr userDrawn="1"/>
        </p:nvSpPr>
        <p:spPr bwMode="auto">
          <a:xfrm>
            <a:off x="2687963" y="512953"/>
            <a:ext cx="513190" cy="513191"/>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userDrawn="1"/>
        </p:nvSpPr>
        <p:spPr bwMode="auto">
          <a:xfrm>
            <a:off x="12104310" y="1011536"/>
            <a:ext cx="244474" cy="244475"/>
          </a:xfrm>
          <a:prstGeom prst="ellipse">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Oval 13"/>
          <p:cNvSpPr/>
          <p:nvPr userDrawn="1"/>
        </p:nvSpPr>
        <p:spPr bwMode="auto">
          <a:xfrm>
            <a:off x="11156212" y="1879032"/>
            <a:ext cx="875009" cy="875011"/>
          </a:xfrm>
          <a:prstGeom prst="ellipse">
            <a:avLst/>
          </a:prstGeom>
          <a:noFill/>
          <a:ln w="9525">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Oval 14"/>
          <p:cNvSpPr/>
          <p:nvPr userDrawn="1"/>
        </p:nvSpPr>
        <p:spPr bwMode="auto">
          <a:xfrm>
            <a:off x="4973452" y="5410282"/>
            <a:ext cx="603404" cy="603404"/>
          </a:xfrm>
          <a:prstGeom prst="ellipse">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p:cNvSpPr/>
          <p:nvPr userDrawn="1"/>
        </p:nvSpPr>
        <p:spPr bwMode="auto">
          <a:xfrm>
            <a:off x="5629432" y="4681875"/>
            <a:ext cx="1030108" cy="1030108"/>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349474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value prop">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3384470" y="2066307"/>
            <a:ext cx="8668986" cy="2412968"/>
          </a:xfrm>
        </p:spPr>
        <p:txBody>
          <a:bodyPr/>
          <a:lstStyle>
            <a:lvl1pPr marL="0" indent="0" algn="l">
              <a:lnSpc>
                <a:spcPct val="150000"/>
              </a:lnSpc>
              <a:buNone/>
              <a:defRPr sz="3200">
                <a:solidFill>
                  <a:schemeClr val="tx1">
                    <a:alpha val="99000"/>
                  </a:schemeClr>
                </a:solidFill>
              </a:defRPr>
            </a:lvl1pPr>
            <a:lvl2pPr algn="l">
              <a:defRPr sz="2800"/>
            </a:lvl2pPr>
            <a:lvl3pPr algn="l">
              <a:defRPr sz="2400"/>
            </a:lvl3pPr>
            <a:lvl4pPr algn="l">
              <a:defRPr sz="2000"/>
            </a:lvl4pPr>
            <a:lvl5pPr algn="l">
              <a:defRPr sz="2000"/>
            </a:lvl5pPr>
          </a:lstStyle>
          <a:p>
            <a:pPr lvl="0"/>
            <a:r>
              <a:rPr lang="en-US" dirty="0" smtClean="0"/>
              <a:t>Value prop 1</a:t>
            </a:r>
          </a:p>
          <a:p>
            <a:pPr lvl="0"/>
            <a:r>
              <a:rPr lang="en-US" dirty="0" smtClean="0"/>
              <a:t>Value prop 2</a:t>
            </a:r>
          </a:p>
          <a:p>
            <a:pPr lvl="0"/>
            <a:r>
              <a:rPr lang="en-US" dirty="0" smtClean="0"/>
              <a:t>Value prop 3</a:t>
            </a:r>
          </a:p>
        </p:txBody>
      </p:sp>
      <p:sp>
        <p:nvSpPr>
          <p:cNvPr id="4" name="Text Placeholder 3"/>
          <p:cNvSpPr>
            <a:spLocks noGrp="1"/>
          </p:cNvSpPr>
          <p:nvPr>
            <p:ph type="body" sz="quarter" idx="11" hasCustomPrompt="1"/>
          </p:nvPr>
        </p:nvSpPr>
        <p:spPr>
          <a:xfrm>
            <a:off x="355601" y="2577359"/>
            <a:ext cx="2233220" cy="1592744"/>
          </a:xfrm>
        </p:spPr>
        <p:txBody>
          <a:bodyPr anchor="b"/>
          <a:lstStyle>
            <a:lvl1pPr marL="0" indent="0" algn="l">
              <a:buNone/>
              <a:defRPr sz="11500" b="1">
                <a:solidFill>
                  <a:srgbClr val="00B0F0">
                    <a:alpha val="99000"/>
                  </a:srgbClr>
                </a:solidFill>
                <a:latin typeface="Segoe UI" pitchFamily="34" charset="0"/>
                <a:ea typeface="Segoe UI" pitchFamily="34" charset="0"/>
                <a:cs typeface="Segoe UI" pitchFamily="34" charset="0"/>
              </a:defRPr>
            </a:lvl1pPr>
            <a:lvl2pPr marL="460355" indent="0">
              <a:buNone/>
              <a:defRPr>
                <a:solidFill>
                  <a:srgbClr val="00B0F0">
                    <a:alpha val="99000"/>
                  </a:srgbClr>
                </a:solidFill>
                <a:latin typeface="Segoe UI" pitchFamily="34" charset="0"/>
                <a:ea typeface="Segoe UI" pitchFamily="34" charset="0"/>
                <a:cs typeface="Segoe UI" pitchFamily="34" charset="0"/>
              </a:defRPr>
            </a:lvl2pPr>
            <a:lvl3pPr marL="855628" indent="0">
              <a:buNone/>
              <a:defRPr>
                <a:solidFill>
                  <a:srgbClr val="00B0F0">
                    <a:alpha val="99000"/>
                  </a:srgbClr>
                </a:solidFill>
                <a:latin typeface="Segoe UI" pitchFamily="34" charset="0"/>
                <a:ea typeface="Segoe UI" pitchFamily="34" charset="0"/>
                <a:cs typeface="Segoe UI" pitchFamily="34" charset="0"/>
              </a:defRPr>
            </a:lvl3pPr>
            <a:lvl4pPr marL="1258836" indent="0">
              <a:buNone/>
              <a:defRPr>
                <a:solidFill>
                  <a:srgbClr val="00B0F0">
                    <a:alpha val="99000"/>
                  </a:srgbClr>
                </a:solidFill>
                <a:latin typeface="Segoe UI" pitchFamily="34" charset="0"/>
                <a:ea typeface="Segoe UI" pitchFamily="34" charset="0"/>
                <a:cs typeface="Segoe UI" pitchFamily="34" charset="0"/>
              </a:defRPr>
            </a:lvl4pPr>
            <a:lvl5pPr marL="1604896" indent="0">
              <a:buNone/>
              <a:defRPr>
                <a:solidFill>
                  <a:srgbClr val="00B0F0">
                    <a:alpha val="99000"/>
                  </a:srgbClr>
                </a:solidFill>
                <a:latin typeface="Segoe UI" pitchFamily="34" charset="0"/>
                <a:ea typeface="Segoe UI" pitchFamily="34" charset="0"/>
                <a:cs typeface="Segoe UI" pitchFamily="34" charset="0"/>
              </a:defRPr>
            </a:lvl5pPr>
          </a:lstStyle>
          <a:p>
            <a:pPr lvl="0"/>
            <a:r>
              <a:rPr lang="en-US" dirty="0" smtClean="0"/>
              <a:t>00</a:t>
            </a:r>
            <a:endParaRPr lang="en-US" dirty="0"/>
          </a:p>
        </p:txBody>
      </p:sp>
      <p:sp>
        <p:nvSpPr>
          <p:cNvPr id="2" name="Title 1"/>
          <p:cNvSpPr>
            <a:spLocks noGrp="1"/>
          </p:cNvSpPr>
          <p:nvPr>
            <p:ph type="title"/>
          </p:nvPr>
        </p:nvSpPr>
        <p:spPr>
          <a:xfrm>
            <a:off x="355602" y="3883177"/>
            <a:ext cx="2743859" cy="573851"/>
          </a:xfrm>
        </p:spPr>
        <p:txBody>
          <a:bodyPr anchor="t"/>
          <a:lstStyle>
            <a:lvl1pPr>
              <a:defRPr sz="2400">
                <a:solidFill>
                  <a:schemeClr val="tx1">
                    <a:lumMod val="50000"/>
                    <a:lumOff val="50000"/>
                    <a:alpha val="98824"/>
                  </a:schemeClr>
                </a:solidFill>
              </a:defRPr>
            </a:lvl1pPr>
          </a:lstStyle>
          <a:p>
            <a:r>
              <a:rPr lang="en-US" dirty="0" smtClean="0"/>
              <a:t>Click to edit Master title style</a:t>
            </a:r>
            <a:endParaRPr lang="en-US" dirty="0"/>
          </a:p>
        </p:txBody>
      </p:sp>
      <p:sp>
        <p:nvSpPr>
          <p:cNvPr id="6" name="Date Placeholder 5"/>
          <p:cNvSpPr>
            <a:spLocks noGrp="1"/>
          </p:cNvSpPr>
          <p:nvPr>
            <p:ph type="dt" sz="half" idx="12"/>
          </p:nvPr>
        </p:nvSpPr>
        <p:spPr/>
        <p:txBody>
          <a:bodyPr/>
          <a:lstStyle/>
          <a:p>
            <a:endParaRPr lang="en-US" dirty="0">
              <a:solidFill>
                <a:srgbClr val="292929">
                  <a:tint val="75000"/>
                </a:srgbClr>
              </a:solidFill>
            </a:endParaRPr>
          </a:p>
        </p:txBody>
      </p:sp>
      <p:sp>
        <p:nvSpPr>
          <p:cNvPr id="7" name="Footer Placeholder 6"/>
          <p:cNvSpPr>
            <a:spLocks noGrp="1"/>
          </p:cNvSpPr>
          <p:nvPr>
            <p:ph type="ftr" sz="quarter" idx="13"/>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8" name="Slide Number Placeholder 7"/>
          <p:cNvSpPr>
            <a:spLocks noGrp="1"/>
          </p:cNvSpPr>
          <p:nvPr>
            <p:ph type="sldNum" sz="quarter" idx="14"/>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503880444"/>
      </p:ext>
    </p:extLst>
  </p:cSld>
  <p:clrMapOvr>
    <a:masterClrMapping/>
  </p:clrMapOvr>
  <p:transition>
    <p:fade/>
  </p:transition>
  <p:timing>
    <p:tnLst>
      <p:par>
        <p:cTn id="1" dur="indefinite" restart="never" nodeType="tmRoot"/>
      </p:par>
    </p:tnLst>
  </p:timing>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5181600"/>
          </a:xfrm>
        </p:spPr>
        <p:txBody>
          <a:bodyPr/>
          <a:lstStyle>
            <a:lvl1pPr marL="0" indent="0">
              <a:spcBef>
                <a:spcPts val="1200"/>
              </a:spcBef>
              <a:buNone/>
              <a:defRPr sz="4000">
                <a:gradFill>
                  <a:gsLst>
                    <a:gs pos="1000">
                      <a:schemeClr val="tx1"/>
                    </a:gs>
                    <a:gs pos="98000">
                      <a:schemeClr val="tx1"/>
                    </a:gs>
                  </a:gsLst>
                  <a:lin ang="5400000" scaled="0"/>
                </a:gradFill>
                <a:latin typeface="+mn-lt"/>
              </a:defRPr>
            </a:lvl1pPr>
            <a:lvl2pPr marL="0" indent="0">
              <a:buNone/>
              <a:defRPr sz="2000">
                <a:latin typeface="+mn-lt"/>
              </a:defRPr>
            </a:lvl2pPr>
            <a:lvl3pPr marL="233363" indent="0">
              <a:buNone/>
              <a:defRPr sz="2000">
                <a:latin typeface="+mn-lt"/>
              </a:defRPr>
            </a:lvl3pPr>
            <a:lvl4pPr marL="457200" indent="0">
              <a:buNone/>
              <a:defRPr sz="2000">
                <a:latin typeface="+mn-lt"/>
              </a:defRPr>
            </a:lvl4pPr>
            <a:lvl5pPr marL="693738" indent="0">
              <a:buNone/>
              <a:defRPr sz="20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8"/>
          <p:cNvSpPr>
            <a:spLocks noGrp="1"/>
          </p:cNvSpPr>
          <p:nvPr>
            <p:ph type="body" sz="quarter" idx="12"/>
          </p:nvPr>
        </p:nvSpPr>
        <p:spPr>
          <a:xfrm>
            <a:off x="6277928" y="1447800"/>
            <a:ext cx="5394960" cy="5181600"/>
          </a:xfrm>
        </p:spPr>
        <p:txBody>
          <a:bodyPr/>
          <a:lstStyle>
            <a:lvl1pPr marL="0" indent="0">
              <a:spcBef>
                <a:spcPts val="1200"/>
              </a:spcBef>
              <a:buNone/>
              <a:defRPr lang="en-US" sz="4000" kern="1200" spc="-70" baseline="0" dirty="0" smtClean="0">
                <a:gradFill>
                  <a:gsLst>
                    <a:gs pos="1000">
                      <a:schemeClr val="tx1"/>
                    </a:gs>
                    <a:gs pos="98000">
                      <a:schemeClr val="tx1"/>
                    </a:gs>
                  </a:gsLst>
                  <a:lin ang="5400000" scaled="0"/>
                </a:gradFill>
                <a:latin typeface="+mn-lt"/>
                <a:ea typeface="+mn-ea"/>
                <a:cs typeface="+mn-cs"/>
              </a:defRPr>
            </a:lvl1pPr>
            <a:lvl2pPr marL="31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gradFill>
                  <a:gsLst>
                    <a:gs pos="1250">
                      <a:schemeClr val="tx1"/>
                    </a:gs>
                    <a:gs pos="100000">
                      <a:schemeClr val="tx1"/>
                    </a:gs>
                  </a:gsLst>
                  <a:lin ang="5400000" scaled="0"/>
                </a:gradFill>
                <a:latin typeface="+mn-lt"/>
                <a:ea typeface="+mn-ea"/>
                <a:cs typeface="+mn-cs"/>
              </a:defRPr>
            </a:lvl2pPr>
            <a:lvl3pPr marL="233363"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gradFill>
                  <a:gsLst>
                    <a:gs pos="1250">
                      <a:schemeClr val="tx1"/>
                    </a:gs>
                    <a:gs pos="100000">
                      <a:schemeClr val="tx1"/>
                    </a:gs>
                  </a:gsLst>
                  <a:lin ang="5400000" scaled="0"/>
                </a:gradFill>
                <a:latin typeface="+mn-lt"/>
                <a:ea typeface="+mn-ea"/>
                <a:cs typeface="+mn-cs"/>
              </a:defRPr>
            </a:lvl3pPr>
            <a:lvl4pPr marL="4603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gradFill>
                  <a:gsLst>
                    <a:gs pos="1250">
                      <a:schemeClr val="tx1"/>
                    </a:gs>
                    <a:gs pos="100000">
                      <a:schemeClr val="tx1"/>
                    </a:gs>
                  </a:gsLst>
                  <a:lin ang="5400000" scaled="0"/>
                </a:gradFill>
                <a:latin typeface="+mn-lt"/>
                <a:ea typeface="+mn-ea"/>
                <a:cs typeface="+mn-cs"/>
              </a:defRPr>
            </a:lvl4pPr>
            <a:lvl5pPr marL="687388"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a:gradFill>
                  <a:gsLst>
                    <a:gs pos="1250">
                      <a:schemeClr val="tx1"/>
                    </a:gs>
                    <a:gs pos="100000">
                      <a:schemeClr val="tx1"/>
                    </a:gs>
                  </a:gsLst>
                  <a:lin ang="5400000" scaled="0"/>
                </a:gradFill>
                <a:latin typeface="+mn-lt"/>
                <a:ea typeface="+mn-ea"/>
                <a:cs typeface="+mn-cs"/>
              </a:defRPr>
            </a:lvl5pPr>
          </a:lstStyle>
          <a:p>
            <a:pPr marL="0" marR="0" lvl="0"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smtClean="0"/>
              <a:t>Click to edit Master text styles</a:t>
            </a:r>
          </a:p>
          <a:p>
            <a:pPr marL="0" marR="0" lvl="1"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smtClean="0"/>
              <a:t>Second level</a:t>
            </a:r>
          </a:p>
          <a:p>
            <a:pPr marL="0" marR="0" lvl="2"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smtClean="0"/>
              <a:t>Third level</a:t>
            </a:r>
          </a:p>
          <a:p>
            <a:pPr marL="0" marR="0" lvl="3"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smtClean="0"/>
              <a:t>Fourth level</a:t>
            </a:r>
          </a:p>
          <a:p>
            <a:pPr marL="0" marR="0" lvl="4"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smtClean="0"/>
              <a:t>Fifth level</a:t>
            </a:r>
            <a:endParaRPr lang="en-US" dirty="0"/>
          </a:p>
        </p:txBody>
      </p:sp>
    </p:spTree>
    <p:extLst>
      <p:ext uri="{BB962C8B-B14F-4D97-AF65-F5344CB8AC3E}">
        <p14:creationId xmlns:p14="http://schemas.microsoft.com/office/powerpoint/2010/main" val="796984715"/>
      </p:ext>
    </p:extLst>
  </p:cSld>
  <p:clrMapOvr>
    <a:masterClrMapping/>
  </p:clrMapOvr>
  <p:transition>
    <p:fade/>
  </p:transition>
</p:sldLayout>
</file>

<file path=ppt/slideLayouts/slideLayout20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4087067103"/>
      </p:ext>
    </p:extLst>
  </p:cSld>
  <p:clrMapOvr>
    <a:masterClrMapping/>
  </p:clrMapOvr>
  <p:transition>
    <p:fade/>
  </p:transition>
  <p:timing>
    <p:tnLst>
      <p:par>
        <p:cTn id="1" dur="indefinite" restart="never" nodeType="tmRoot"/>
      </p:par>
    </p:tnLst>
  </p:timing>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2346463"/>
      </p:ext>
    </p:extLst>
  </p:cSld>
  <p:clrMapOvr>
    <a:masterClrMapping/>
  </p:clrMapOvr>
  <p:transition>
    <p:fade/>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p:cSld name="3_text_box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Text Placeholder 8"/>
          <p:cNvSpPr>
            <a:spLocks noGrp="1"/>
          </p:cNvSpPr>
          <p:nvPr>
            <p:ph type="body" sz="quarter" idx="10"/>
          </p:nvPr>
        </p:nvSpPr>
        <p:spPr>
          <a:xfrm>
            <a:off x="4756214" y="2526576"/>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0" name="Text Placeholder 8"/>
          <p:cNvSpPr>
            <a:spLocks noGrp="1"/>
          </p:cNvSpPr>
          <p:nvPr>
            <p:ph type="body" sz="quarter" idx="12"/>
          </p:nvPr>
        </p:nvSpPr>
        <p:spPr>
          <a:xfrm>
            <a:off x="4756214" y="3440976"/>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11" name="Text Placeholder 8"/>
          <p:cNvSpPr>
            <a:spLocks noGrp="1"/>
          </p:cNvSpPr>
          <p:nvPr>
            <p:ph type="body" sz="quarter" idx="13"/>
          </p:nvPr>
        </p:nvSpPr>
        <p:spPr>
          <a:xfrm>
            <a:off x="7533397" y="2526576"/>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2" name="Text Placeholder 8"/>
          <p:cNvSpPr>
            <a:spLocks noGrp="1"/>
          </p:cNvSpPr>
          <p:nvPr>
            <p:ph type="body" sz="quarter" idx="14"/>
          </p:nvPr>
        </p:nvSpPr>
        <p:spPr>
          <a:xfrm>
            <a:off x="7533397" y="3440976"/>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13" name="Text Placeholder 8"/>
          <p:cNvSpPr>
            <a:spLocks noGrp="1"/>
          </p:cNvSpPr>
          <p:nvPr>
            <p:ph type="body" sz="quarter" idx="15"/>
          </p:nvPr>
        </p:nvSpPr>
        <p:spPr>
          <a:xfrm>
            <a:off x="1982115" y="2526576"/>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4" name="Text Placeholder 8"/>
          <p:cNvSpPr>
            <a:spLocks noGrp="1"/>
          </p:cNvSpPr>
          <p:nvPr>
            <p:ph type="body" sz="quarter" idx="16"/>
          </p:nvPr>
        </p:nvSpPr>
        <p:spPr>
          <a:xfrm>
            <a:off x="1982115" y="3440976"/>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Tree>
    <p:extLst>
      <p:ext uri="{BB962C8B-B14F-4D97-AF65-F5344CB8AC3E}">
        <p14:creationId xmlns:p14="http://schemas.microsoft.com/office/powerpoint/2010/main" val="3092420644"/>
      </p:ext>
    </p:extLst>
  </p:cSld>
  <p:clrMapOvr>
    <a:masterClrMapping/>
  </p:clrMapOvr>
  <p:transition>
    <p:fade/>
  </p:transition>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p:cSld name="4_text_box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23" name="Text Placeholder 8"/>
          <p:cNvSpPr>
            <a:spLocks noGrp="1"/>
          </p:cNvSpPr>
          <p:nvPr>
            <p:ph type="body" sz="quarter" idx="10"/>
          </p:nvPr>
        </p:nvSpPr>
        <p:spPr>
          <a:xfrm>
            <a:off x="6141323"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24" name="Text Placeholder 8"/>
          <p:cNvSpPr>
            <a:spLocks noGrp="1"/>
          </p:cNvSpPr>
          <p:nvPr>
            <p:ph type="body" sz="quarter" idx="12"/>
          </p:nvPr>
        </p:nvSpPr>
        <p:spPr>
          <a:xfrm>
            <a:off x="6141323"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25" name="Text Placeholder 8"/>
          <p:cNvSpPr>
            <a:spLocks noGrp="1"/>
          </p:cNvSpPr>
          <p:nvPr>
            <p:ph type="body" sz="quarter" idx="15"/>
          </p:nvPr>
        </p:nvSpPr>
        <p:spPr>
          <a:xfrm>
            <a:off x="3367224"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26" name="Text Placeholder 8"/>
          <p:cNvSpPr>
            <a:spLocks noGrp="1"/>
          </p:cNvSpPr>
          <p:nvPr>
            <p:ph type="body" sz="quarter" idx="16"/>
          </p:nvPr>
        </p:nvSpPr>
        <p:spPr>
          <a:xfrm>
            <a:off x="3367224"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27" name="Text Placeholder 8"/>
          <p:cNvSpPr>
            <a:spLocks noGrp="1"/>
          </p:cNvSpPr>
          <p:nvPr>
            <p:ph type="body" sz="quarter" idx="17"/>
          </p:nvPr>
        </p:nvSpPr>
        <p:spPr>
          <a:xfrm>
            <a:off x="6141323"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28" name="Text Placeholder 8"/>
          <p:cNvSpPr>
            <a:spLocks noGrp="1"/>
          </p:cNvSpPr>
          <p:nvPr>
            <p:ph type="body" sz="quarter" idx="18"/>
          </p:nvPr>
        </p:nvSpPr>
        <p:spPr>
          <a:xfrm>
            <a:off x="6141323"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29" name="Text Placeholder 8"/>
          <p:cNvSpPr>
            <a:spLocks noGrp="1"/>
          </p:cNvSpPr>
          <p:nvPr>
            <p:ph type="body" sz="quarter" idx="21"/>
          </p:nvPr>
        </p:nvSpPr>
        <p:spPr>
          <a:xfrm>
            <a:off x="3367224"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0" name="Text Placeholder 8"/>
          <p:cNvSpPr>
            <a:spLocks noGrp="1"/>
          </p:cNvSpPr>
          <p:nvPr>
            <p:ph type="body" sz="quarter" idx="22"/>
          </p:nvPr>
        </p:nvSpPr>
        <p:spPr>
          <a:xfrm>
            <a:off x="3367224"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Tree>
    <p:extLst>
      <p:ext uri="{BB962C8B-B14F-4D97-AF65-F5344CB8AC3E}">
        <p14:creationId xmlns:p14="http://schemas.microsoft.com/office/powerpoint/2010/main" val="2237281467"/>
      </p:ext>
    </p:extLst>
  </p:cSld>
  <p:clrMapOvr>
    <a:masterClrMapping/>
  </p:clrMapOvr>
  <p:transition>
    <p:fade/>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p:cSld name="6_text_box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1" name="Text Placeholder 8"/>
          <p:cNvSpPr>
            <a:spLocks noGrp="1"/>
          </p:cNvSpPr>
          <p:nvPr>
            <p:ph type="body" sz="quarter" idx="10"/>
          </p:nvPr>
        </p:nvSpPr>
        <p:spPr>
          <a:xfrm>
            <a:off x="4756214"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2" name="Text Placeholder 8"/>
          <p:cNvSpPr>
            <a:spLocks noGrp="1"/>
          </p:cNvSpPr>
          <p:nvPr>
            <p:ph type="body" sz="quarter" idx="12"/>
          </p:nvPr>
        </p:nvSpPr>
        <p:spPr>
          <a:xfrm>
            <a:off x="4756214"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3" name="Text Placeholder 8"/>
          <p:cNvSpPr>
            <a:spLocks noGrp="1"/>
          </p:cNvSpPr>
          <p:nvPr>
            <p:ph type="body" sz="quarter" idx="13"/>
          </p:nvPr>
        </p:nvSpPr>
        <p:spPr>
          <a:xfrm>
            <a:off x="7533397"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4" name="Text Placeholder 8"/>
          <p:cNvSpPr>
            <a:spLocks noGrp="1"/>
          </p:cNvSpPr>
          <p:nvPr>
            <p:ph type="body" sz="quarter" idx="14"/>
          </p:nvPr>
        </p:nvSpPr>
        <p:spPr>
          <a:xfrm>
            <a:off x="7533397"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5" name="Text Placeholder 8"/>
          <p:cNvSpPr>
            <a:spLocks noGrp="1"/>
          </p:cNvSpPr>
          <p:nvPr>
            <p:ph type="body" sz="quarter" idx="15"/>
          </p:nvPr>
        </p:nvSpPr>
        <p:spPr>
          <a:xfrm>
            <a:off x="1982115"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6" name="Text Placeholder 8"/>
          <p:cNvSpPr>
            <a:spLocks noGrp="1"/>
          </p:cNvSpPr>
          <p:nvPr>
            <p:ph type="body" sz="quarter" idx="16"/>
          </p:nvPr>
        </p:nvSpPr>
        <p:spPr>
          <a:xfrm>
            <a:off x="1982115"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7" name="Text Placeholder 8"/>
          <p:cNvSpPr>
            <a:spLocks noGrp="1"/>
          </p:cNvSpPr>
          <p:nvPr>
            <p:ph type="body" sz="quarter" idx="17"/>
          </p:nvPr>
        </p:nvSpPr>
        <p:spPr>
          <a:xfrm>
            <a:off x="4756214"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8" name="Text Placeholder 8"/>
          <p:cNvSpPr>
            <a:spLocks noGrp="1"/>
          </p:cNvSpPr>
          <p:nvPr>
            <p:ph type="body" sz="quarter" idx="18"/>
          </p:nvPr>
        </p:nvSpPr>
        <p:spPr>
          <a:xfrm>
            <a:off x="4756214"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9" name="Text Placeholder 8"/>
          <p:cNvSpPr>
            <a:spLocks noGrp="1"/>
          </p:cNvSpPr>
          <p:nvPr>
            <p:ph type="body" sz="quarter" idx="19"/>
          </p:nvPr>
        </p:nvSpPr>
        <p:spPr>
          <a:xfrm>
            <a:off x="7533397"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40" name="Text Placeholder 8"/>
          <p:cNvSpPr>
            <a:spLocks noGrp="1"/>
          </p:cNvSpPr>
          <p:nvPr>
            <p:ph type="body" sz="quarter" idx="20"/>
          </p:nvPr>
        </p:nvSpPr>
        <p:spPr>
          <a:xfrm>
            <a:off x="7533397"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41" name="Text Placeholder 8"/>
          <p:cNvSpPr>
            <a:spLocks noGrp="1"/>
          </p:cNvSpPr>
          <p:nvPr>
            <p:ph type="body" sz="quarter" idx="21"/>
          </p:nvPr>
        </p:nvSpPr>
        <p:spPr>
          <a:xfrm>
            <a:off x="1982115"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bg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marR="0" lvl="0" indent="0" defTabSz="914099"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42" name="Text Placeholder 8"/>
          <p:cNvSpPr>
            <a:spLocks noGrp="1"/>
          </p:cNvSpPr>
          <p:nvPr>
            <p:ph type="body" sz="quarter" idx="22"/>
          </p:nvPr>
        </p:nvSpPr>
        <p:spPr>
          <a:xfrm>
            <a:off x="1982115"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400"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Tree>
    <p:extLst>
      <p:ext uri="{BB962C8B-B14F-4D97-AF65-F5344CB8AC3E}">
        <p14:creationId xmlns:p14="http://schemas.microsoft.com/office/powerpoint/2010/main" val="250952692"/>
      </p:ext>
    </p:extLst>
  </p:cSld>
  <p:clrMapOvr>
    <a:masterClrMapping/>
  </p:clrMapOvr>
  <p:transition>
    <p:fade/>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p:cSld name="Developer Code Layout">
    <p:spTree>
      <p:nvGrpSpPr>
        <p:cNvPr id="1" name=""/>
        <p:cNvGrpSpPr/>
        <p:nvPr/>
      </p:nvGrpSpPr>
      <p:grpSpPr>
        <a:xfrm>
          <a:off x="0" y="0"/>
          <a:ext cx="0" cy="0"/>
          <a:chOff x="0" y="0"/>
          <a:chExt cx="0" cy="0"/>
        </a:xfrm>
      </p:grpSpPr>
      <p:sp>
        <p:nvSpPr>
          <p:cNvPr id="6" name="Rectangle 5"/>
          <p:cNvSpPr/>
          <p:nvPr/>
        </p:nvSpPr>
        <p:spPr bwMode="hidden">
          <a:xfrm rot="10800000" flipV="1">
            <a:off x="0" y="0"/>
            <a:ext cx="12188825" cy="115594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solidFill>
                <a:srgbClr val="000000">
                  <a:alpha val="99000"/>
                </a:srgbClr>
              </a:solidFill>
              <a:ea typeface="Segoe UI" pitchFamily="34" charset="0"/>
              <a:cs typeface="Segoe UI" pitchFamily="34" charset="0"/>
            </a:endParaRPr>
          </a:p>
        </p:txBody>
      </p:sp>
      <p:sp>
        <p:nvSpPr>
          <p:cNvPr id="2" name="Title 1"/>
          <p:cNvSpPr>
            <a:spLocks noGrp="1"/>
          </p:cNvSpPr>
          <p:nvPr>
            <p:ph type="title" hasCustomPrompt="1"/>
          </p:nvPr>
        </p:nvSpPr>
        <p:spPr/>
        <p:txBody>
          <a:bodyPr>
            <a:normAutofit/>
          </a:bodyPr>
          <a:lstStyle>
            <a:lvl1pPr>
              <a:defRPr>
                <a:solidFill>
                  <a:schemeClr val="bg1">
                    <a:alpha val="99000"/>
                  </a:schemeClr>
                </a:solidFill>
              </a:defRPr>
            </a:lvl1pPr>
          </a:lstStyle>
          <a:p>
            <a:r>
              <a:rPr lang="en-US" dirty="0" smtClean="0"/>
              <a:t>Slide for Developer Code</a:t>
            </a:r>
            <a:endParaRPr lang="en-US" dirty="0"/>
          </a:p>
        </p:txBody>
      </p:sp>
      <p:sp>
        <p:nvSpPr>
          <p:cNvPr id="3" name="Rectangle 2"/>
          <p:cNvSpPr/>
          <p:nvPr/>
        </p:nvSpPr>
        <p:spPr bwMode="hidden">
          <a:xfrm>
            <a:off x="0" y="1155940"/>
            <a:ext cx="12188825" cy="570206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518318" y="1447800"/>
            <a:ext cx="11152188" cy="5181600"/>
          </a:xfrm>
        </p:spPr>
        <p:txBody>
          <a:bodyPr>
            <a:normAutofit/>
          </a:bodyPr>
          <a:lstStyle>
            <a:lvl1pPr marL="0" indent="0">
              <a:buNone/>
              <a:defRPr sz="3200">
                <a:gradFill>
                  <a:gsLst>
                    <a:gs pos="1250">
                      <a:srgbClr val="000000"/>
                    </a:gs>
                    <a:gs pos="100000">
                      <a:srgbClr val="000000"/>
                    </a:gs>
                  </a:gsLst>
                  <a:lin ang="5400000" scaled="0"/>
                </a:gradFill>
                <a:latin typeface="Consolas" pitchFamily="49" charset="0"/>
                <a:cs typeface="Consolas" pitchFamily="49" charset="0"/>
              </a:defRPr>
            </a:lvl1pPr>
            <a:lvl2pPr marL="339725" indent="0">
              <a:buNone/>
              <a:defRPr>
                <a:gradFill>
                  <a:gsLst>
                    <a:gs pos="1250">
                      <a:srgbClr val="000000"/>
                    </a:gs>
                    <a:gs pos="100000">
                      <a:srgbClr val="000000"/>
                    </a:gs>
                  </a:gsLst>
                  <a:lin ang="5400000" scaled="0"/>
                </a:gradFill>
                <a:latin typeface="Consolas" pitchFamily="49" charset="0"/>
                <a:cs typeface="Consolas" pitchFamily="49" charset="0"/>
              </a:defRPr>
            </a:lvl2pPr>
            <a:lvl3pPr marL="573088" indent="0">
              <a:buNone/>
              <a:defRPr>
                <a:gradFill>
                  <a:gsLst>
                    <a:gs pos="1250">
                      <a:srgbClr val="000000"/>
                    </a:gs>
                    <a:gs pos="100000">
                      <a:srgbClr val="000000"/>
                    </a:gs>
                  </a:gsLst>
                  <a:lin ang="5400000" scaled="0"/>
                </a:gradFill>
                <a:latin typeface="Consolas" pitchFamily="49" charset="0"/>
                <a:cs typeface="Consolas" pitchFamily="49" charset="0"/>
              </a:defRPr>
            </a:lvl3pPr>
            <a:lvl4pPr marL="798513" indent="0">
              <a:buNone/>
              <a:defRPr>
                <a:gradFill>
                  <a:gsLst>
                    <a:gs pos="1250">
                      <a:srgbClr val="000000"/>
                    </a:gs>
                    <a:gs pos="100000">
                      <a:srgbClr val="000000"/>
                    </a:gs>
                  </a:gsLst>
                  <a:lin ang="5400000" scaled="0"/>
                </a:gradFill>
                <a:latin typeface="Consolas" pitchFamily="49" charset="0"/>
                <a:cs typeface="Consolas" pitchFamily="49" charset="0"/>
              </a:defRPr>
            </a:lvl4pPr>
            <a:lvl5pPr marL="1030288" indent="0">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74042253"/>
      </p:ext>
    </p:extLst>
  </p:cSld>
  <p:clrMapOvr>
    <a:masterClrMapping/>
  </p:clrMapOvr>
  <p:transition>
    <p:fade/>
  </p:transition>
  <p:timing>
    <p:tnLst>
      <p:par>
        <p:cTn id="1" dur="indefinite" restart="never" nodeType="tmRoot"/>
      </p:par>
    </p:tnLst>
  </p:timing>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p:cSld name="Black Notes slide Layout">
    <p:bg>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0" y="228600"/>
            <a:ext cx="11152188" cy="664797"/>
          </a:xfrm>
        </p:spPr>
        <p:txBody>
          <a:bodyPr/>
          <a:lstStyle>
            <a:lvl1pPr>
              <a:defRPr sz="4800"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2" y="1447799"/>
            <a:ext cx="11149013" cy="2043636"/>
          </a:xfrm>
          <a:prstGeom prst="rect">
            <a:avLst/>
          </a:prstGeom>
        </p:spPr>
        <p:txBody>
          <a:bodyPr/>
          <a:lstStyle>
            <a:lvl1pPr marL="342900" indent="-3429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65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40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30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6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88826" cy="619125"/>
          </a:xfrm>
          <a:prstGeom prst="rect">
            <a:avLst/>
          </a:prstGeom>
          <a:solidFill>
            <a:srgbClr val="FFFF99"/>
          </a:solidFill>
        </p:spPr>
        <p:txBody>
          <a:bodyPr wrap="square" lIns="152394" tIns="76197" rIns="152394" bIns="76197" anchor="b" anchorCtr="0">
            <a:noAutofit/>
          </a:bodyPr>
          <a:lstStyle>
            <a:lvl1pPr algn="r">
              <a:buFont typeface="Arial" pitchFamily="34" charset="0"/>
              <a:buNone/>
              <a:defRPr sz="3600"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3732837055"/>
      </p:ext>
    </p:extLst>
  </p:cSld>
  <p:clrMapOvr>
    <a:masterClrMapping/>
  </p:clrMapOvr>
  <p:transition>
    <p:fade/>
  </p:transition>
  <p:timing>
    <p:tnLst>
      <p:par>
        <p:cTn id="1" dur="indefinite" restart="never" nodeType="tmRoot"/>
      </p:par>
    </p:tnLst>
  </p:timing>
</p:sldLayout>
</file>

<file path=ppt/slideLayouts/slideLayout208.xml><?xml version="1.0" encoding="utf-8"?>
<p:sldLayout xmlns:a="http://schemas.openxmlformats.org/drawingml/2006/main" xmlns:r="http://schemas.openxmlformats.org/officeDocument/2006/relationships" xmlns:p="http://schemas.openxmlformats.org/presentationml/2006/main" userDrawn="1">
  <p:cSld name="1_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9"/>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3402"/>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0072C6"/>
                    </a:gs>
                    <a:gs pos="86000">
                      <a:srgbClr val="0072C6"/>
                    </a:gs>
                  </a:gsLst>
                  <a:lin ang="5400000" scaled="0"/>
                </a:gradFill>
                <a:ea typeface="Segoe UI" pitchFamily="34" charset="0"/>
                <a:cs typeface="Segoe UI" pitchFamily="34" charset="0"/>
              </a:rPr>
              <a:t>www.buildwindows.com</a:t>
            </a:r>
            <a:endParaRPr lang="en-US" sz="1100" dirty="0">
              <a:gradFill>
                <a:gsLst>
                  <a:gs pos="0">
                    <a:srgbClr val="0072C6"/>
                  </a:gs>
                  <a:gs pos="86000">
                    <a:srgbClr val="0072C6"/>
                  </a:gs>
                </a:gsLst>
                <a:lin ang="5400000" scaled="0"/>
              </a:gradFill>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64" y="190502"/>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2006699329"/>
      </p:ext>
    </p:extLst>
  </p:cSld>
  <p:clrMapOvr>
    <a:masterClrMapping/>
  </p:clrMapOvr>
  <p:transition>
    <p:fade/>
  </p:transition>
  <p:timing>
    <p:tnLst>
      <p:par>
        <p:cTn id="1" dur="indefinite" restart="never" nodeType="tmRoot"/>
      </p:par>
    </p:tnLst>
  </p:timing>
</p:sldLayout>
</file>

<file path=ppt/slideLayouts/slideLayout209.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5"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5"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484"/>
            <a:ext cx="12188825" cy="6841033"/>
          </a:xfrm>
          <a:prstGeom prst="rect">
            <a:avLst/>
          </a:prstGeom>
        </p:spPr>
      </p:pic>
    </p:spTree>
    <p:extLst>
      <p:ext uri="{BB962C8B-B14F-4D97-AF65-F5344CB8AC3E}">
        <p14:creationId xmlns:p14="http://schemas.microsoft.com/office/powerpoint/2010/main" val="3581719039"/>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0914" y="228599"/>
            <a:ext cx="11149013" cy="767688"/>
          </a:xfrm>
        </p:spPr>
        <p:txBody>
          <a:bodyPr/>
          <a:lstStyle>
            <a:lvl1pPr>
              <a:defRPr>
                <a:solidFill>
                  <a:schemeClr val="tx1">
                    <a:alpha val="98824"/>
                  </a:schemeClr>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endParaRPr lang="en-US" dirty="0">
              <a:solidFill>
                <a:srgbClr val="292929">
                  <a:tint val="75000"/>
                </a:srgbClr>
              </a:solidFill>
            </a:endParaRPr>
          </a:p>
        </p:txBody>
      </p:sp>
      <p:sp>
        <p:nvSpPr>
          <p:cNvPr id="4" name="Footer Placeholder 3"/>
          <p:cNvSpPr>
            <a:spLocks noGrp="1"/>
          </p:cNvSpPr>
          <p:nvPr>
            <p:ph type="ftr" sz="quarter" idx="11"/>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5" name="Slide Number Placeholder 4"/>
          <p:cNvSpPr>
            <a:spLocks noGrp="1"/>
          </p:cNvSpPr>
          <p:nvPr>
            <p:ph type="sldNum" sz="quarter" idx="12"/>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2120455010"/>
      </p:ext>
    </p:extLst>
  </p:cSld>
  <p:clrMapOvr>
    <a:masterClrMapping/>
  </p:clrMapOvr>
  <p:transition>
    <p:fade/>
  </p:transition>
  <p:timing>
    <p:tnLst>
      <p:par>
        <p:cTn id="1" dur="indefinite" restart="never" nodeType="tmRoot"/>
      </p:par>
    </p:tnLst>
  </p:timing>
</p:sldLayout>
</file>

<file path=ppt/slideLayouts/slideLayout210.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6" y="3011995"/>
            <a:ext cx="7796664" cy="1523494"/>
          </a:xfrm>
        </p:spPr>
        <p:txBody>
          <a:bodyPr anchor="ctr" anchorCtr="0">
            <a:noAutofit/>
          </a:bodyPr>
          <a:lstStyle>
            <a:lvl1pPr>
              <a:lnSpc>
                <a:spcPct val="90000"/>
              </a:lnSpc>
              <a:defRPr sz="4800">
                <a:latin typeface="+mn-lt"/>
              </a:defRPr>
            </a:lvl1pPr>
          </a:lstStyle>
          <a:p>
            <a:r>
              <a:rPr lang="en-US" smtClean="0"/>
              <a:t>Click to edit Master title style</a:t>
            </a:r>
            <a:endParaRPr lang="en-US" dirty="0"/>
          </a:p>
        </p:txBody>
      </p:sp>
      <p:sp>
        <p:nvSpPr>
          <p:cNvPr id="3" name="Subtitle 2"/>
          <p:cNvSpPr>
            <a:spLocks noGrp="1"/>
          </p:cNvSpPr>
          <p:nvPr>
            <p:ph type="subTitle" idx="1"/>
          </p:nvPr>
        </p:nvSpPr>
        <p:spPr>
          <a:xfrm>
            <a:off x="969965" y="4787310"/>
            <a:ext cx="7041922"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969965" y="844109"/>
            <a:ext cx="8605837" cy="13786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0" u="none" strike="noStrike" kern="1200" cap="none" spc="-300" normalizeH="0" baseline="0" noProof="0" dirty="0" smtClean="0">
                <a:ln w="11430"/>
                <a:gradFill>
                  <a:gsLst>
                    <a:gs pos="0">
                      <a:schemeClr val="tx1"/>
                    </a:gs>
                    <a:gs pos="88000">
                      <a:schemeClr val="tx1"/>
                    </a:gs>
                  </a:gsLst>
                  <a:lin ang="5400000"/>
                </a:gradFill>
                <a:effectLst/>
                <a:uLnTx/>
                <a:uFillTx/>
                <a:latin typeface="+mj-lt"/>
                <a:ea typeface="+mn-ea"/>
                <a:cs typeface="+mn-cs"/>
              </a:defRPr>
            </a:lvl1pPr>
          </a:lstStyle>
          <a:p>
            <a:pPr lvl="0"/>
            <a:r>
              <a:rPr lang="en-US" dirty="0" smtClean="0"/>
              <a:t>click to…</a:t>
            </a:r>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000000"/>
                    </a:gs>
                    <a:gs pos="86000">
                      <a:srgbClr val="000000"/>
                    </a:gs>
                  </a:gsLst>
                  <a:lin ang="5400000" scaled="0"/>
                </a:gradFill>
                <a:ea typeface="Segoe UI" pitchFamily="34" charset="0"/>
                <a:cs typeface="Segoe UI" pitchFamily="34" charset="0"/>
              </a:rPr>
              <a:t>www.buildwindows.com</a:t>
            </a:r>
            <a:endParaRPr lang="en-US" sz="1100" dirty="0">
              <a:gradFill>
                <a:gsLst>
                  <a:gs pos="0">
                    <a:srgbClr val="000000"/>
                  </a:gs>
                  <a:gs pos="86000">
                    <a:srgbClr val="000000"/>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316509596"/>
      </p:ext>
    </p:extLst>
  </p:cSld>
  <p:clrMapOvr>
    <a:masterClrMapping/>
  </p:clrMapOvr>
  <p:transition>
    <p:fade/>
  </p:transition>
  <p:timing>
    <p:tnLst>
      <p:par>
        <p:cTn id="1" dur="indefinite" restart="never" nodeType="tmRoot"/>
      </p:par>
    </p:tnLst>
  </p:timing>
</p:sldLayout>
</file>

<file path=ppt/slideLayouts/slideLayout211.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5"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5"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484"/>
            <a:ext cx="12203941" cy="6849517"/>
          </a:xfrm>
          <a:prstGeom prst="rect">
            <a:avLst/>
          </a:prstGeom>
        </p:spPr>
      </p:pic>
    </p:spTree>
    <p:extLst>
      <p:ext uri="{BB962C8B-B14F-4D97-AF65-F5344CB8AC3E}">
        <p14:creationId xmlns:p14="http://schemas.microsoft.com/office/powerpoint/2010/main" val="2332735445"/>
      </p:ext>
    </p:extLst>
  </p:cSld>
  <p:clrMapOvr>
    <a:masterClrMapping/>
  </p:clrMapOvr>
  <p:timing>
    <p:tnLst>
      <p:par>
        <p:cTn id="1" dur="indefinite" restart="never" nodeType="tmRoot"/>
      </p:par>
    </p:tnLst>
  </p:timing>
</p:sldLayout>
</file>

<file path=ppt/slideLayouts/slideLayout212.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02"/>
            <a:ext cx="10982750" cy="304801"/>
          </a:xfrm>
        </p:spPr>
        <p:txBody>
          <a:bodyPr lIns="0" anchor="b" anchorCtr="0">
            <a:noAutofit/>
          </a:bodyPr>
          <a:lstStyle>
            <a:lvl1pPr marL="0" indent="0" algn="l">
              <a:buFont typeface="Arial" pitchFamily="34" charset="0"/>
              <a:buNone/>
              <a:defRPr sz="21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68" y="249237"/>
            <a:ext cx="11031626" cy="609398"/>
          </a:xfrm>
        </p:spPr>
        <p:txBody>
          <a:bodyPr lIns="0"/>
          <a:lstStyle>
            <a:lvl1pPr algn="l">
              <a:defRPr/>
            </a:lvl1pPr>
          </a:lstStyle>
          <a:p>
            <a:r>
              <a:rPr lang="en-US" smtClean="0"/>
              <a:t>Click to edit Master title style</a:t>
            </a:r>
            <a:endParaRPr lang="en-US" dirty="0"/>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2400"/>
              </a:lnSpc>
              <a:spcBef>
                <a:spcPts val="0"/>
              </a:spcBef>
              <a:spcAft>
                <a:spcPts val="0"/>
              </a:spcAft>
              <a:buNone/>
              <a:defRPr sz="1900" spc="-53" baseline="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15" name="Content Placeholder 14"/>
          <p:cNvSpPr>
            <a:spLocks noGrp="1"/>
          </p:cNvSpPr>
          <p:nvPr>
            <p:ph sz="quarter" idx="18"/>
          </p:nvPr>
        </p:nvSpPr>
        <p:spPr>
          <a:xfrm>
            <a:off x="614138" y="1804990"/>
            <a:ext cx="9570002" cy="20005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Date Placeholder 17"/>
          <p:cNvSpPr>
            <a:spLocks noGrp="1"/>
          </p:cNvSpPr>
          <p:nvPr>
            <p:ph type="dt" sz="half" idx="19"/>
          </p:nvPr>
        </p:nvSpPr>
        <p:spPr>
          <a:xfrm>
            <a:off x="1422033" y="6324600"/>
            <a:ext cx="1221110" cy="152400"/>
          </a:xfrm>
          <a:prstGeom prst="rect">
            <a:avLst/>
          </a:prstGeom>
        </p:spPr>
        <p:txBody>
          <a:bodyPr lIns="121899" tIns="60949" rIns="121899" bIns="60949"/>
          <a:lstStyle/>
          <a:p>
            <a:pPr defTabSz="914363"/>
            <a:fld id="{1D8BD707-D9CF-40AE-B4C6-C98DA3205C09}" type="datetimeFigureOut">
              <a:rPr lang="en-US" sz="1800">
                <a:solidFill>
                  <a:srgbClr val="FFFFFF"/>
                </a:solidFill>
              </a:rPr>
              <a:pPr defTabSz="914363"/>
              <a:t>4/25/2013</a:t>
            </a:fld>
            <a:endParaRPr lang="en-US" sz="1800">
              <a:solidFill>
                <a:srgbClr val="FFFFFF"/>
              </a:solidFill>
            </a:endParaRPr>
          </a:p>
        </p:txBody>
      </p:sp>
      <p:sp>
        <p:nvSpPr>
          <p:cNvPr id="19" name="Slide Number Placeholder 18"/>
          <p:cNvSpPr>
            <a:spLocks noGrp="1"/>
          </p:cNvSpPr>
          <p:nvPr>
            <p:ph type="sldNum" sz="quarter" idx="20"/>
          </p:nvPr>
        </p:nvSpPr>
        <p:spPr>
          <a:xfrm>
            <a:off x="614137" y="6324600"/>
            <a:ext cx="807895" cy="152400"/>
          </a:xfrm>
          <a:prstGeom prst="rect">
            <a:avLst/>
          </a:prstGeom>
        </p:spPr>
        <p:txBody>
          <a:bodyPr lIns="121899" tIns="60949" rIns="121899" bIns="60949"/>
          <a:lstStyle/>
          <a:p>
            <a:pPr defTabSz="914363"/>
            <a:fld id="{B6F15528-21DE-4FAA-801E-634DDDAF4B2B}" type="slidenum">
              <a:rPr lang="en-US" sz="1800">
                <a:solidFill>
                  <a:srgbClr val="FFFFFF"/>
                </a:solidFill>
              </a:rPr>
              <a:pPr defTabSz="914363"/>
              <a:t>‹#›</a:t>
            </a:fld>
            <a:endParaRPr lang="en-US" sz="1800">
              <a:solidFill>
                <a:srgbClr val="FFFFFF"/>
              </a:solidFill>
            </a:endParaRPr>
          </a:p>
        </p:txBody>
      </p:sp>
      <p:sp>
        <p:nvSpPr>
          <p:cNvPr id="20" name="Footer Placeholder 19"/>
          <p:cNvSpPr>
            <a:spLocks noGrp="1"/>
          </p:cNvSpPr>
          <p:nvPr>
            <p:ph type="ftr" sz="quarter" idx="21"/>
          </p:nvPr>
        </p:nvSpPr>
        <p:spPr>
          <a:xfrm>
            <a:off x="614138" y="6461650"/>
            <a:ext cx="1813766" cy="128575"/>
          </a:xfrm>
          <a:prstGeom prst="rect">
            <a:avLst/>
          </a:prstGeom>
        </p:spPr>
        <p:txBody>
          <a:bodyPr lIns="121899" tIns="60949" rIns="121899" bIns="60949"/>
          <a:lstStyle/>
          <a:p>
            <a:pPr defTabSz="914363"/>
            <a:endParaRPr lang="en-US" sz="1800">
              <a:solidFill>
                <a:srgbClr val="FFFFFF"/>
              </a:solidFill>
            </a:endParaRPr>
          </a:p>
        </p:txBody>
      </p:sp>
    </p:spTree>
    <p:extLst>
      <p:ext uri="{BB962C8B-B14F-4D97-AF65-F5344CB8AC3E}">
        <p14:creationId xmlns:p14="http://schemas.microsoft.com/office/powerpoint/2010/main" val="3838120404"/>
      </p:ext>
    </p:extLst>
  </p:cSld>
  <p:clrMapOvr>
    <a:masterClrMapping/>
  </p:clrMapOvr>
  <p:timing>
    <p:tnLst>
      <p:par>
        <p:cTn id="1" dur="indefinite" restart="never" nodeType="tmRoot"/>
      </p:par>
    </p:tnLst>
  </p:timing>
</p:sldLayout>
</file>

<file path=ppt/slideLayouts/slideLayout213.xml><?xml version="1.0" encoding="utf-8"?>
<p:sldLayout xmlns:a="http://schemas.openxmlformats.org/drawingml/2006/main" xmlns:r="http://schemas.openxmlformats.org/officeDocument/2006/relationships" xmlns:p="http://schemas.openxmlformats.org/presentationml/2006/main" userDrawn="1">
  <p:cSld name="6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3"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0"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597216883"/>
      </p:ext>
    </p:extLst>
  </p:cSld>
  <p:clrMapOvr>
    <a:masterClrMapping/>
  </p:clrMapOvr>
  <p:transition>
    <p:fade/>
  </p:transition>
  <p:timing>
    <p:tnLst>
      <p:par>
        <p:cTn id="1" dur="indefinite" restart="never" nodeType="tmRoot"/>
      </p:par>
    </p:tnLst>
  </p:timing>
</p:sldLayout>
</file>

<file path=ppt/slideLayouts/slideLayout214.xml><?xml version="1.0" encoding="utf-8"?>
<p:sldLayout xmlns:a="http://schemas.openxmlformats.org/drawingml/2006/main" xmlns:r="http://schemas.openxmlformats.org/officeDocument/2006/relationships" xmlns:p="http://schemas.openxmlformats.org/presentationml/2006/main" userDrawn="1">
  <p:cSld name="7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3"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0"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847161963"/>
      </p:ext>
    </p:extLst>
  </p:cSld>
  <p:clrMapOvr>
    <a:masterClrMapping/>
  </p:clrMapOvr>
  <p:transition>
    <p:fade/>
  </p:transition>
  <p:timing>
    <p:tnLst>
      <p:par>
        <p:cTn id="1" dur="indefinite" restart="never" nodeType="tmRoot"/>
      </p:par>
    </p:tnLst>
  </p:timing>
</p:sldLayout>
</file>

<file path=ppt/slideLayouts/slideLayout215.xml><?xml version="1.0" encoding="utf-8"?>
<p:sldLayout xmlns:a="http://schemas.openxmlformats.org/drawingml/2006/main" xmlns:r="http://schemas.openxmlformats.org/officeDocument/2006/relationships" xmlns:p="http://schemas.openxmlformats.org/presentationml/2006/main" type="obj">
  <p:cSld name="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800"/>
            <a:ext cx="11149013" cy="200054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877864639"/>
      </p:ext>
    </p:extLst>
  </p:cSld>
  <p:clrMapOvr>
    <a:masterClrMapping/>
  </p:clrMapOvr>
  <p:transition>
    <p:fade/>
  </p:transition>
  <p:timing>
    <p:tnLst>
      <p:par>
        <p:cTn id="1" dur="indefinite" restart="never" nodeType="tmRoot"/>
      </p:par>
    </p:tnLst>
  </p:timing>
</p:sldLayout>
</file>

<file path=ppt/slideLayouts/slideLayout216.xml><?xml version="1.0" encoding="utf-8"?>
<p:sldLayout xmlns:a="http://schemas.openxmlformats.org/drawingml/2006/main" xmlns:r="http://schemas.openxmlformats.org/officeDocument/2006/relationships" xmlns:p="http://schemas.openxmlformats.org/presentationml/2006/main" userDrawn="1">
  <p:cSld name="8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3"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0"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741070053"/>
      </p:ext>
    </p:extLst>
  </p:cSld>
  <p:clrMapOvr>
    <a:masterClrMapping/>
  </p:clrMapOvr>
  <p:transition>
    <p:fade/>
  </p:transition>
  <p:timing>
    <p:tnLst>
      <p:par>
        <p:cTn id="1" dur="indefinite" restart="never" nodeType="tmRoot"/>
      </p:par>
    </p:tnLst>
  </p:timing>
</p:sldLayout>
</file>

<file path=ppt/slideLayouts/slideLayout217.xml><?xml version="1.0" encoding="utf-8"?>
<p:sldLayout xmlns:a="http://schemas.openxmlformats.org/drawingml/2006/main" xmlns:r="http://schemas.openxmlformats.org/officeDocument/2006/relationships" xmlns:p="http://schemas.openxmlformats.org/presentationml/2006/main" userDrawn="1">
  <p:cSld name="9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3"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0"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962787477"/>
      </p:ext>
    </p:extLst>
  </p:cSld>
  <p:clrMapOvr>
    <a:masterClrMapping/>
  </p:clrMapOvr>
  <p:transition>
    <p:fade/>
  </p:transition>
  <p:timing>
    <p:tnLst>
      <p:par>
        <p:cTn id="1" dur="indefinite" restart="never" nodeType="tmRoot"/>
      </p:par>
    </p:tnLst>
  </p:timing>
</p:sldLayout>
</file>

<file path=ppt/slideLayouts/slideLayout218.xml><?xml version="1.0" encoding="utf-8"?>
<p:sldLayout xmlns:a="http://schemas.openxmlformats.org/drawingml/2006/main" xmlns:r="http://schemas.openxmlformats.org/officeDocument/2006/relationships" xmlns:p="http://schemas.openxmlformats.org/presentationml/2006/main" userDrawn="1">
  <p:cSld name="10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3"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0"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929394181"/>
      </p:ext>
    </p:extLst>
  </p:cSld>
  <p:clrMapOvr>
    <a:masterClrMapping/>
  </p:clrMapOvr>
  <p:transition>
    <p:fade/>
  </p:transition>
  <p:timing>
    <p:tnLst>
      <p:par>
        <p:cTn id="1" dur="indefinite" restart="never" nodeType="tmRoot"/>
      </p:par>
    </p:tnLst>
  </p:timing>
</p:sldLayout>
</file>

<file path=ppt/slideLayouts/slideLayout219.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20" name="Rectangle 19"/>
          <p:cNvSpPr/>
          <p:nvPr userDrawn="1"/>
        </p:nvSpPr>
        <p:spPr>
          <a:xfrm>
            <a:off x="-796" y="0"/>
            <a:ext cx="1218882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grpSp>
        <p:nvGrpSpPr>
          <p:cNvPr id="22" name="Group 21"/>
          <p:cNvGrpSpPr/>
          <p:nvPr userDrawn="1"/>
        </p:nvGrpSpPr>
        <p:grpSpPr>
          <a:xfrm>
            <a:off x="-15113" y="0"/>
            <a:ext cx="12203939" cy="6858000"/>
            <a:chOff x="-11340" y="0"/>
            <a:chExt cx="9155340" cy="6858000"/>
          </a:xfrm>
        </p:grpSpPr>
        <p:sp>
          <p:nvSpPr>
            <p:cNvPr id="23" name="Rectangle 22"/>
            <p:cNvSpPr/>
            <p:nvPr userDrawn="1"/>
          </p:nvSpPr>
          <p:spPr>
            <a:xfrm>
              <a:off x="0" y="0"/>
              <a:ext cx="9144000" cy="6858000"/>
            </a:xfrm>
            <a:prstGeom prst="rect">
              <a:avLst/>
            </a:prstGeom>
            <a:gradFill flip="none" rotWithShape="1">
              <a:gsLst>
                <a:gs pos="0">
                  <a:schemeClr val="bg1">
                    <a:alpha val="0"/>
                  </a:schemeClr>
                </a:gs>
                <a:gs pos="63000">
                  <a:schemeClr val="bg1">
                    <a:alpha val="0"/>
                  </a:schemeClr>
                </a:gs>
                <a:gs pos="82000">
                  <a:schemeClr val="bg1">
                    <a:lumMod val="95000"/>
                    <a:alpha val="50000"/>
                  </a:schemeClr>
                </a:gs>
                <a:gs pos="100000">
                  <a:srgbClr val="E2E2E2">
                    <a:alpha val="50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grpSp>
          <p:nvGrpSpPr>
            <p:cNvPr id="24" name="Group 8"/>
            <p:cNvGrpSpPr/>
            <p:nvPr userDrawn="1"/>
          </p:nvGrpSpPr>
          <p:grpSpPr>
            <a:xfrm>
              <a:off x="-11340" y="0"/>
              <a:ext cx="9155340" cy="6858000"/>
              <a:chOff x="-11340" y="0"/>
              <a:chExt cx="9155340" cy="6858000"/>
            </a:xfrm>
          </p:grpSpPr>
          <p:sp>
            <p:nvSpPr>
              <p:cNvPr id="25" name="Rectangle 24"/>
              <p:cNvSpPr/>
              <p:nvPr userDrawn="1"/>
            </p:nvSpPr>
            <p:spPr>
              <a:xfrm>
                <a:off x="-11340" y="0"/>
                <a:ext cx="9144001" cy="6858000"/>
              </a:xfrm>
              <a:prstGeom prst="rect">
                <a:avLst/>
              </a:prstGeom>
              <a:gradFill flip="none" rotWithShape="1">
                <a:gsLst>
                  <a:gs pos="0">
                    <a:schemeClr val="bg1">
                      <a:alpha val="0"/>
                    </a:schemeClr>
                  </a:gs>
                  <a:gs pos="63000">
                    <a:schemeClr val="bg1">
                      <a:alpha val="0"/>
                    </a:schemeClr>
                  </a:gs>
                  <a:gs pos="82000">
                    <a:schemeClr val="bg1">
                      <a:lumMod val="95000"/>
                      <a:alpha val="50000"/>
                    </a:schemeClr>
                  </a:gs>
                  <a:gs pos="100000">
                    <a:srgbClr val="E2E2E2">
                      <a:alpha val="5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26" name="Rectangle 25"/>
              <p:cNvSpPr/>
              <p:nvPr userDrawn="1"/>
            </p:nvSpPr>
            <p:spPr>
              <a:xfrm>
                <a:off x="0" y="3581400"/>
                <a:ext cx="9144000" cy="3276600"/>
              </a:xfrm>
              <a:prstGeom prst="rect">
                <a:avLst/>
              </a:prstGeom>
              <a:gradFill flip="none" rotWithShape="1">
                <a:gsLst>
                  <a:gs pos="0">
                    <a:schemeClr val="bg1">
                      <a:alpha val="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grpSp>
      </p:grpSp>
      <p:sp>
        <p:nvSpPr>
          <p:cNvPr id="21" name="Rectangle 20"/>
          <p:cNvSpPr/>
          <p:nvPr userDrawn="1"/>
        </p:nvSpPr>
        <p:spPr>
          <a:xfrm>
            <a:off x="1" y="3581400"/>
            <a:ext cx="12188823" cy="3276600"/>
          </a:xfrm>
          <a:prstGeom prst="rect">
            <a:avLst/>
          </a:prstGeom>
          <a:gradFill flip="none" rotWithShape="1">
            <a:gsLst>
              <a:gs pos="0">
                <a:schemeClr val="bg1">
                  <a:alpha val="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800">
              <a:solidFill>
                <a:prstClr val="white"/>
              </a:solidFill>
            </a:endParaRPr>
          </a:p>
        </p:txBody>
      </p:sp>
      <p:sp>
        <p:nvSpPr>
          <p:cNvPr id="11" name="Date Placeholder 10"/>
          <p:cNvSpPr>
            <a:spLocks noGrp="1"/>
          </p:cNvSpPr>
          <p:nvPr>
            <p:ph type="dt" sz="half" idx="10"/>
          </p:nvPr>
        </p:nvSpPr>
        <p:spPr>
          <a:xfrm>
            <a:off x="1206791" y="6324600"/>
            <a:ext cx="1221110" cy="152400"/>
          </a:xfrm>
          <a:prstGeom prst="rect">
            <a:avLst/>
          </a:prstGeom>
        </p:spPr>
        <p:txBody>
          <a:bodyPr/>
          <a:lstStyle/>
          <a:p>
            <a:pPr defTabSz="914363"/>
            <a:fld id="{3EBBC3FC-7A95-446A-8885-5602F35F550A}" type="datetime1">
              <a:rPr lang="en-US" sz="1800" smtClean="0">
                <a:solidFill>
                  <a:srgbClr val="000000"/>
                </a:solidFill>
              </a:rPr>
              <a:pPr defTabSz="914363"/>
              <a:t>4/25/2013</a:t>
            </a:fld>
            <a:endParaRPr lang="en-US" sz="1800" dirty="0">
              <a:solidFill>
                <a:srgbClr val="000000"/>
              </a:solidFill>
            </a:endParaRPr>
          </a:p>
        </p:txBody>
      </p:sp>
      <p:sp>
        <p:nvSpPr>
          <p:cNvPr id="12" name="Slide Number Placeholder 11"/>
          <p:cNvSpPr>
            <a:spLocks noGrp="1"/>
          </p:cNvSpPr>
          <p:nvPr>
            <p:ph type="sldNum" sz="quarter" idx="11"/>
          </p:nvPr>
        </p:nvSpPr>
        <p:spPr>
          <a:xfrm>
            <a:off x="614137" y="6324600"/>
            <a:ext cx="516287" cy="152400"/>
          </a:xfrm>
          <a:prstGeom prst="rect">
            <a:avLst/>
          </a:prstGeom>
        </p:spPr>
        <p:txBody>
          <a:bodyPr/>
          <a:lstStyle/>
          <a:p>
            <a:pPr defTabSz="914363"/>
            <a:r>
              <a:rPr lang="en-US" sz="1800" smtClean="0">
                <a:solidFill>
                  <a:srgbClr val="000000"/>
                </a:solidFill>
              </a:rPr>
              <a:t>PAGE </a:t>
            </a:r>
            <a:fld id="{711B4CA8-52BE-46B1-A536-58CE1A3FAF74}" type="slidenum">
              <a:rPr lang="en-US" sz="1800" smtClean="0">
                <a:solidFill>
                  <a:srgbClr val="000000"/>
                </a:solidFill>
              </a:rPr>
              <a:pPr defTabSz="914363"/>
              <a:t>‹#›</a:t>
            </a:fld>
            <a:endParaRPr lang="en-US" sz="1800" dirty="0">
              <a:solidFill>
                <a:srgbClr val="000000"/>
              </a:solidFill>
            </a:endParaRPr>
          </a:p>
        </p:txBody>
      </p:sp>
      <p:sp>
        <p:nvSpPr>
          <p:cNvPr id="13" name="Footer Placeholder 12"/>
          <p:cNvSpPr>
            <a:spLocks noGrp="1"/>
          </p:cNvSpPr>
          <p:nvPr>
            <p:ph type="ftr" sz="quarter" idx="12"/>
          </p:nvPr>
        </p:nvSpPr>
        <p:spPr>
          <a:xfrm>
            <a:off x="614135" y="6461650"/>
            <a:ext cx="1813766" cy="128574"/>
          </a:xfrm>
          <a:prstGeom prst="rect">
            <a:avLst/>
          </a:prstGeom>
        </p:spPr>
        <p:txBody>
          <a:bodyPr/>
          <a:lstStyle/>
          <a:p>
            <a:pPr defTabSz="914363"/>
            <a:r>
              <a:rPr lang="en-US" sz="1800" smtClean="0">
                <a:solidFill>
                  <a:srgbClr val="000000"/>
                </a:solidFill>
              </a:rPr>
              <a:t>MICROSOFT CONFIDENTIAL</a:t>
            </a:r>
            <a:endParaRPr lang="en-US" sz="1800" dirty="0">
              <a:solidFill>
                <a:srgbClr val="000000"/>
              </a:solidFill>
            </a:endParaRPr>
          </a:p>
        </p:txBody>
      </p:sp>
      <p:sp>
        <p:nvSpPr>
          <p:cNvPr id="14" name="Text Placeholder 3"/>
          <p:cNvSpPr>
            <a:spLocks noGrp="1"/>
          </p:cNvSpPr>
          <p:nvPr>
            <p:ph type="body" sz="half" idx="2"/>
          </p:nvPr>
        </p:nvSpPr>
        <p:spPr>
          <a:xfrm>
            <a:off x="609444" y="5943600"/>
            <a:ext cx="9547913" cy="304800"/>
          </a:xfrm>
        </p:spPr>
        <p:txBody>
          <a:bodyPr>
            <a:noAutofit/>
          </a:bodyPr>
          <a:lstStyle>
            <a:lvl1pPr marL="0" indent="0">
              <a:lnSpc>
                <a:spcPts val="1800"/>
              </a:lnSpc>
              <a:spcBef>
                <a:spcPts val="0"/>
              </a:spcBef>
              <a:spcAft>
                <a:spcPts val="0"/>
              </a:spcAft>
              <a:buNone/>
              <a:defRPr sz="1400" spc="-40" baseline="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3075109644"/>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Non-shaded Two Column List with Bullets and Column Titles">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15936" y="1032832"/>
            <a:ext cx="11109899" cy="271085"/>
          </a:xfrm>
        </p:spPr>
        <p:txBody>
          <a:bodyPr anchor="t" anchorCtr="0">
            <a:noAutofit/>
          </a:bodyPr>
          <a:lstStyle>
            <a:lvl1pPr marL="0" indent="0">
              <a:lnSpc>
                <a:spcPct val="90000"/>
              </a:lnSpc>
              <a:spcBef>
                <a:spcPts val="0"/>
              </a:spcBef>
              <a:buNone/>
              <a:defRPr sz="1600" b="1" cap="all" baseline="0"/>
            </a:lvl1pPr>
            <a:lvl2pPr marL="457163" indent="0">
              <a:buNone/>
              <a:defRPr sz="2000" b="1"/>
            </a:lvl2pPr>
            <a:lvl3pPr marL="914325" indent="0">
              <a:buNone/>
              <a:defRPr sz="1900" b="1"/>
            </a:lvl3pPr>
            <a:lvl4pPr marL="1371488" indent="0">
              <a:buNone/>
              <a:defRPr sz="1600" b="1"/>
            </a:lvl4pPr>
            <a:lvl5pPr marL="1828651" indent="0">
              <a:buNone/>
              <a:defRPr sz="1600" b="1"/>
            </a:lvl5pPr>
            <a:lvl6pPr marL="2285813" indent="0">
              <a:buNone/>
              <a:defRPr sz="1600" b="1"/>
            </a:lvl6pPr>
            <a:lvl7pPr marL="2742976" indent="0">
              <a:buNone/>
              <a:defRPr sz="1600" b="1"/>
            </a:lvl7pPr>
            <a:lvl8pPr marL="3200139" indent="0">
              <a:buNone/>
              <a:defRPr sz="1600" b="1"/>
            </a:lvl8pPr>
            <a:lvl9pPr marL="3657301"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62087" y="2147096"/>
            <a:ext cx="5313197" cy="2142125"/>
          </a:xfrm>
        </p:spPr>
        <p:txBody>
          <a:bodyPr/>
          <a:lstStyle>
            <a:lvl1pPr marL="281759" indent="-281759">
              <a:lnSpc>
                <a:spcPct val="100000"/>
              </a:lnSpc>
              <a:spcAft>
                <a:spcPts val="1200"/>
              </a:spcAft>
              <a:defRPr sz="2000"/>
            </a:lvl1pPr>
            <a:lvl2pPr marL="562195" indent="-265885">
              <a:lnSpc>
                <a:spcPct val="100000"/>
              </a:lnSpc>
              <a:spcAft>
                <a:spcPts val="1200"/>
              </a:spcAft>
              <a:defRPr sz="1900"/>
            </a:lvl2pPr>
            <a:lvl3pPr marL="813528" indent="-243397">
              <a:lnSpc>
                <a:spcPct val="100000"/>
              </a:lnSpc>
              <a:spcAft>
                <a:spcPts val="1200"/>
              </a:spcAft>
              <a:defRPr sz="1600"/>
            </a:lvl3pPr>
            <a:lvl4pPr marL="1050311" indent="-228847">
              <a:lnSpc>
                <a:spcPct val="100000"/>
              </a:lnSpc>
              <a:spcAft>
                <a:spcPts val="1200"/>
              </a:spcAft>
              <a:defRPr sz="1600"/>
            </a:lvl4pPr>
            <a:lvl5pPr marL="1279156" indent="-206359">
              <a:lnSpc>
                <a:spcPct val="100000"/>
              </a:lnSpc>
              <a:spcAft>
                <a:spcPts val="1200"/>
              </a:spcAft>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4"/>
          </p:nvPr>
        </p:nvSpPr>
        <p:spPr>
          <a:xfrm>
            <a:off x="6509986" y="2147096"/>
            <a:ext cx="5131398" cy="2179059"/>
          </a:xfrm>
        </p:spPr>
        <p:txBody>
          <a:bodyPr vert="horz" wrap="square" lIns="0" tIns="0" rIns="0" bIns="0" rtlCol="0">
            <a:spAutoFit/>
          </a:bodyPr>
          <a:lstStyle>
            <a:lvl1pPr>
              <a:spcAft>
                <a:spcPts val="1200"/>
              </a:spcAft>
              <a:defRPr lang="en-US" sz="2000" smtClean="0"/>
            </a:lvl1pPr>
            <a:lvl2pPr>
              <a:spcAft>
                <a:spcPts val="1200"/>
              </a:spcAft>
              <a:defRPr lang="en-US" sz="1900" smtClean="0"/>
            </a:lvl2pPr>
            <a:lvl3pPr>
              <a:spcAft>
                <a:spcPts val="1200"/>
              </a:spcAft>
              <a:defRPr lang="en-US" sz="1600" smtClean="0"/>
            </a:lvl3pPr>
            <a:lvl4pPr>
              <a:spcAft>
                <a:spcPts val="1200"/>
              </a:spcAft>
              <a:defRPr lang="en-US" smtClean="0"/>
            </a:lvl4pPr>
            <a:lvl5pPr>
              <a:spcAft>
                <a:spcPts val="1200"/>
              </a:spcAft>
              <a:defRPr lang="en-US" dirty="0"/>
            </a:lvl5pPr>
          </a:lstStyle>
          <a:p>
            <a:pPr marL="281759" lvl="0" indent="-281759">
              <a:lnSpc>
                <a:spcPct val="100000"/>
              </a:lnSpc>
              <a:spcAft>
                <a:spcPts val="1200"/>
              </a:spcAft>
            </a:pPr>
            <a:r>
              <a:rPr lang="en-US" smtClean="0"/>
              <a:t>Click to edit Master text styles</a:t>
            </a:r>
          </a:p>
          <a:p>
            <a:pPr marL="562195" lvl="1" indent="-265885">
              <a:lnSpc>
                <a:spcPct val="100000"/>
              </a:lnSpc>
              <a:spcAft>
                <a:spcPts val="1200"/>
              </a:spcAft>
            </a:pPr>
            <a:r>
              <a:rPr lang="en-US" smtClean="0"/>
              <a:t>Second level</a:t>
            </a:r>
          </a:p>
          <a:p>
            <a:pPr marL="813528" lvl="2" indent="-243397">
              <a:lnSpc>
                <a:spcPct val="100000"/>
              </a:lnSpc>
              <a:spcAft>
                <a:spcPts val="1200"/>
              </a:spcAft>
            </a:pPr>
            <a:r>
              <a:rPr lang="en-US" smtClean="0"/>
              <a:t>Third level</a:t>
            </a:r>
          </a:p>
          <a:p>
            <a:pPr marL="1050311" lvl="3" indent="-228847">
              <a:lnSpc>
                <a:spcPct val="100000"/>
              </a:lnSpc>
              <a:spcAft>
                <a:spcPts val="1200"/>
              </a:spcAft>
            </a:pPr>
            <a:r>
              <a:rPr lang="en-US" smtClean="0"/>
              <a:t>Fourth level</a:t>
            </a:r>
          </a:p>
          <a:p>
            <a:pPr marL="1279156" lvl="4" indent="-206359">
              <a:lnSpc>
                <a:spcPct val="100000"/>
              </a:lnSpc>
              <a:spcAft>
                <a:spcPts val="1200"/>
              </a:spcAft>
            </a:pPr>
            <a:r>
              <a:rPr lang="en-US" smtClean="0"/>
              <a:t>Fifth level</a:t>
            </a:r>
            <a:endParaRPr lang="en-US" dirty="0"/>
          </a:p>
        </p:txBody>
      </p:sp>
      <p:sp>
        <p:nvSpPr>
          <p:cNvPr id="12" name="Content Placeholder 11"/>
          <p:cNvSpPr>
            <a:spLocks noGrp="1"/>
          </p:cNvSpPr>
          <p:nvPr>
            <p:ph sz="quarter" idx="12"/>
          </p:nvPr>
        </p:nvSpPr>
        <p:spPr>
          <a:xfrm>
            <a:off x="561405" y="1756126"/>
            <a:ext cx="5335394" cy="276999"/>
          </a:xfrm>
        </p:spPr>
        <p:txBody>
          <a:bodyPr/>
          <a:lstStyle>
            <a:lvl1pPr marL="0" indent="0">
              <a:buNone/>
              <a:defRPr sz="2000" b="1" cap="all" baseline="0"/>
            </a:lvl1pPr>
          </a:lstStyle>
          <a:p>
            <a:pPr lvl="0"/>
            <a:r>
              <a:rPr lang="en-US" smtClean="0"/>
              <a:t>Click to edit Master text styles</a:t>
            </a:r>
          </a:p>
        </p:txBody>
      </p:sp>
      <p:sp>
        <p:nvSpPr>
          <p:cNvPr id="14" name="Content Placeholder 13"/>
          <p:cNvSpPr>
            <a:spLocks noGrp="1"/>
          </p:cNvSpPr>
          <p:nvPr>
            <p:ph sz="quarter" idx="13"/>
          </p:nvPr>
        </p:nvSpPr>
        <p:spPr>
          <a:xfrm>
            <a:off x="6470036" y="1756126"/>
            <a:ext cx="5182103" cy="276999"/>
          </a:xfrm>
        </p:spPr>
        <p:txBody>
          <a:bodyPr/>
          <a:lstStyle>
            <a:lvl1pPr marL="0" indent="0">
              <a:buNone/>
              <a:defRPr lang="en-US" sz="2000" b="1" kern="1200" cap="all" baseline="0" dirty="0">
                <a:solidFill>
                  <a:schemeClr val="tx1">
                    <a:lumMod val="75000"/>
                    <a:lumOff val="25000"/>
                    <a:alpha val="99000"/>
                  </a:schemeClr>
                </a:solidFill>
                <a:latin typeface="+mn-lt"/>
                <a:ea typeface="+mn-ea"/>
                <a:cs typeface="+mn-cs"/>
              </a:defRPr>
            </a:lvl1pPr>
          </a:lstStyle>
          <a:p>
            <a:pPr marL="0" lvl="0" indent="0" algn="l" defTabSz="914325" rtl="0" eaLnBrk="1" latinLnBrk="0" hangingPunct="1">
              <a:lnSpc>
                <a:spcPct val="90000"/>
              </a:lnSpc>
              <a:spcBef>
                <a:spcPct val="20000"/>
              </a:spcBef>
              <a:buClr>
                <a:srgbClr val="00DCFF"/>
              </a:buClr>
              <a:buSzPct val="90000"/>
              <a:buFont typeface="Arial" pitchFamily="34" charset="0"/>
              <a:buNone/>
            </a:pPr>
            <a:r>
              <a:rPr lang="en-US" smtClean="0"/>
              <a:t>Click to edit Master text styles</a:t>
            </a:r>
          </a:p>
        </p:txBody>
      </p:sp>
      <p:sp>
        <p:nvSpPr>
          <p:cNvPr id="15" name="Title 1"/>
          <p:cNvSpPr>
            <a:spLocks noGrp="1"/>
          </p:cNvSpPr>
          <p:nvPr>
            <p:ph type="title"/>
          </p:nvPr>
        </p:nvSpPr>
        <p:spPr>
          <a:xfrm>
            <a:off x="580914" y="228599"/>
            <a:ext cx="11149013" cy="767688"/>
          </a:xfrm>
        </p:spPr>
        <p:txBody>
          <a:bodyPr/>
          <a:lstStyle>
            <a:lvl1pPr>
              <a:defRPr>
                <a:solidFill>
                  <a:schemeClr val="tx1">
                    <a:alpha val="98824"/>
                  </a:schemeClr>
                </a:solidFill>
              </a:defRPr>
            </a:lvl1pPr>
          </a:lstStyle>
          <a:p>
            <a:r>
              <a:rPr lang="en-US" dirty="0" smtClean="0"/>
              <a:t>Click to edit Master title style</a:t>
            </a:r>
            <a:endParaRPr lang="en-US" dirty="0"/>
          </a:p>
        </p:txBody>
      </p:sp>
      <p:sp>
        <p:nvSpPr>
          <p:cNvPr id="2" name="Date Placeholder 1"/>
          <p:cNvSpPr>
            <a:spLocks noGrp="1"/>
          </p:cNvSpPr>
          <p:nvPr>
            <p:ph type="dt" sz="half" idx="14"/>
          </p:nvPr>
        </p:nvSpPr>
        <p:spPr/>
        <p:txBody>
          <a:bodyPr/>
          <a:lstStyle/>
          <a:p>
            <a:endParaRPr lang="en-US" dirty="0">
              <a:solidFill>
                <a:srgbClr val="292929">
                  <a:tint val="75000"/>
                </a:srgbClr>
              </a:solidFill>
            </a:endParaRPr>
          </a:p>
        </p:txBody>
      </p:sp>
      <p:sp>
        <p:nvSpPr>
          <p:cNvPr id="5" name="Footer Placeholder 4"/>
          <p:cNvSpPr>
            <a:spLocks noGrp="1"/>
          </p:cNvSpPr>
          <p:nvPr>
            <p:ph type="ftr" sz="quarter" idx="15"/>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7" name="Slide Number Placeholder 6"/>
          <p:cNvSpPr>
            <a:spLocks noGrp="1"/>
          </p:cNvSpPr>
          <p:nvPr>
            <p:ph type="sldNum" sz="quarter" idx="16"/>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3005449051"/>
      </p:ext>
    </p:extLst>
  </p:cSld>
  <p:clrMapOvr>
    <a:masterClrMapping/>
  </p:clrMapOvr>
  <p:transition>
    <p:fade/>
  </p:transition>
  <p:timing>
    <p:tnLst>
      <p:par>
        <p:cTn id="1" dur="indefinite" restart="never" nodeType="tmRoot"/>
      </p:par>
    </p:tnLst>
  </p:timing>
</p:sldLayout>
</file>

<file path=ppt/slideLayouts/slideLayout220.xml><?xml version="1.0" encoding="utf-8"?>
<p:sldLayout xmlns:a="http://schemas.openxmlformats.org/drawingml/2006/main" xmlns:r="http://schemas.openxmlformats.org/officeDocument/2006/relationships" xmlns:p="http://schemas.openxmlformats.org/presentationml/2006/main" userDrawn="1">
  <p:cSld name="1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000000"/>
                    </a:gs>
                    <a:gs pos="86000">
                      <a:srgbClr val="000000"/>
                    </a:gs>
                  </a:gsLst>
                  <a:lin ang="5400000" scaled="0"/>
                </a:gradFill>
                <a:ea typeface="Segoe UI" pitchFamily="34" charset="0"/>
                <a:cs typeface="Segoe UI" pitchFamily="34" charset="0"/>
              </a:rPr>
              <a:t>www.buildwindows.com</a:t>
            </a:r>
            <a:endParaRPr lang="en-US" sz="1100" dirty="0">
              <a:gradFill>
                <a:gsLst>
                  <a:gs pos="0">
                    <a:srgbClr val="000000"/>
                  </a:gs>
                  <a:gs pos="86000">
                    <a:srgbClr val="000000"/>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294192965"/>
      </p:ext>
    </p:extLst>
  </p:cSld>
  <p:clrMapOvr>
    <a:masterClrMapping/>
  </p:clrMapOvr>
  <p:transition>
    <p:fade/>
  </p:transition>
  <p:timing>
    <p:tnLst>
      <p:par>
        <p:cTn id="1" dur="indefinite" restart="never" nodeType="tmRoot"/>
      </p:par>
    </p:tnLst>
  </p:timing>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694" y="2192642"/>
            <a:ext cx="10237787" cy="914096"/>
          </a:xfrm>
        </p:spPr>
        <p:txBody>
          <a:bodyPr anchor="b" anchorCtr="0"/>
          <a:lstStyle>
            <a:lvl1pPr>
              <a:defRPr sz="6600" spc="-150" baseline="0">
                <a:solidFill>
                  <a:schemeClr val="tx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5"/>
            <a:ext cx="10237787" cy="498598"/>
          </a:xfrm>
        </p:spPr>
        <p:txBody>
          <a:bodyPr>
            <a:noAutofit/>
          </a:bodyPr>
          <a:lstStyle>
            <a:lvl1pPr marL="0" indent="0">
              <a:spcBef>
                <a:spcPts val="0"/>
              </a:spcBef>
              <a:buNone/>
              <a:defRPr spc="-70" baseline="0">
                <a:solidFill>
                  <a:schemeClr val="tx2">
                    <a:lumMod val="40000"/>
                    <a:lumOff val="60000"/>
                    <a:alpha val="99000"/>
                  </a:schemeClr>
                </a:solidFill>
                <a:latin typeface="+mj-lt"/>
              </a:defRPr>
            </a:lvl1pPr>
          </a:lstStyle>
          <a:p>
            <a:pPr lvl="0"/>
            <a:r>
              <a:rPr lang="en-US" dirty="0" smtClean="0"/>
              <a:t>Speaker Title</a:t>
            </a:r>
            <a:endParaRPr lang="en-US" dirty="0"/>
          </a:p>
        </p:txBody>
      </p:sp>
      <p:sp>
        <p:nvSpPr>
          <p:cNvPr id="452" name="Rectangle 451"/>
          <p:cNvSpPr/>
          <p:nvPr userDrawn="1"/>
        </p:nvSpPr>
        <p:spPr bwMode="auto">
          <a:xfrm>
            <a:off x="9847978" y="-160540"/>
            <a:ext cx="1828800" cy="1828800"/>
          </a:xfrm>
          <a:prstGeom prst="rect">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3" name="Rectangle 452"/>
          <p:cNvSpPr/>
          <p:nvPr userDrawn="1"/>
        </p:nvSpPr>
        <p:spPr bwMode="auto">
          <a:xfrm>
            <a:off x="9262520" y="1298576"/>
            <a:ext cx="1170916" cy="1170916"/>
          </a:xfrm>
          <a:prstGeom prst="rect">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4" name="Rectangle 453"/>
          <p:cNvSpPr/>
          <p:nvPr userDrawn="1"/>
        </p:nvSpPr>
        <p:spPr bwMode="auto">
          <a:xfrm>
            <a:off x="9262520" y="-160540"/>
            <a:ext cx="875010" cy="875010"/>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5" name="Rectangle 454"/>
          <p:cNvSpPr/>
          <p:nvPr userDrawn="1"/>
        </p:nvSpPr>
        <p:spPr bwMode="auto">
          <a:xfrm>
            <a:off x="8219107" y="1423060"/>
            <a:ext cx="665432" cy="665432"/>
          </a:xfrm>
          <a:prstGeom prst="rect">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6" name="Rectangle 455"/>
          <p:cNvSpPr/>
          <p:nvPr userDrawn="1"/>
        </p:nvSpPr>
        <p:spPr bwMode="auto">
          <a:xfrm>
            <a:off x="9262520" y="5753556"/>
            <a:ext cx="1170916" cy="1170916"/>
          </a:xfrm>
          <a:prstGeom prst="rect">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7" name="Rectangle 456"/>
          <p:cNvSpPr/>
          <p:nvPr userDrawn="1"/>
        </p:nvSpPr>
        <p:spPr bwMode="auto">
          <a:xfrm>
            <a:off x="10527822" y="5081417"/>
            <a:ext cx="773912" cy="773912"/>
          </a:xfrm>
          <a:prstGeom prst="rect">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8" name="Rectangle 457"/>
          <p:cNvSpPr/>
          <p:nvPr userDrawn="1"/>
        </p:nvSpPr>
        <p:spPr bwMode="auto">
          <a:xfrm>
            <a:off x="11216481" y="5610291"/>
            <a:ext cx="316712" cy="316712"/>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9" name="Rectangle 458"/>
          <p:cNvSpPr/>
          <p:nvPr userDrawn="1"/>
        </p:nvSpPr>
        <p:spPr bwMode="auto">
          <a:xfrm>
            <a:off x="10622883" y="6339014"/>
            <a:ext cx="2361286" cy="2361286"/>
          </a:xfrm>
          <a:prstGeom prst="rect">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0" name="Rectangle 459"/>
          <p:cNvSpPr/>
          <p:nvPr userDrawn="1"/>
        </p:nvSpPr>
        <p:spPr bwMode="auto">
          <a:xfrm>
            <a:off x="681947" y="442110"/>
            <a:ext cx="1255574" cy="1255574"/>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1" name="Rectangle 460"/>
          <p:cNvSpPr/>
          <p:nvPr userDrawn="1"/>
        </p:nvSpPr>
        <p:spPr bwMode="auto">
          <a:xfrm>
            <a:off x="1866442" y="-160540"/>
            <a:ext cx="513190" cy="513190"/>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2" name="Rectangle 461"/>
          <p:cNvSpPr/>
          <p:nvPr userDrawn="1"/>
        </p:nvSpPr>
        <p:spPr bwMode="auto">
          <a:xfrm>
            <a:off x="11749866" y="1234418"/>
            <a:ext cx="244474" cy="244474"/>
          </a:xfrm>
          <a:prstGeom prst="rect">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3" name="Rectangle 462"/>
          <p:cNvSpPr/>
          <p:nvPr userDrawn="1"/>
        </p:nvSpPr>
        <p:spPr bwMode="auto">
          <a:xfrm>
            <a:off x="5824555" y="1918422"/>
            <a:ext cx="875010" cy="875010"/>
          </a:xfrm>
          <a:prstGeom prst="rect">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4" name="Rectangle 463"/>
          <p:cNvSpPr/>
          <p:nvPr userDrawn="1"/>
        </p:nvSpPr>
        <p:spPr bwMode="auto">
          <a:xfrm>
            <a:off x="4973451" y="5410281"/>
            <a:ext cx="603404" cy="603404"/>
          </a:xfrm>
          <a:prstGeom prst="rect">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5" name="Rectangle 464"/>
          <p:cNvSpPr/>
          <p:nvPr userDrawn="1"/>
        </p:nvSpPr>
        <p:spPr bwMode="auto">
          <a:xfrm>
            <a:off x="5629432" y="4681875"/>
            <a:ext cx="1030108" cy="1030108"/>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537483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2" y="2971952"/>
            <a:ext cx="11149013" cy="914096"/>
          </a:xfrm>
        </p:spPr>
        <p:txBody>
          <a:bodyPr anchor="ctr" anchorCtr="0"/>
          <a:lstStyle>
            <a:lvl1pPr>
              <a:defRPr sz="6600" spc="-300" baseline="0">
                <a:solidFill>
                  <a:schemeClr val="tx1">
                    <a:alpha val="99000"/>
                  </a:schemeClr>
                </a:solidFill>
              </a:defRPr>
            </a:lvl1pPr>
          </a:lstStyle>
          <a:p>
            <a:r>
              <a:rPr lang="en-US" dirty="0" smtClean="0"/>
              <a:t>Click to edit title style</a:t>
            </a:r>
            <a:endParaRPr lang="en-US" dirty="0"/>
          </a:p>
        </p:txBody>
      </p:sp>
      <p:sp>
        <p:nvSpPr>
          <p:cNvPr id="3" name="Oval 2"/>
          <p:cNvSpPr/>
          <p:nvPr userDrawn="1"/>
        </p:nvSpPr>
        <p:spPr bwMode="auto">
          <a:xfrm>
            <a:off x="10202421" y="-383422"/>
            <a:ext cx="1828800" cy="1828800"/>
          </a:xfrm>
          <a:prstGeom prst="ellipse">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Oval 3"/>
          <p:cNvSpPr/>
          <p:nvPr userDrawn="1"/>
        </p:nvSpPr>
        <p:spPr bwMode="auto">
          <a:xfrm>
            <a:off x="9616963" y="1075694"/>
            <a:ext cx="1170916" cy="1170916"/>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Oval 4"/>
          <p:cNvSpPr/>
          <p:nvPr userDrawn="1"/>
        </p:nvSpPr>
        <p:spPr bwMode="auto">
          <a:xfrm>
            <a:off x="9616963" y="-383422"/>
            <a:ext cx="875010" cy="875010"/>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Oval 5"/>
          <p:cNvSpPr/>
          <p:nvPr userDrawn="1"/>
        </p:nvSpPr>
        <p:spPr bwMode="auto">
          <a:xfrm>
            <a:off x="8573550" y="1200178"/>
            <a:ext cx="665432" cy="665432"/>
          </a:xfrm>
          <a:prstGeom prst="ellipse">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Oval 6"/>
          <p:cNvSpPr/>
          <p:nvPr userDrawn="1"/>
        </p:nvSpPr>
        <p:spPr bwMode="auto">
          <a:xfrm>
            <a:off x="9490215" y="5499901"/>
            <a:ext cx="1170916" cy="1170916"/>
          </a:xfrm>
          <a:prstGeom prst="ellipse">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userDrawn="1"/>
        </p:nvSpPr>
        <p:spPr bwMode="auto">
          <a:xfrm>
            <a:off x="10755517" y="4827762"/>
            <a:ext cx="773912" cy="773912"/>
          </a:xfrm>
          <a:prstGeom prst="ellipse">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userDrawn="1"/>
        </p:nvSpPr>
        <p:spPr bwMode="auto">
          <a:xfrm>
            <a:off x="11444176" y="5356636"/>
            <a:ext cx="316712" cy="316712"/>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Oval 9"/>
          <p:cNvSpPr/>
          <p:nvPr userDrawn="1"/>
        </p:nvSpPr>
        <p:spPr bwMode="auto">
          <a:xfrm>
            <a:off x="10850578" y="6085359"/>
            <a:ext cx="2361286" cy="2361286"/>
          </a:xfrm>
          <a:prstGeom prst="ellipse">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Oval 10"/>
          <p:cNvSpPr/>
          <p:nvPr userDrawn="1"/>
        </p:nvSpPr>
        <p:spPr bwMode="auto">
          <a:xfrm>
            <a:off x="1503468" y="1115602"/>
            <a:ext cx="1255574" cy="1255574"/>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Oval 11"/>
          <p:cNvSpPr/>
          <p:nvPr userDrawn="1"/>
        </p:nvSpPr>
        <p:spPr bwMode="auto">
          <a:xfrm>
            <a:off x="2687963" y="512952"/>
            <a:ext cx="513190" cy="513190"/>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userDrawn="1"/>
        </p:nvSpPr>
        <p:spPr bwMode="auto">
          <a:xfrm>
            <a:off x="12104309" y="1011536"/>
            <a:ext cx="244474" cy="244474"/>
          </a:xfrm>
          <a:prstGeom prst="ellipse">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Oval 13"/>
          <p:cNvSpPr/>
          <p:nvPr userDrawn="1"/>
        </p:nvSpPr>
        <p:spPr bwMode="auto">
          <a:xfrm>
            <a:off x="11156211" y="1879032"/>
            <a:ext cx="875010" cy="875010"/>
          </a:xfrm>
          <a:prstGeom prst="ellipse">
            <a:avLst/>
          </a:prstGeom>
          <a:noFill/>
          <a:ln w="9525">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Oval 14"/>
          <p:cNvSpPr/>
          <p:nvPr userDrawn="1"/>
        </p:nvSpPr>
        <p:spPr bwMode="auto">
          <a:xfrm>
            <a:off x="4973451" y="5410281"/>
            <a:ext cx="603404" cy="603404"/>
          </a:xfrm>
          <a:prstGeom prst="ellipse">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p:cNvSpPr/>
          <p:nvPr userDrawn="1"/>
        </p:nvSpPr>
        <p:spPr bwMode="auto">
          <a:xfrm>
            <a:off x="5629432" y="4681875"/>
            <a:ext cx="1030108" cy="1030108"/>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795088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Tag_Lin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2" y="3055051"/>
            <a:ext cx="11149013" cy="747897"/>
          </a:xfrm>
        </p:spPr>
        <p:txBody>
          <a:bodyPr anchor="ctr" anchorCtr="0"/>
          <a:lstStyle>
            <a:lvl1pPr>
              <a:defRPr sz="5400" spc="0" baseline="0">
                <a:solidFill>
                  <a:schemeClr val="tx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1418129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8" name="Teardrop 7"/>
          <p:cNvSpPr/>
          <p:nvPr userDrawn="1"/>
        </p:nvSpPr>
        <p:spPr bwMode="auto">
          <a:xfrm>
            <a:off x="9847978" y="-160540"/>
            <a:ext cx="1828800" cy="1828800"/>
          </a:xfrm>
          <a:prstGeom prst="teardrop">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eardrop 8"/>
          <p:cNvSpPr/>
          <p:nvPr userDrawn="1"/>
        </p:nvSpPr>
        <p:spPr bwMode="auto">
          <a:xfrm>
            <a:off x="9262520" y="1298576"/>
            <a:ext cx="1170916" cy="1170916"/>
          </a:xfrm>
          <a:prstGeom prst="teardrop">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Teardrop 9"/>
          <p:cNvSpPr/>
          <p:nvPr userDrawn="1"/>
        </p:nvSpPr>
        <p:spPr bwMode="auto">
          <a:xfrm>
            <a:off x="9262520" y="-160540"/>
            <a:ext cx="875010" cy="875010"/>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Teardrop 10"/>
          <p:cNvSpPr/>
          <p:nvPr userDrawn="1"/>
        </p:nvSpPr>
        <p:spPr bwMode="auto">
          <a:xfrm>
            <a:off x="8219107" y="1423060"/>
            <a:ext cx="665432" cy="665432"/>
          </a:xfrm>
          <a:prstGeom prst="teardrop">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eardrop 11"/>
          <p:cNvSpPr/>
          <p:nvPr userDrawn="1"/>
        </p:nvSpPr>
        <p:spPr bwMode="auto">
          <a:xfrm>
            <a:off x="9262520" y="5753556"/>
            <a:ext cx="1170916" cy="1170916"/>
          </a:xfrm>
          <a:prstGeom prst="teardrop">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Teardrop 12"/>
          <p:cNvSpPr/>
          <p:nvPr userDrawn="1"/>
        </p:nvSpPr>
        <p:spPr bwMode="auto">
          <a:xfrm>
            <a:off x="10527822" y="5081417"/>
            <a:ext cx="773912" cy="773912"/>
          </a:xfrm>
          <a:prstGeom prst="teardrop">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Teardrop 13"/>
          <p:cNvSpPr/>
          <p:nvPr userDrawn="1"/>
        </p:nvSpPr>
        <p:spPr bwMode="auto">
          <a:xfrm>
            <a:off x="11216481" y="5610291"/>
            <a:ext cx="316712" cy="316712"/>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Teardrop 14"/>
          <p:cNvSpPr/>
          <p:nvPr userDrawn="1"/>
        </p:nvSpPr>
        <p:spPr bwMode="auto">
          <a:xfrm>
            <a:off x="10622883" y="6339014"/>
            <a:ext cx="2361286" cy="2361286"/>
          </a:xfrm>
          <a:prstGeom prst="teardrop">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Teardrop 15"/>
          <p:cNvSpPr/>
          <p:nvPr userDrawn="1"/>
        </p:nvSpPr>
        <p:spPr bwMode="auto">
          <a:xfrm>
            <a:off x="681947" y="442110"/>
            <a:ext cx="1255574" cy="1255574"/>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Teardrop 16"/>
          <p:cNvSpPr/>
          <p:nvPr userDrawn="1"/>
        </p:nvSpPr>
        <p:spPr bwMode="auto">
          <a:xfrm>
            <a:off x="1866442" y="-160540"/>
            <a:ext cx="513190" cy="513190"/>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Teardrop 17"/>
          <p:cNvSpPr/>
          <p:nvPr userDrawn="1"/>
        </p:nvSpPr>
        <p:spPr bwMode="auto">
          <a:xfrm>
            <a:off x="11749866" y="1234418"/>
            <a:ext cx="244474" cy="244474"/>
          </a:xfrm>
          <a:prstGeom prst="teardrop">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Teardrop 18"/>
          <p:cNvSpPr/>
          <p:nvPr userDrawn="1"/>
        </p:nvSpPr>
        <p:spPr bwMode="auto">
          <a:xfrm>
            <a:off x="5824555" y="1918422"/>
            <a:ext cx="875010" cy="875010"/>
          </a:xfrm>
          <a:prstGeom prst="teardrop">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Teardrop 19"/>
          <p:cNvSpPr/>
          <p:nvPr userDrawn="1"/>
        </p:nvSpPr>
        <p:spPr bwMode="auto">
          <a:xfrm>
            <a:off x="4973451" y="5410281"/>
            <a:ext cx="603404" cy="603404"/>
          </a:xfrm>
          <a:prstGeom prst="teardrop">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Teardrop 20"/>
          <p:cNvSpPr/>
          <p:nvPr userDrawn="1"/>
        </p:nvSpPr>
        <p:spPr bwMode="auto">
          <a:xfrm>
            <a:off x="5629432" y="4681875"/>
            <a:ext cx="1030108" cy="1030108"/>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973139" y="4343400"/>
            <a:ext cx="10237786" cy="461665"/>
          </a:xfrm>
        </p:spPr>
        <p:txBody>
          <a:bodyPr>
            <a:noAutofit/>
          </a:bodyPr>
          <a:lstStyle>
            <a:lvl1pPr marL="0" indent="0" algn="l">
              <a:lnSpc>
                <a:spcPct val="90000"/>
              </a:lnSpc>
              <a:spcBef>
                <a:spcPts val="0"/>
              </a:spcBef>
              <a:buNone/>
              <a:defRPr lang="en-US" sz="3600" kern="1200" spc="-70" baseline="0" dirty="0">
                <a:gradFill>
                  <a:gsLst>
                    <a:gs pos="2083">
                      <a:schemeClr val="tx1"/>
                    </a:gs>
                    <a:gs pos="99000">
                      <a:schemeClr val="tx1"/>
                    </a:gs>
                  </a:gsLst>
                  <a:lin ang="5400000" scaled="0"/>
                </a:gradFill>
                <a:latin typeface="+mj-lt"/>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pPr marL="0" marR="0" lvl="0" indent="0" algn="l" defTabSz="914363"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3" y="2739678"/>
            <a:ext cx="10242550"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600" b="0" kern="1200" cap="none" spc="-400" baseline="0" dirty="0" smtClean="0">
                <a:ln w="3175">
                  <a:noFill/>
                </a:ln>
                <a:solidFill>
                  <a:schemeClr val="accent3">
                    <a:lumMod val="40000"/>
                    <a:lumOff val="60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72344" y="1447800"/>
            <a:ext cx="10237787" cy="914096"/>
          </a:xfrm>
        </p:spPr>
        <p:txBody>
          <a:bodyPr wrap="square" anchor="ctr">
            <a:noAutofit/>
          </a:bodyPr>
          <a:lstStyle>
            <a:lvl1pPr marL="0" indent="0">
              <a:buNone/>
              <a:defRPr sz="6600" spc="-150">
                <a:solidFill>
                  <a:schemeClr val="tx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2704015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8"/>
            <a:ext cx="11149013" cy="5181601"/>
          </a:xfrm>
          <a:prstGeom prst="rect">
            <a:avLst/>
          </a:prstGeom>
        </p:spPr>
        <p:txBody>
          <a:bodyPr/>
          <a:lstStyle>
            <a:lvl1pPr marL="284163" indent="-284163">
              <a:buFont typeface="Wingdings" pitchFamily="2" charset="2"/>
              <a:buChar char=""/>
              <a:defRPr sz="4000">
                <a:latin typeface="+mn-lt"/>
              </a:defRPr>
            </a:lvl1pPr>
            <a:lvl2pPr marL="517525" indent="-233363">
              <a:buFont typeface="Wingdings" pitchFamily="2" charset="2"/>
              <a:buChar char=""/>
              <a:defRPr>
                <a:latin typeface="+mn-lt"/>
              </a:defRPr>
            </a:lvl2pPr>
            <a:lvl3pPr marL="741363" indent="-223838">
              <a:buFont typeface="Wingdings" pitchFamily="2" charset="2"/>
              <a:buChar char=""/>
              <a:tabLst/>
              <a:defRPr>
                <a:latin typeface="+mn-lt"/>
              </a:defRPr>
            </a:lvl3pPr>
            <a:lvl4pPr marL="914400" indent="-173038">
              <a:buFont typeface="Wingdings" pitchFamily="2" charset="2"/>
              <a:buChar char=""/>
              <a:defRPr>
                <a:latin typeface="+mn-lt"/>
              </a:defRPr>
            </a:lvl4pPr>
            <a:lvl5pPr marL="1087438" indent="-173038">
              <a:buFont typeface="Wingdings" pitchFamily="2" charset="2"/>
              <a:buChar char=""/>
              <a:tabLst/>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92916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2" y="1447798"/>
            <a:ext cx="11149013" cy="5181601"/>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75" indent="0">
              <a:buNone/>
              <a:defRPr sz="2000">
                <a:solidFill>
                  <a:schemeClr val="bg1">
                    <a:lumMod val="75000"/>
                    <a:lumOff val="25000"/>
                  </a:schemeClr>
                </a:solidFill>
                <a:latin typeface="+mn-lt"/>
              </a:defRPr>
            </a:lvl3pPr>
            <a:lvl4pPr marL="457200" indent="0">
              <a:buNone/>
              <a:defRPr sz="2000">
                <a:solidFill>
                  <a:schemeClr val="bg1">
                    <a:lumMod val="75000"/>
                    <a:lumOff val="25000"/>
                  </a:schemeClr>
                </a:solidFill>
                <a:latin typeface="+mn-lt"/>
              </a:defRPr>
            </a:lvl4pPr>
            <a:lvl5pPr marL="69373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02616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2" y="1447798"/>
            <a:ext cx="11149013" cy="5181601"/>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75" indent="0">
              <a:buNone/>
              <a:defRPr sz="2000">
                <a:solidFill>
                  <a:schemeClr val="bg1">
                    <a:lumMod val="75000"/>
                    <a:lumOff val="25000"/>
                  </a:schemeClr>
                </a:solidFill>
                <a:latin typeface="+mn-lt"/>
              </a:defRPr>
            </a:lvl3pPr>
            <a:lvl4pPr marL="457200" indent="0">
              <a:buNone/>
              <a:defRPr sz="2000">
                <a:solidFill>
                  <a:schemeClr val="bg1">
                    <a:lumMod val="75000"/>
                    <a:lumOff val="25000"/>
                  </a:schemeClr>
                </a:solidFill>
                <a:latin typeface="+mn-lt"/>
              </a:defRPr>
            </a:lvl4pPr>
            <a:lvl5pPr marL="69373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34757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520700" y="1447800"/>
            <a:ext cx="5394960" cy="5181600"/>
          </a:xfrm>
        </p:spPr>
        <p:txBody>
          <a:bodyPr>
            <a:noAutofit/>
          </a:bodyPr>
          <a:lstStyle>
            <a:lvl1pPr marL="292100" indent="-292100">
              <a:spcBef>
                <a:spcPts val="1200"/>
              </a:spcBef>
              <a:buClr>
                <a:schemeClr val="tx1"/>
              </a:buClr>
              <a:buFont typeface="Wingdings" pitchFamily="2" charset="2"/>
              <a:buChar char=""/>
              <a:defRPr>
                <a:solidFill>
                  <a:schemeClr val="bg1">
                    <a:lumMod val="75000"/>
                    <a:lumOff val="25000"/>
                  </a:schemeClr>
                </a:solidFill>
              </a:defRPr>
            </a:lvl1pPr>
            <a:lvl2pPr marL="520700" indent="-228600">
              <a:defRPr sz="2000">
                <a:solidFill>
                  <a:schemeClr val="bg1">
                    <a:lumMod val="75000"/>
                    <a:lumOff val="25000"/>
                  </a:schemeClr>
                </a:solidFill>
              </a:defRPr>
            </a:lvl2pPr>
            <a:lvl3pPr marL="685800" indent="-165100">
              <a:tabLst/>
              <a:defRPr sz="2000">
                <a:solidFill>
                  <a:schemeClr val="bg1">
                    <a:lumMod val="75000"/>
                    <a:lumOff val="25000"/>
                  </a:schemeClr>
                </a:solidFill>
              </a:defRPr>
            </a:lvl3pPr>
            <a:lvl4pPr marL="863600" indent="-177800">
              <a:defRPr>
                <a:solidFill>
                  <a:schemeClr val="bg1">
                    <a:lumMod val="75000"/>
                    <a:lumOff val="25000"/>
                  </a:schemeClr>
                </a:solidFill>
              </a:defRPr>
            </a:lvl4pPr>
            <a:lvl5pPr marL="1028700" indent="-165100">
              <a:tabLst/>
              <a:defRPr>
                <a:solidFill>
                  <a:schemeClr val="bg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6277928" y="1447800"/>
            <a:ext cx="5394960" cy="5181600"/>
          </a:xfrm>
        </p:spPr>
        <p:txBody>
          <a:bodyPr>
            <a:noAutofit/>
          </a:bodyPr>
          <a:lstStyle>
            <a:lvl1pPr marL="339725" indent="-339725">
              <a:spcBef>
                <a:spcPts val="1200"/>
              </a:spcBef>
              <a:buFont typeface="Wingdings" pitchFamily="2" charset="2"/>
              <a:buChar char=""/>
              <a:defRPr lang="en-US" sz="3600" kern="1200" spc="-70" baseline="0" dirty="0" smtClean="0">
                <a:solidFill>
                  <a:schemeClr val="bg1">
                    <a:lumMod val="75000"/>
                    <a:lumOff val="25000"/>
                  </a:schemeClr>
                </a:solidFill>
                <a:latin typeface="+mj-lt"/>
                <a:ea typeface="+mn-ea"/>
                <a:cs typeface="+mn-cs"/>
              </a:defRPr>
            </a:lvl1pPr>
            <a:lvl2pPr marL="635000" indent="-342900">
              <a:defRPr lang="en-US" sz="2000" kern="1200" spc="0" baseline="0" dirty="0" smtClean="0">
                <a:solidFill>
                  <a:schemeClr val="bg1">
                    <a:lumMod val="75000"/>
                    <a:lumOff val="25000"/>
                  </a:schemeClr>
                </a:solidFill>
                <a:latin typeface="+mn-lt"/>
                <a:ea typeface="+mn-ea"/>
                <a:cs typeface="+mn-cs"/>
              </a:defRPr>
            </a:lvl2pPr>
            <a:lvl3pPr marL="863600" indent="-342900">
              <a:defRPr lang="en-US" sz="2000" kern="1200" spc="0" baseline="0" dirty="0" smtClean="0">
                <a:solidFill>
                  <a:schemeClr val="bg1">
                    <a:lumMod val="75000"/>
                    <a:lumOff val="25000"/>
                  </a:schemeClr>
                </a:solidFill>
                <a:latin typeface="+mn-lt"/>
                <a:ea typeface="+mn-ea"/>
                <a:cs typeface="+mn-cs"/>
              </a:defRPr>
            </a:lvl3pPr>
            <a:lvl4pPr marL="1028700" indent="-342900">
              <a:defRPr lang="en-US" sz="2000" kern="1200" spc="0" baseline="0" dirty="0" smtClean="0">
                <a:solidFill>
                  <a:schemeClr val="bg1">
                    <a:lumMod val="75000"/>
                    <a:lumOff val="25000"/>
                  </a:schemeClr>
                </a:solidFill>
                <a:latin typeface="+mn-lt"/>
                <a:ea typeface="+mn-ea"/>
                <a:cs typeface="+mn-cs"/>
              </a:defRPr>
            </a:lvl4pPr>
            <a:lvl5pPr marL="1206500" indent="-342900">
              <a:defRPr lang="en-US" sz="2000" kern="1200" spc="0" baseline="0" dirty="0">
                <a:solidFill>
                  <a:schemeClr val="bg1">
                    <a:lumMod val="75000"/>
                    <a:lumOff val="25000"/>
                  </a:schemeClr>
                </a:solidFill>
                <a:latin typeface="+mn-lt"/>
                <a:ea typeface="+mn-ea"/>
                <a:cs typeface="+mn-cs"/>
              </a:defRPr>
            </a:lvl5pPr>
          </a:lstStyle>
          <a:p>
            <a:pPr marL="292100" marR="0" lvl="0"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Click to edit Master text styles</a:t>
            </a:r>
          </a:p>
          <a:p>
            <a:pPr marL="292100" marR="0" lvl="1"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Second level</a:t>
            </a:r>
          </a:p>
          <a:p>
            <a:pPr marL="292100" marR="0" lvl="2"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Third level</a:t>
            </a:r>
          </a:p>
          <a:p>
            <a:pPr marL="292100" marR="0" lvl="3"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Fourth level</a:t>
            </a:r>
          </a:p>
          <a:p>
            <a:pPr marL="292100" marR="0" lvl="4"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Fifth level</a:t>
            </a:r>
            <a:endParaRPr lang="en-US" dirty="0"/>
          </a:p>
        </p:txBody>
      </p:sp>
    </p:spTree>
    <p:extLst>
      <p:ext uri="{BB962C8B-B14F-4D97-AF65-F5344CB8AC3E}">
        <p14:creationId xmlns:p14="http://schemas.microsoft.com/office/powerpoint/2010/main" val="4198280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5181600"/>
          </a:xfrm>
        </p:spPr>
        <p:txBody>
          <a:bodyPr/>
          <a:lstStyle>
            <a:lvl1pPr marL="0" indent="0">
              <a:spcBef>
                <a:spcPts val="12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3363" indent="0">
              <a:buNone/>
              <a:defRPr sz="2000">
                <a:solidFill>
                  <a:schemeClr val="bg1">
                    <a:lumMod val="75000"/>
                    <a:lumOff val="25000"/>
                  </a:schemeClr>
                </a:solidFill>
                <a:latin typeface="+mn-lt"/>
              </a:defRPr>
            </a:lvl3pPr>
            <a:lvl4pPr marL="457200" indent="0">
              <a:buNone/>
              <a:defRPr sz="2000">
                <a:solidFill>
                  <a:schemeClr val="bg1">
                    <a:lumMod val="75000"/>
                    <a:lumOff val="25000"/>
                  </a:schemeClr>
                </a:solidFill>
                <a:latin typeface="+mn-lt"/>
              </a:defRPr>
            </a:lvl4pPr>
            <a:lvl5pPr marL="69373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8"/>
          <p:cNvSpPr>
            <a:spLocks noGrp="1"/>
          </p:cNvSpPr>
          <p:nvPr>
            <p:ph type="body" sz="quarter" idx="12"/>
          </p:nvPr>
        </p:nvSpPr>
        <p:spPr>
          <a:xfrm>
            <a:off x="6277928" y="1447800"/>
            <a:ext cx="5394960" cy="5181600"/>
          </a:xfrm>
        </p:spPr>
        <p:txBody>
          <a:bodyPr/>
          <a:lstStyle>
            <a:lvl1pPr marL="0" indent="0">
              <a:spcBef>
                <a:spcPts val="1200"/>
              </a:spcBef>
              <a:buNone/>
              <a:defRPr lang="en-US" sz="4000" kern="1200" spc="-70" baseline="0" dirty="0" smtClean="0">
                <a:solidFill>
                  <a:schemeClr val="bg1">
                    <a:lumMod val="75000"/>
                    <a:lumOff val="25000"/>
                  </a:schemeClr>
                </a:solidFill>
                <a:latin typeface="+mn-lt"/>
                <a:ea typeface="+mn-ea"/>
                <a:cs typeface="+mn-cs"/>
              </a:defRPr>
            </a:lvl1pPr>
            <a:lvl2pPr marL="31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solidFill>
                  <a:schemeClr val="bg1">
                    <a:lumMod val="75000"/>
                    <a:lumOff val="25000"/>
                  </a:schemeClr>
                </a:solidFill>
                <a:latin typeface="+mn-lt"/>
                <a:ea typeface="+mn-ea"/>
                <a:cs typeface="+mn-cs"/>
              </a:defRPr>
            </a:lvl2pPr>
            <a:lvl3pPr marL="233363"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solidFill>
                  <a:schemeClr val="bg1">
                    <a:lumMod val="75000"/>
                    <a:lumOff val="25000"/>
                  </a:schemeClr>
                </a:solidFill>
                <a:latin typeface="+mn-lt"/>
                <a:ea typeface="+mn-ea"/>
                <a:cs typeface="+mn-cs"/>
              </a:defRPr>
            </a:lvl3pPr>
            <a:lvl4pPr marL="4603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solidFill>
                  <a:schemeClr val="bg1">
                    <a:lumMod val="75000"/>
                    <a:lumOff val="25000"/>
                  </a:schemeClr>
                </a:solidFill>
                <a:latin typeface="+mn-lt"/>
                <a:ea typeface="+mn-ea"/>
                <a:cs typeface="+mn-cs"/>
              </a:defRPr>
            </a:lvl4pPr>
            <a:lvl5pPr marL="687388"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a:solidFill>
                  <a:schemeClr val="bg1">
                    <a:lumMod val="75000"/>
                    <a:lumOff val="25000"/>
                  </a:schemeClr>
                </a:solidFill>
                <a:latin typeface="+mn-lt"/>
                <a:ea typeface="+mn-ea"/>
                <a:cs typeface="+mn-cs"/>
              </a:defRPr>
            </a:lvl5pPr>
          </a:lstStyle>
          <a:p>
            <a:pPr marL="0" marR="0" lvl="0"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Click to edit Master text styles</a:t>
            </a:r>
          </a:p>
          <a:p>
            <a:pPr marL="0" marR="0" lvl="1"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Second level</a:t>
            </a:r>
          </a:p>
          <a:p>
            <a:pPr marL="0" marR="0" lvl="2"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Third level</a:t>
            </a:r>
          </a:p>
          <a:p>
            <a:pPr marL="0" marR="0" lvl="3"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Fourth level</a:t>
            </a:r>
          </a:p>
          <a:p>
            <a:pPr marL="0" marR="0" lvl="4"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Fifth level</a:t>
            </a:r>
            <a:endParaRPr lang="en-US" dirty="0"/>
          </a:p>
        </p:txBody>
      </p:sp>
    </p:spTree>
    <p:extLst>
      <p:ext uri="{BB962C8B-B14F-4D97-AF65-F5344CB8AC3E}">
        <p14:creationId xmlns:p14="http://schemas.microsoft.com/office/powerpoint/2010/main" val="4652866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solidFill>
                <a:srgbClr val="292929">
                  <a:tint val="75000"/>
                </a:srgbClr>
              </a:solidFill>
            </a:endParaRPr>
          </a:p>
        </p:txBody>
      </p:sp>
      <p:sp>
        <p:nvSpPr>
          <p:cNvPr id="3" name="Footer Placeholder 2"/>
          <p:cNvSpPr>
            <a:spLocks noGrp="1"/>
          </p:cNvSpPr>
          <p:nvPr>
            <p:ph type="ftr" sz="quarter" idx="11"/>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4" name="Slide Number Placeholder 3"/>
          <p:cNvSpPr>
            <a:spLocks noGrp="1"/>
          </p:cNvSpPr>
          <p:nvPr>
            <p:ph type="sldNum" sz="quarter" idx="12"/>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995504678"/>
      </p:ext>
    </p:extLst>
  </p:cSld>
  <p:clrMapOvr>
    <a:masterClrMapping/>
  </p:clrMapOvr>
  <p:transition>
    <p:fade/>
  </p:transition>
  <p:timing>
    <p:tnLst>
      <p:par>
        <p:cTn id="1" dur="indefinite" restart="never" nodeType="tmRoot"/>
      </p:par>
    </p:tnLst>
  </p:timing>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951049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3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4"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4"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4229953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4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6141323"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6141323"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3367224"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3367224"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6141323"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6141323"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3367224"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3367224"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982091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6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4"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4"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4756214"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4756214"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7" name="Text Placeholder 8"/>
          <p:cNvSpPr>
            <a:spLocks noGrp="1"/>
          </p:cNvSpPr>
          <p:nvPr>
            <p:ph type="body" sz="quarter" idx="19"/>
          </p:nvPr>
        </p:nvSpPr>
        <p:spPr>
          <a:xfrm>
            <a:off x="7533397"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8" name="Text Placeholder 8"/>
          <p:cNvSpPr>
            <a:spLocks noGrp="1"/>
          </p:cNvSpPr>
          <p:nvPr>
            <p:ph type="body" sz="quarter" idx="20"/>
          </p:nvPr>
        </p:nvSpPr>
        <p:spPr>
          <a:xfrm>
            <a:off x="7533397"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19821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19821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3431931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86895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Rectangle 2"/>
          <p:cNvSpPr/>
          <p:nvPr userDrawn="1"/>
        </p:nvSpPr>
        <p:spPr bwMode="hidden">
          <a:xfrm flipV="1">
            <a:off x="0" y="0"/>
            <a:ext cx="12188825" cy="115594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solidFill>
                <a:srgbClr val="FFFFFF">
                  <a:alpha val="99000"/>
                </a:srgbClr>
              </a:solidFill>
              <a:ea typeface="Segoe UI" pitchFamily="34" charset="0"/>
              <a:cs typeface="Segoe UI" pitchFamily="34" charset="0"/>
            </a:endParaRPr>
          </a:p>
        </p:txBody>
      </p:sp>
      <p:sp>
        <p:nvSpPr>
          <p:cNvPr id="2" name="Title 1"/>
          <p:cNvSpPr>
            <a:spLocks noGrp="1"/>
          </p:cNvSpPr>
          <p:nvPr>
            <p:ph type="title" hasCustomPrompt="1"/>
          </p:nvPr>
        </p:nvSpPr>
        <p:spPr/>
        <p:txBody>
          <a:bodyPr>
            <a:normAutofit/>
          </a:bodyPr>
          <a:lstStyle>
            <a:lvl1pPr>
              <a:defRPr>
                <a:solidFill>
                  <a:schemeClr val="tx1">
                    <a:alpha val="99000"/>
                  </a:schemeClr>
                </a:solidFill>
              </a:defRPr>
            </a:lvl1pPr>
          </a:lstStyle>
          <a:p>
            <a:r>
              <a:rPr lang="en-US" dirty="0" smtClean="0"/>
              <a:t>Slide for Developer Code</a:t>
            </a:r>
            <a:endParaRPr lang="en-US" dirty="0"/>
          </a:p>
        </p:txBody>
      </p:sp>
      <p:sp>
        <p:nvSpPr>
          <p:cNvPr id="5" name="Text Placeholder 4"/>
          <p:cNvSpPr>
            <a:spLocks noGrp="1"/>
          </p:cNvSpPr>
          <p:nvPr>
            <p:ph type="body" sz="quarter" idx="10"/>
          </p:nvPr>
        </p:nvSpPr>
        <p:spPr>
          <a:xfrm>
            <a:off x="518318" y="1447800"/>
            <a:ext cx="11152188" cy="5181600"/>
          </a:xfrm>
        </p:spPr>
        <p:txBody>
          <a:bodyPr>
            <a:normAutofit/>
          </a:bodyPr>
          <a:lstStyle>
            <a:lvl1pPr marL="0" indent="0">
              <a:buNone/>
              <a:defRPr sz="3200">
                <a:gradFill>
                  <a:gsLst>
                    <a:gs pos="1250">
                      <a:srgbClr val="000000"/>
                    </a:gs>
                    <a:gs pos="100000">
                      <a:srgbClr val="000000"/>
                    </a:gs>
                  </a:gsLst>
                  <a:lin ang="5400000" scaled="0"/>
                </a:gradFill>
                <a:latin typeface="Consolas" pitchFamily="49" charset="0"/>
                <a:cs typeface="Consolas" pitchFamily="49" charset="0"/>
              </a:defRPr>
            </a:lvl1pPr>
            <a:lvl2pPr marL="339725" indent="0">
              <a:buNone/>
              <a:defRPr>
                <a:gradFill>
                  <a:gsLst>
                    <a:gs pos="1250">
                      <a:srgbClr val="000000"/>
                    </a:gs>
                    <a:gs pos="100000">
                      <a:srgbClr val="000000"/>
                    </a:gs>
                  </a:gsLst>
                  <a:lin ang="5400000" scaled="0"/>
                </a:gradFill>
                <a:latin typeface="Consolas" pitchFamily="49" charset="0"/>
                <a:cs typeface="Consolas" pitchFamily="49" charset="0"/>
              </a:defRPr>
            </a:lvl2pPr>
            <a:lvl3pPr marL="573088" indent="0">
              <a:buNone/>
              <a:defRPr>
                <a:gradFill>
                  <a:gsLst>
                    <a:gs pos="1250">
                      <a:srgbClr val="000000"/>
                    </a:gs>
                    <a:gs pos="100000">
                      <a:srgbClr val="000000"/>
                    </a:gs>
                  </a:gsLst>
                  <a:lin ang="5400000" scaled="0"/>
                </a:gradFill>
                <a:latin typeface="Consolas" pitchFamily="49" charset="0"/>
                <a:cs typeface="Consolas" pitchFamily="49" charset="0"/>
              </a:defRPr>
            </a:lvl3pPr>
            <a:lvl4pPr marL="798513" indent="0">
              <a:buNone/>
              <a:defRPr>
                <a:gradFill>
                  <a:gsLst>
                    <a:gs pos="1250">
                      <a:srgbClr val="000000"/>
                    </a:gs>
                    <a:gs pos="100000">
                      <a:srgbClr val="000000"/>
                    </a:gs>
                  </a:gsLst>
                  <a:lin ang="5400000" scaled="0"/>
                </a:gradFill>
                <a:latin typeface="Consolas" pitchFamily="49" charset="0"/>
                <a:cs typeface="Consolas" pitchFamily="49" charset="0"/>
              </a:defRPr>
            </a:lvl4pPr>
            <a:lvl5pPr marL="1030288" indent="0">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7214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228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0" y="228600"/>
            <a:ext cx="11152188" cy="664797"/>
          </a:xfrm>
        </p:spPr>
        <p:txBody>
          <a:bodyPr/>
          <a:lstStyle>
            <a:lvl1pPr>
              <a:defRPr sz="4800"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2" y="1447799"/>
            <a:ext cx="11149013" cy="2043636"/>
          </a:xfrm>
          <a:prstGeom prst="rect">
            <a:avLst/>
          </a:prstGeom>
        </p:spPr>
        <p:txBody>
          <a:bodyPr/>
          <a:lstStyle>
            <a:lvl1pPr marL="342900" indent="-3429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65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40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30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6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88826" cy="619125"/>
          </a:xfrm>
          <a:prstGeom prst="rect">
            <a:avLst/>
          </a:prstGeom>
          <a:solidFill>
            <a:srgbClr val="FFFF99"/>
          </a:solidFill>
        </p:spPr>
        <p:txBody>
          <a:bodyPr wrap="square" lIns="152394" tIns="76197" rIns="152394" bIns="76197" anchor="b" anchorCtr="0">
            <a:noAutofit/>
          </a:bodyPr>
          <a:lstStyle>
            <a:lvl1pPr algn="r">
              <a:buFont typeface="Arial" pitchFamily="34" charset="0"/>
              <a:buNone/>
              <a:defRPr sz="3600"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2955506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38.xml><?xml version="1.0" encoding="utf-8"?>
<p:sldLayout xmlns:a="http://schemas.openxmlformats.org/drawingml/2006/main" xmlns:r="http://schemas.openxmlformats.org/officeDocument/2006/relationships" xmlns:p="http://schemas.openxmlformats.org/presentationml/2006/main" userDrawn="1">
  <p:cSld name="1_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9"/>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3402"/>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00BCF2"/>
                    </a:gs>
                    <a:gs pos="86000">
                      <a:srgbClr val="00BCF2"/>
                    </a:gs>
                  </a:gsLst>
                  <a:lin ang="5400000" scaled="0"/>
                </a:gradFill>
                <a:ea typeface="Segoe UI" pitchFamily="34" charset="0"/>
                <a:cs typeface="Segoe UI" pitchFamily="34" charset="0"/>
              </a:rPr>
              <a:t>www.buildwindows.com</a:t>
            </a:r>
            <a:endParaRPr lang="en-US" sz="1100" dirty="0">
              <a:gradFill>
                <a:gsLst>
                  <a:gs pos="0">
                    <a:srgbClr val="00BCF2"/>
                  </a:gs>
                  <a:gs pos="86000">
                    <a:srgbClr val="00BCF2"/>
                  </a:gs>
                </a:gsLst>
                <a:lin ang="5400000" scaled="0"/>
              </a:gradFill>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64" y="190502"/>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3376866678"/>
      </p:ext>
    </p:extLst>
  </p:cSld>
  <p:clrMapOvr>
    <a:masterClrMapping/>
  </p:clrMapOvr>
  <p:transition>
    <p:fade/>
  </p:transition>
  <p:timing>
    <p:tnLst>
      <p:par>
        <p:cTn id="1" dur="indefinite" restart="never" nodeType="tmRoot"/>
      </p:par>
    </p:tnLst>
  </p:timing>
</p:sldLayout>
</file>

<file path=ppt/slideLayouts/slideLayout239.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6" y="3011995"/>
            <a:ext cx="7796664" cy="1523494"/>
          </a:xfrm>
        </p:spPr>
        <p:txBody>
          <a:bodyPr anchor="ctr" anchorCtr="0">
            <a:noAutofit/>
          </a:bodyPr>
          <a:lstStyle>
            <a:lvl1pPr>
              <a:lnSpc>
                <a:spcPct val="90000"/>
              </a:lnSpc>
              <a:defRPr sz="4800">
                <a:latin typeface="+mn-lt"/>
              </a:defRPr>
            </a:lvl1pPr>
          </a:lstStyle>
          <a:p>
            <a:r>
              <a:rPr lang="en-US" smtClean="0"/>
              <a:t>Click to edit Master title style</a:t>
            </a:r>
            <a:endParaRPr lang="en-US" dirty="0"/>
          </a:p>
        </p:txBody>
      </p:sp>
      <p:sp>
        <p:nvSpPr>
          <p:cNvPr id="3" name="Subtitle 2"/>
          <p:cNvSpPr>
            <a:spLocks noGrp="1"/>
          </p:cNvSpPr>
          <p:nvPr>
            <p:ph type="subTitle" idx="1"/>
          </p:nvPr>
        </p:nvSpPr>
        <p:spPr>
          <a:xfrm>
            <a:off x="969965" y="4787310"/>
            <a:ext cx="7041922"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969965" y="844109"/>
            <a:ext cx="8605837" cy="13786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0" u="none" strike="noStrike" kern="1200" cap="none" spc="-300" normalizeH="0" baseline="0" noProof="0" dirty="0" smtClean="0">
                <a:ln w="11430"/>
                <a:gradFill>
                  <a:gsLst>
                    <a:gs pos="0">
                      <a:schemeClr val="tx1"/>
                    </a:gs>
                    <a:gs pos="88000">
                      <a:schemeClr val="tx1"/>
                    </a:gs>
                  </a:gsLst>
                  <a:lin ang="5400000"/>
                </a:gradFill>
                <a:effectLst/>
                <a:uLnTx/>
                <a:uFillTx/>
                <a:latin typeface="+mj-lt"/>
                <a:ea typeface="+mn-ea"/>
                <a:cs typeface="+mn-cs"/>
              </a:defRPr>
            </a:lvl1pPr>
          </a:lstStyle>
          <a:p>
            <a:pPr lvl="0"/>
            <a:r>
              <a:rPr lang="en-US" dirty="0" smtClean="0"/>
              <a:t>click to…</a:t>
            </a:r>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173387545"/>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tion divder">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69965" y="2236721"/>
            <a:ext cx="10242549" cy="1592744"/>
          </a:xfrm>
        </p:spPr>
        <p:txBody>
          <a:bodyPr anchor="ctr">
            <a:spAutoFit/>
          </a:bodyPr>
          <a:lstStyle>
            <a:lvl1pPr algn="ctr">
              <a:lnSpc>
                <a:spcPct val="90000"/>
              </a:lnSpc>
              <a:defRPr sz="11500" b="1" u="none" spc="-300" baseline="0">
                <a:solidFill>
                  <a:schemeClr val="tx1">
                    <a:alpha val="99000"/>
                  </a:schemeClr>
                </a:solidFill>
                <a:latin typeface="+mn-lt"/>
              </a:defRPr>
            </a:lvl1pPr>
          </a:lstStyle>
          <a:p>
            <a:r>
              <a:rPr lang="en-US" dirty="0" smtClean="0"/>
              <a:t>Section Title</a:t>
            </a:r>
            <a:endParaRPr lang="en-US" dirty="0"/>
          </a:p>
        </p:txBody>
      </p:sp>
      <p:sp>
        <p:nvSpPr>
          <p:cNvPr id="4" name="Text Placeholder 3"/>
          <p:cNvSpPr>
            <a:spLocks noGrp="1"/>
          </p:cNvSpPr>
          <p:nvPr>
            <p:ph type="body" sz="quarter" idx="10"/>
          </p:nvPr>
        </p:nvSpPr>
        <p:spPr>
          <a:xfrm>
            <a:off x="969965" y="4037757"/>
            <a:ext cx="10242549" cy="387799"/>
          </a:xfrm>
        </p:spPr>
        <p:txBody>
          <a:bodyPr/>
          <a:lstStyle>
            <a:lvl1pPr marL="0" indent="0" algn="ctr">
              <a:buNone/>
              <a:defRPr sz="2800"/>
            </a:lvl1pPr>
            <a:lvl2pPr marL="460355" indent="0">
              <a:buNone/>
              <a:defRPr/>
            </a:lvl2pPr>
            <a:lvl3pPr marL="855628" indent="0">
              <a:buNone/>
              <a:defRPr/>
            </a:lvl3pPr>
            <a:lvl4pPr marL="1258836" indent="0">
              <a:buNone/>
              <a:defRPr/>
            </a:lvl4pPr>
            <a:lvl5pPr marL="1604896" indent="0">
              <a:buNone/>
              <a:defRPr/>
            </a:lvl5pPr>
          </a:lstStyle>
          <a:p>
            <a:pPr lvl="0"/>
            <a:r>
              <a:rPr lang="en-US" dirty="0" smtClean="0"/>
              <a:t>Click to edit Master text style</a:t>
            </a:r>
          </a:p>
        </p:txBody>
      </p:sp>
      <p:sp>
        <p:nvSpPr>
          <p:cNvPr id="5" name="Date Placeholder 4"/>
          <p:cNvSpPr>
            <a:spLocks noGrp="1"/>
          </p:cNvSpPr>
          <p:nvPr>
            <p:ph type="dt" sz="half" idx="11"/>
          </p:nvPr>
        </p:nvSpPr>
        <p:spPr/>
        <p:txBody>
          <a:bodyPr/>
          <a:lstStyle/>
          <a:p>
            <a:endParaRPr lang="en-US" dirty="0">
              <a:solidFill>
                <a:srgbClr val="292929">
                  <a:tint val="75000"/>
                </a:srgbClr>
              </a:solidFill>
            </a:endParaRPr>
          </a:p>
        </p:txBody>
      </p:sp>
      <p:sp>
        <p:nvSpPr>
          <p:cNvPr id="6" name="Footer Placeholder 5"/>
          <p:cNvSpPr>
            <a:spLocks noGrp="1"/>
          </p:cNvSpPr>
          <p:nvPr>
            <p:ph type="ftr" sz="quarter" idx="12"/>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7" name="Slide Number Placeholder 6"/>
          <p:cNvSpPr>
            <a:spLocks noGrp="1"/>
          </p:cNvSpPr>
          <p:nvPr>
            <p:ph type="sldNum" sz="quarter" idx="13"/>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2604155749"/>
      </p:ext>
    </p:extLst>
  </p:cSld>
  <p:clrMapOvr>
    <a:masterClrMapping/>
  </p:clrMapOvr>
  <p:transition>
    <p:fade/>
  </p:transition>
  <p:timing>
    <p:tnLst>
      <p:par>
        <p:cTn id="1" dur="indefinite" restart="never" nodeType="tmRoot"/>
      </p:par>
    </p:tnLst>
  </p:timing>
</p:sldLayout>
</file>

<file path=ppt/slideLayouts/slideLayout240.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5"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5"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8484"/>
            <a:ext cx="12188825" cy="6841033"/>
          </a:xfrm>
          <a:prstGeom prst="rect">
            <a:avLst/>
          </a:prstGeom>
        </p:spPr>
      </p:pic>
    </p:spTree>
    <p:extLst>
      <p:ext uri="{BB962C8B-B14F-4D97-AF65-F5344CB8AC3E}">
        <p14:creationId xmlns:p14="http://schemas.microsoft.com/office/powerpoint/2010/main" val="3244210330"/>
      </p:ext>
    </p:extLst>
  </p:cSld>
  <p:clrMapOvr>
    <a:masterClrMapping/>
  </p:clrMapOvr>
  <p:timing>
    <p:tnLst>
      <p:par>
        <p:cTn id="1" dur="indefinite" restart="never" nodeType="tmRoot"/>
      </p:par>
    </p:tnLst>
  </p:timing>
</p:sldLayout>
</file>

<file path=ppt/slideLayouts/slideLayout241.xml><?xml version="1.0" encoding="utf-8"?>
<p:sldLayout xmlns:a="http://schemas.openxmlformats.org/drawingml/2006/main" xmlns:r="http://schemas.openxmlformats.org/officeDocument/2006/relationships" xmlns:p="http://schemas.openxmlformats.org/presentationml/2006/main" userDrawn="1">
  <p:cSld name="2_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9"/>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3402"/>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65BC46"/>
                    </a:gs>
                    <a:gs pos="86000">
                      <a:srgbClr val="65BC46"/>
                    </a:gs>
                  </a:gsLst>
                  <a:lin ang="5400000" scaled="0"/>
                </a:gradFill>
                <a:ea typeface="Segoe UI" pitchFamily="34" charset="0"/>
                <a:cs typeface="Segoe UI" pitchFamily="34" charset="0"/>
              </a:rPr>
              <a:t>www.buildwindows.com</a:t>
            </a:r>
            <a:endParaRPr lang="en-US" sz="1100" dirty="0">
              <a:gradFill>
                <a:gsLst>
                  <a:gs pos="0">
                    <a:srgbClr val="65BC46"/>
                  </a:gs>
                  <a:gs pos="86000">
                    <a:srgbClr val="65BC46"/>
                  </a:gs>
                </a:gsLst>
                <a:lin ang="5400000" scaled="0"/>
              </a:gradFill>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64" y="190502"/>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541673999"/>
      </p:ext>
    </p:extLst>
  </p:cSld>
  <p:clrMapOvr>
    <a:masterClrMapping/>
  </p:clrMapOvr>
  <p:transition>
    <p:fade/>
  </p:transition>
  <p:timing>
    <p:tnLst>
      <p:par>
        <p:cTn id="1" dur="indefinite" restart="never" nodeType="tmRoot"/>
      </p:par>
    </p:tnLst>
  </p:timing>
</p:sldLayout>
</file>

<file path=ppt/slideLayouts/slideLayout242.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5" y="1905001"/>
            <a:ext cx="11149012" cy="158504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68159704"/>
      </p:ext>
    </p:extLst>
  </p:cSld>
  <p:clrMapOvr>
    <a:masterClrMapping/>
  </p:clrMapOvr>
  <p:transition>
    <p:fade/>
  </p:transition>
  <p:timing>
    <p:tnLst>
      <p:par>
        <p:cTn id="1" dur="indefinite" restart="never" nodeType="tmRoot"/>
      </p:par>
    </p:tnLst>
  </p:timing>
</p:sldLayout>
</file>

<file path=ppt/slideLayouts/slideLayout243.xml><?xml version="1.0" encoding="utf-8"?>
<p:sldLayout xmlns:a="http://schemas.openxmlformats.org/drawingml/2006/main" xmlns:r="http://schemas.openxmlformats.org/officeDocument/2006/relationships" xmlns:p="http://schemas.openxmlformats.org/presentationml/2006/main">
  <p:cSld name="Blue 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7" y="2722611"/>
            <a:ext cx="10242549" cy="1523497"/>
          </a:xfrm>
        </p:spPr>
        <p:txBody>
          <a:bodyPr anchor="ctr">
            <a:noAutofit/>
          </a:bodyPr>
          <a:lstStyle>
            <a:lvl1pPr algn="ctr">
              <a:lnSpc>
                <a:spcPct val="90000"/>
              </a:lnSpc>
              <a:defRPr sz="8000" spc="-400"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657983" y="5677397"/>
            <a:ext cx="10242551" cy="463255"/>
          </a:xfrm>
        </p:spPr>
        <p:txBody>
          <a:bodyPr>
            <a:noAutofit/>
          </a:bodyPr>
          <a:lstStyle>
            <a:lvl1pPr marL="0" indent="0" algn="l">
              <a:lnSpc>
                <a:spcPct val="90000"/>
              </a:lnSpc>
              <a:spcBef>
                <a:spcPts val="0"/>
              </a:spcBef>
              <a:buNone/>
              <a:defRPr sz="2700" b="1" cap="all" baseline="0">
                <a:solidFill>
                  <a:schemeClr val="bg1">
                    <a:alpha val="99000"/>
                  </a:schemeClr>
                </a:solidFill>
              </a:defRPr>
            </a:lvl1pPr>
            <a:lvl2pPr marL="609444" indent="0" algn="ctr">
              <a:buNone/>
              <a:defRPr>
                <a:solidFill>
                  <a:schemeClr val="tx1">
                    <a:tint val="75000"/>
                  </a:schemeClr>
                </a:solidFill>
              </a:defRPr>
            </a:lvl2pPr>
            <a:lvl3pPr marL="1218887" indent="0" algn="ctr">
              <a:buNone/>
              <a:defRPr>
                <a:solidFill>
                  <a:schemeClr val="tx1">
                    <a:tint val="75000"/>
                  </a:schemeClr>
                </a:solidFill>
              </a:defRPr>
            </a:lvl3pPr>
            <a:lvl4pPr marL="1828331" indent="0" algn="ctr">
              <a:buNone/>
              <a:defRPr>
                <a:solidFill>
                  <a:schemeClr val="tx1">
                    <a:tint val="75000"/>
                  </a:schemeClr>
                </a:solidFill>
              </a:defRPr>
            </a:lvl4pPr>
            <a:lvl5pPr marL="2437775" indent="0" algn="ctr">
              <a:buNone/>
              <a:defRPr>
                <a:solidFill>
                  <a:schemeClr val="tx1">
                    <a:tint val="75000"/>
                  </a:schemeClr>
                </a:solidFill>
              </a:defRPr>
            </a:lvl5pPr>
            <a:lvl6pPr marL="3047217" indent="0" algn="ctr">
              <a:buNone/>
              <a:defRPr>
                <a:solidFill>
                  <a:schemeClr val="tx1">
                    <a:tint val="75000"/>
                  </a:schemeClr>
                </a:solidFill>
              </a:defRPr>
            </a:lvl6pPr>
            <a:lvl7pPr marL="3656660" indent="0" algn="ctr">
              <a:buNone/>
              <a:defRPr>
                <a:solidFill>
                  <a:schemeClr val="tx1">
                    <a:tint val="75000"/>
                  </a:schemeClr>
                </a:solidFill>
              </a:defRPr>
            </a:lvl7pPr>
            <a:lvl8pPr marL="4266105" indent="0" algn="ctr">
              <a:buNone/>
              <a:defRPr>
                <a:solidFill>
                  <a:schemeClr val="tx1">
                    <a:tint val="75000"/>
                  </a:schemeClr>
                </a:solidFill>
              </a:defRPr>
            </a:lvl8pPr>
            <a:lvl9pPr marL="4875549"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657986" y="6121406"/>
            <a:ext cx="5335587" cy="295465"/>
          </a:xfrm>
        </p:spPr>
        <p:txBody>
          <a:bodyPr/>
          <a:lstStyle>
            <a:lvl1pPr marL="0" indent="0">
              <a:buNone/>
              <a:defRPr sz="2100" baseline="0">
                <a:solidFill>
                  <a:schemeClr val="bg1">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invGray">
          <a:xfrm>
            <a:off x="10320525" y="371141"/>
            <a:ext cx="1308491" cy="275328"/>
          </a:xfrm>
          <a:prstGeom prst="rect">
            <a:avLst/>
          </a:prstGeom>
        </p:spPr>
      </p:pic>
    </p:spTree>
    <p:extLst>
      <p:ext uri="{BB962C8B-B14F-4D97-AF65-F5344CB8AC3E}">
        <p14:creationId xmlns:p14="http://schemas.microsoft.com/office/powerpoint/2010/main" val="3805832024"/>
      </p:ext>
    </p:extLst>
  </p:cSld>
  <p:clrMapOvr>
    <a:masterClrMapping/>
  </p:clrMapOvr>
  <p:transition>
    <p:fade/>
  </p:transition>
</p:sldLayout>
</file>

<file path=ppt/slideLayouts/slideLayout244.xml><?xml version="1.0" encoding="utf-8"?>
<p:sldLayout xmlns:a="http://schemas.openxmlformats.org/drawingml/2006/main" xmlns:r="http://schemas.openxmlformats.org/officeDocument/2006/relationships" xmlns:p="http://schemas.openxmlformats.org/presentationml/2006/main" userDrawn="1">
  <p:cSld name="3_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9"/>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3402"/>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00BCF2"/>
                    </a:gs>
                    <a:gs pos="86000">
                      <a:srgbClr val="00BCF2"/>
                    </a:gs>
                  </a:gsLst>
                  <a:lin ang="5400000" scaled="0"/>
                </a:gradFill>
                <a:ea typeface="Segoe UI" pitchFamily="34" charset="0"/>
                <a:cs typeface="Segoe UI" pitchFamily="34" charset="0"/>
              </a:rPr>
              <a:t>www.buildwindows.com</a:t>
            </a:r>
            <a:endParaRPr lang="en-US" sz="1100" dirty="0">
              <a:gradFill>
                <a:gsLst>
                  <a:gs pos="0">
                    <a:srgbClr val="00BCF2"/>
                  </a:gs>
                  <a:gs pos="86000">
                    <a:srgbClr val="00BCF2"/>
                  </a:gs>
                </a:gsLst>
                <a:lin ang="5400000" scaled="0"/>
              </a:gradFill>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64" y="190502"/>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244813311"/>
      </p:ext>
    </p:extLst>
  </p:cSld>
  <p:clrMapOvr>
    <a:masterClrMapping/>
  </p:clrMapOvr>
  <p:transition>
    <p:fade/>
  </p:transition>
  <p:timing>
    <p:tnLst>
      <p:par>
        <p:cTn id="1" dur="indefinite" restart="never" nodeType="tmRoot"/>
      </p:par>
    </p:tnLst>
  </p:timing>
</p:sldLayout>
</file>

<file path=ppt/slideLayouts/slideLayout245.xml><?xml version="1.0" encoding="utf-8"?>
<p:sldLayout xmlns:a="http://schemas.openxmlformats.org/drawingml/2006/main" xmlns:r="http://schemas.openxmlformats.org/officeDocument/2006/relationships" xmlns:p="http://schemas.openxmlformats.org/presentationml/2006/main" userDrawn="1">
  <p:cSld name="19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725277339"/>
      </p:ext>
    </p:extLst>
  </p:cSld>
  <p:clrMapOvr>
    <a:masterClrMapping/>
  </p:clrMapOvr>
  <p:transition>
    <p:fade/>
  </p:transition>
  <p:timing>
    <p:tnLst>
      <p:par>
        <p:cTn id="1" dur="indefinite" restart="never" nodeType="tmRoot"/>
      </p:par>
    </p:tnLst>
  </p:timing>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694" y="2192642"/>
            <a:ext cx="10237787" cy="914096"/>
          </a:xfrm>
        </p:spPr>
        <p:txBody>
          <a:bodyPr anchor="b" anchorCtr="0"/>
          <a:lstStyle>
            <a:lvl1pPr>
              <a:defRPr sz="6600" spc="-150" baseline="0">
                <a:solidFill>
                  <a:schemeClr val="tx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5"/>
            <a:ext cx="10237787" cy="498598"/>
          </a:xfrm>
        </p:spPr>
        <p:txBody>
          <a:bodyPr>
            <a:noAutofit/>
          </a:bodyPr>
          <a:lstStyle>
            <a:lvl1pPr marL="0" indent="0">
              <a:spcBef>
                <a:spcPts val="0"/>
              </a:spcBef>
              <a:buNone/>
              <a:defRPr spc="-70" baseline="0">
                <a:solidFill>
                  <a:schemeClr val="tx2">
                    <a:lumMod val="40000"/>
                    <a:lumOff val="60000"/>
                    <a:alpha val="99000"/>
                  </a:schemeClr>
                </a:solidFill>
                <a:latin typeface="+mj-lt"/>
              </a:defRPr>
            </a:lvl1pPr>
          </a:lstStyle>
          <a:p>
            <a:pPr lvl="0"/>
            <a:r>
              <a:rPr lang="en-US" dirty="0" smtClean="0"/>
              <a:t>Speaker Title</a:t>
            </a:r>
            <a:endParaRPr lang="en-US" dirty="0"/>
          </a:p>
        </p:txBody>
      </p:sp>
      <p:sp>
        <p:nvSpPr>
          <p:cNvPr id="452" name="Rectangle 451"/>
          <p:cNvSpPr/>
          <p:nvPr userDrawn="1"/>
        </p:nvSpPr>
        <p:spPr bwMode="auto">
          <a:xfrm>
            <a:off x="9847978" y="-160540"/>
            <a:ext cx="1828800" cy="1828800"/>
          </a:xfrm>
          <a:prstGeom prst="rect">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3" name="Rectangle 452"/>
          <p:cNvSpPr/>
          <p:nvPr userDrawn="1"/>
        </p:nvSpPr>
        <p:spPr bwMode="auto">
          <a:xfrm>
            <a:off x="9262520" y="1298576"/>
            <a:ext cx="1170916" cy="1170916"/>
          </a:xfrm>
          <a:prstGeom prst="rect">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4" name="Rectangle 453"/>
          <p:cNvSpPr/>
          <p:nvPr userDrawn="1"/>
        </p:nvSpPr>
        <p:spPr bwMode="auto">
          <a:xfrm>
            <a:off x="9262520" y="-160540"/>
            <a:ext cx="875010" cy="875010"/>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5" name="Rectangle 454"/>
          <p:cNvSpPr/>
          <p:nvPr userDrawn="1"/>
        </p:nvSpPr>
        <p:spPr bwMode="auto">
          <a:xfrm>
            <a:off x="8219107" y="1423060"/>
            <a:ext cx="665432" cy="665432"/>
          </a:xfrm>
          <a:prstGeom prst="rect">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6" name="Rectangle 455"/>
          <p:cNvSpPr/>
          <p:nvPr userDrawn="1"/>
        </p:nvSpPr>
        <p:spPr bwMode="auto">
          <a:xfrm>
            <a:off x="9262520" y="5753556"/>
            <a:ext cx="1170916" cy="1170916"/>
          </a:xfrm>
          <a:prstGeom prst="rect">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7" name="Rectangle 456"/>
          <p:cNvSpPr/>
          <p:nvPr userDrawn="1"/>
        </p:nvSpPr>
        <p:spPr bwMode="auto">
          <a:xfrm>
            <a:off x="10527822" y="5081417"/>
            <a:ext cx="773912" cy="773912"/>
          </a:xfrm>
          <a:prstGeom prst="rect">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8" name="Rectangle 457"/>
          <p:cNvSpPr/>
          <p:nvPr userDrawn="1"/>
        </p:nvSpPr>
        <p:spPr bwMode="auto">
          <a:xfrm>
            <a:off x="11216481" y="5610291"/>
            <a:ext cx="316712" cy="316712"/>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9" name="Rectangle 458"/>
          <p:cNvSpPr/>
          <p:nvPr userDrawn="1"/>
        </p:nvSpPr>
        <p:spPr bwMode="auto">
          <a:xfrm>
            <a:off x="10622883" y="6339014"/>
            <a:ext cx="2361286" cy="2361286"/>
          </a:xfrm>
          <a:prstGeom prst="rect">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0" name="Rectangle 459"/>
          <p:cNvSpPr/>
          <p:nvPr userDrawn="1"/>
        </p:nvSpPr>
        <p:spPr bwMode="auto">
          <a:xfrm>
            <a:off x="681947" y="442110"/>
            <a:ext cx="1255574" cy="1255574"/>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1" name="Rectangle 460"/>
          <p:cNvSpPr/>
          <p:nvPr userDrawn="1"/>
        </p:nvSpPr>
        <p:spPr bwMode="auto">
          <a:xfrm>
            <a:off x="1866442" y="-160540"/>
            <a:ext cx="513190" cy="513190"/>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2" name="Rectangle 461"/>
          <p:cNvSpPr/>
          <p:nvPr userDrawn="1"/>
        </p:nvSpPr>
        <p:spPr bwMode="auto">
          <a:xfrm>
            <a:off x="11749866" y="1234418"/>
            <a:ext cx="244474" cy="244474"/>
          </a:xfrm>
          <a:prstGeom prst="rect">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3" name="Rectangle 462"/>
          <p:cNvSpPr/>
          <p:nvPr userDrawn="1"/>
        </p:nvSpPr>
        <p:spPr bwMode="auto">
          <a:xfrm>
            <a:off x="5824555" y="1918422"/>
            <a:ext cx="875010" cy="875010"/>
          </a:xfrm>
          <a:prstGeom prst="rect">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4" name="Rectangle 463"/>
          <p:cNvSpPr/>
          <p:nvPr userDrawn="1"/>
        </p:nvSpPr>
        <p:spPr bwMode="auto">
          <a:xfrm>
            <a:off x="4973451" y="5410281"/>
            <a:ext cx="603404" cy="603404"/>
          </a:xfrm>
          <a:prstGeom prst="rect">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5" name="Rectangle 464"/>
          <p:cNvSpPr/>
          <p:nvPr userDrawn="1"/>
        </p:nvSpPr>
        <p:spPr bwMode="auto">
          <a:xfrm>
            <a:off x="5629432" y="4681875"/>
            <a:ext cx="1030108" cy="1030108"/>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511543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2" y="2971952"/>
            <a:ext cx="11149013" cy="914096"/>
          </a:xfrm>
        </p:spPr>
        <p:txBody>
          <a:bodyPr anchor="ctr" anchorCtr="0"/>
          <a:lstStyle>
            <a:lvl1pPr>
              <a:defRPr sz="6600" spc="-300" baseline="0">
                <a:solidFill>
                  <a:schemeClr val="tx1">
                    <a:alpha val="99000"/>
                  </a:schemeClr>
                </a:solidFill>
              </a:defRPr>
            </a:lvl1pPr>
          </a:lstStyle>
          <a:p>
            <a:r>
              <a:rPr lang="en-US" dirty="0" smtClean="0"/>
              <a:t>Click to edit title style</a:t>
            </a:r>
            <a:endParaRPr lang="en-US" dirty="0"/>
          </a:p>
        </p:txBody>
      </p:sp>
      <p:sp>
        <p:nvSpPr>
          <p:cNvPr id="3" name="Oval 2"/>
          <p:cNvSpPr/>
          <p:nvPr userDrawn="1"/>
        </p:nvSpPr>
        <p:spPr bwMode="auto">
          <a:xfrm>
            <a:off x="10202421" y="-383422"/>
            <a:ext cx="1828800" cy="1828800"/>
          </a:xfrm>
          <a:prstGeom prst="ellipse">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Oval 3"/>
          <p:cNvSpPr/>
          <p:nvPr userDrawn="1"/>
        </p:nvSpPr>
        <p:spPr bwMode="auto">
          <a:xfrm>
            <a:off x="9616963" y="1075694"/>
            <a:ext cx="1170916" cy="1170916"/>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Oval 4"/>
          <p:cNvSpPr/>
          <p:nvPr userDrawn="1"/>
        </p:nvSpPr>
        <p:spPr bwMode="auto">
          <a:xfrm>
            <a:off x="9616963" y="-383422"/>
            <a:ext cx="875010" cy="875010"/>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Oval 5"/>
          <p:cNvSpPr/>
          <p:nvPr userDrawn="1"/>
        </p:nvSpPr>
        <p:spPr bwMode="auto">
          <a:xfrm>
            <a:off x="8573550" y="1200178"/>
            <a:ext cx="665432" cy="665432"/>
          </a:xfrm>
          <a:prstGeom prst="ellipse">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Oval 6"/>
          <p:cNvSpPr/>
          <p:nvPr userDrawn="1"/>
        </p:nvSpPr>
        <p:spPr bwMode="auto">
          <a:xfrm>
            <a:off x="9490215" y="5499901"/>
            <a:ext cx="1170916" cy="1170916"/>
          </a:xfrm>
          <a:prstGeom prst="ellipse">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userDrawn="1"/>
        </p:nvSpPr>
        <p:spPr bwMode="auto">
          <a:xfrm>
            <a:off x="10755517" y="4827762"/>
            <a:ext cx="773912" cy="773912"/>
          </a:xfrm>
          <a:prstGeom prst="ellipse">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userDrawn="1"/>
        </p:nvSpPr>
        <p:spPr bwMode="auto">
          <a:xfrm>
            <a:off x="11444176" y="5356636"/>
            <a:ext cx="316712" cy="316712"/>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Oval 9"/>
          <p:cNvSpPr/>
          <p:nvPr userDrawn="1"/>
        </p:nvSpPr>
        <p:spPr bwMode="auto">
          <a:xfrm>
            <a:off x="10850578" y="6085359"/>
            <a:ext cx="2361286" cy="2361286"/>
          </a:xfrm>
          <a:prstGeom prst="ellipse">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Oval 10"/>
          <p:cNvSpPr/>
          <p:nvPr userDrawn="1"/>
        </p:nvSpPr>
        <p:spPr bwMode="auto">
          <a:xfrm>
            <a:off x="1503468" y="1115602"/>
            <a:ext cx="1255574" cy="1255574"/>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Oval 11"/>
          <p:cNvSpPr/>
          <p:nvPr userDrawn="1"/>
        </p:nvSpPr>
        <p:spPr bwMode="auto">
          <a:xfrm>
            <a:off x="2687963" y="512952"/>
            <a:ext cx="513190" cy="513190"/>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userDrawn="1"/>
        </p:nvSpPr>
        <p:spPr bwMode="auto">
          <a:xfrm>
            <a:off x="12104309" y="1011536"/>
            <a:ext cx="244474" cy="244474"/>
          </a:xfrm>
          <a:prstGeom prst="ellipse">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Oval 13"/>
          <p:cNvSpPr/>
          <p:nvPr userDrawn="1"/>
        </p:nvSpPr>
        <p:spPr bwMode="auto">
          <a:xfrm>
            <a:off x="11156211" y="1879032"/>
            <a:ext cx="875010" cy="875010"/>
          </a:xfrm>
          <a:prstGeom prst="ellipse">
            <a:avLst/>
          </a:prstGeom>
          <a:noFill/>
          <a:ln w="9525">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Oval 14"/>
          <p:cNvSpPr/>
          <p:nvPr userDrawn="1"/>
        </p:nvSpPr>
        <p:spPr bwMode="auto">
          <a:xfrm>
            <a:off x="4973451" y="5410281"/>
            <a:ext cx="603404" cy="603404"/>
          </a:xfrm>
          <a:prstGeom prst="ellipse">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p:cNvSpPr/>
          <p:nvPr userDrawn="1"/>
        </p:nvSpPr>
        <p:spPr bwMode="auto">
          <a:xfrm>
            <a:off x="5629432" y="4681875"/>
            <a:ext cx="1030108" cy="1030108"/>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591831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Tag_Lin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2" y="2971952"/>
            <a:ext cx="11149013" cy="914096"/>
          </a:xfrm>
        </p:spPr>
        <p:txBody>
          <a:bodyPr anchor="ctr" anchorCtr="0"/>
          <a:lstStyle>
            <a:lvl1pPr>
              <a:defRPr sz="6600" spc="-300" baseline="0">
                <a:solidFill>
                  <a:schemeClr val="tx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845993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8" name="Teardrop 7"/>
          <p:cNvSpPr/>
          <p:nvPr userDrawn="1"/>
        </p:nvSpPr>
        <p:spPr bwMode="auto">
          <a:xfrm>
            <a:off x="9847978" y="-160540"/>
            <a:ext cx="1828800" cy="1828800"/>
          </a:xfrm>
          <a:prstGeom prst="teardrop">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eardrop 8"/>
          <p:cNvSpPr/>
          <p:nvPr userDrawn="1"/>
        </p:nvSpPr>
        <p:spPr bwMode="auto">
          <a:xfrm>
            <a:off x="9262520" y="1298576"/>
            <a:ext cx="1170916" cy="1170916"/>
          </a:xfrm>
          <a:prstGeom prst="teardrop">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Teardrop 9"/>
          <p:cNvSpPr/>
          <p:nvPr userDrawn="1"/>
        </p:nvSpPr>
        <p:spPr bwMode="auto">
          <a:xfrm>
            <a:off x="9262520" y="-160540"/>
            <a:ext cx="875010" cy="875010"/>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Teardrop 10"/>
          <p:cNvSpPr/>
          <p:nvPr userDrawn="1"/>
        </p:nvSpPr>
        <p:spPr bwMode="auto">
          <a:xfrm>
            <a:off x="8219107" y="1423060"/>
            <a:ext cx="665432" cy="665432"/>
          </a:xfrm>
          <a:prstGeom prst="teardrop">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eardrop 11"/>
          <p:cNvSpPr/>
          <p:nvPr userDrawn="1"/>
        </p:nvSpPr>
        <p:spPr bwMode="auto">
          <a:xfrm>
            <a:off x="9262520" y="5753556"/>
            <a:ext cx="1170916" cy="1170916"/>
          </a:xfrm>
          <a:prstGeom prst="teardrop">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Teardrop 12"/>
          <p:cNvSpPr/>
          <p:nvPr userDrawn="1"/>
        </p:nvSpPr>
        <p:spPr bwMode="auto">
          <a:xfrm>
            <a:off x="10527822" y="5081417"/>
            <a:ext cx="773912" cy="773912"/>
          </a:xfrm>
          <a:prstGeom prst="teardrop">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Teardrop 13"/>
          <p:cNvSpPr/>
          <p:nvPr userDrawn="1"/>
        </p:nvSpPr>
        <p:spPr bwMode="auto">
          <a:xfrm>
            <a:off x="11216481" y="5610291"/>
            <a:ext cx="316712" cy="316712"/>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Teardrop 14"/>
          <p:cNvSpPr/>
          <p:nvPr userDrawn="1"/>
        </p:nvSpPr>
        <p:spPr bwMode="auto">
          <a:xfrm>
            <a:off x="10622883" y="6339014"/>
            <a:ext cx="2361286" cy="2361286"/>
          </a:xfrm>
          <a:prstGeom prst="teardrop">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Teardrop 15"/>
          <p:cNvSpPr/>
          <p:nvPr userDrawn="1"/>
        </p:nvSpPr>
        <p:spPr bwMode="auto">
          <a:xfrm>
            <a:off x="681947" y="442110"/>
            <a:ext cx="1255574" cy="1255574"/>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Teardrop 16"/>
          <p:cNvSpPr/>
          <p:nvPr userDrawn="1"/>
        </p:nvSpPr>
        <p:spPr bwMode="auto">
          <a:xfrm>
            <a:off x="1866442" y="-160540"/>
            <a:ext cx="513190" cy="513190"/>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Teardrop 17"/>
          <p:cNvSpPr/>
          <p:nvPr userDrawn="1"/>
        </p:nvSpPr>
        <p:spPr bwMode="auto">
          <a:xfrm>
            <a:off x="11749866" y="1234418"/>
            <a:ext cx="244474" cy="244474"/>
          </a:xfrm>
          <a:prstGeom prst="teardrop">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Teardrop 18"/>
          <p:cNvSpPr/>
          <p:nvPr userDrawn="1"/>
        </p:nvSpPr>
        <p:spPr bwMode="auto">
          <a:xfrm>
            <a:off x="5824555" y="1918422"/>
            <a:ext cx="875010" cy="875010"/>
          </a:xfrm>
          <a:prstGeom prst="teardrop">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Teardrop 19"/>
          <p:cNvSpPr/>
          <p:nvPr userDrawn="1"/>
        </p:nvSpPr>
        <p:spPr bwMode="auto">
          <a:xfrm>
            <a:off x="4973451" y="5410281"/>
            <a:ext cx="603404" cy="603404"/>
          </a:xfrm>
          <a:prstGeom prst="teardrop">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Teardrop 20"/>
          <p:cNvSpPr/>
          <p:nvPr userDrawn="1"/>
        </p:nvSpPr>
        <p:spPr bwMode="auto">
          <a:xfrm>
            <a:off x="5629432" y="4681875"/>
            <a:ext cx="1030108" cy="1030108"/>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973139" y="4343400"/>
            <a:ext cx="10237786" cy="461665"/>
          </a:xfrm>
        </p:spPr>
        <p:txBody>
          <a:bodyPr>
            <a:noAutofit/>
          </a:bodyPr>
          <a:lstStyle>
            <a:lvl1pPr marL="0" indent="0" algn="l">
              <a:lnSpc>
                <a:spcPct val="90000"/>
              </a:lnSpc>
              <a:spcBef>
                <a:spcPts val="0"/>
              </a:spcBef>
              <a:buNone/>
              <a:defRPr lang="en-US" sz="3600" kern="1200" spc="-70" baseline="0" dirty="0">
                <a:gradFill>
                  <a:gsLst>
                    <a:gs pos="2083">
                      <a:schemeClr val="tx1"/>
                    </a:gs>
                    <a:gs pos="99000">
                      <a:schemeClr val="tx1"/>
                    </a:gs>
                  </a:gsLst>
                  <a:lin ang="5400000" scaled="0"/>
                </a:gradFill>
                <a:latin typeface="+mj-lt"/>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pPr marL="0" marR="0" lvl="0" indent="0" algn="l" defTabSz="914363"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3" y="2739678"/>
            <a:ext cx="10242550"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600" b="0" kern="1200" cap="none" spc="-400" baseline="0" dirty="0" smtClean="0">
                <a:ln w="3175">
                  <a:noFill/>
                </a:ln>
                <a:solidFill>
                  <a:schemeClr val="accent3">
                    <a:lumMod val="40000"/>
                    <a:lumOff val="60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72344" y="1447800"/>
            <a:ext cx="10237787" cy="914096"/>
          </a:xfrm>
        </p:spPr>
        <p:txBody>
          <a:bodyPr wrap="square" anchor="ctr">
            <a:noAutofit/>
          </a:bodyPr>
          <a:lstStyle>
            <a:lvl1pPr marL="0" indent="0">
              <a:buNone/>
              <a:defRPr sz="6600" spc="-150">
                <a:solidFill>
                  <a:schemeClr val="tx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164113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8" name="Date Placeholder 7"/>
          <p:cNvSpPr>
            <a:spLocks noGrp="1"/>
          </p:cNvSpPr>
          <p:nvPr>
            <p:ph type="dt" sz="half" idx="15"/>
          </p:nvPr>
        </p:nvSpPr>
        <p:spPr>
          <a:xfrm>
            <a:off x="1206792" y="6324600"/>
            <a:ext cx="1221110" cy="152400"/>
          </a:xfrm>
          <a:prstGeom prst="rect">
            <a:avLst/>
          </a:prstGeom>
        </p:spPr>
        <p:txBody>
          <a:bodyPr/>
          <a:lstStyle/>
          <a:p>
            <a:fld id="{0F8C6E4A-8D5B-4315-AC1D-CAA090B4CE12}" type="datetime1">
              <a:rPr lang="en-US" smtClean="0">
                <a:solidFill>
                  <a:srgbClr val="292929">
                    <a:tint val="75000"/>
                  </a:srgbClr>
                </a:solidFill>
              </a:rPr>
              <a:pPr/>
              <a:t>4/25/2013</a:t>
            </a:fld>
            <a:endParaRPr lang="en-US" dirty="0">
              <a:solidFill>
                <a:srgbClr val="292929">
                  <a:tint val="75000"/>
                </a:srgbClr>
              </a:solidFill>
            </a:endParaRPr>
          </a:p>
        </p:txBody>
      </p:sp>
      <p:sp>
        <p:nvSpPr>
          <p:cNvPr id="10" name="Slide Number Placeholder 9"/>
          <p:cNvSpPr>
            <a:spLocks noGrp="1"/>
          </p:cNvSpPr>
          <p:nvPr>
            <p:ph type="sldNum" sz="quarter" idx="16"/>
          </p:nvPr>
        </p:nvSpPr>
        <p:spPr>
          <a:xfrm>
            <a:off x="614136" y="6324600"/>
            <a:ext cx="516287" cy="152400"/>
          </a:xfrm>
          <a:prstGeom prst="rect">
            <a:avLst/>
          </a:prstGeom>
        </p:spPr>
        <p:txBody>
          <a:bodyPr/>
          <a:lstStyle/>
          <a:p>
            <a:pPr algn="l"/>
            <a:r>
              <a:rPr lang="en-US" dirty="0" smtClean="0">
                <a:solidFill>
                  <a:srgbClr val="292929">
                    <a:tint val="75000"/>
                  </a:srgbClr>
                </a:solidFill>
              </a:rPr>
              <a:t>PAGE </a:t>
            </a:r>
            <a:fld id="{711B4CA8-52BE-46B1-A536-58CE1A3FAF74}" type="slidenum">
              <a:rPr lang="en-US" smtClean="0">
                <a:solidFill>
                  <a:srgbClr val="292929">
                    <a:tint val="75000"/>
                  </a:srgbClr>
                </a:solidFill>
              </a:rPr>
              <a:pPr algn="l"/>
              <a:t>‹#›</a:t>
            </a:fld>
            <a:endParaRPr lang="en-US" dirty="0">
              <a:solidFill>
                <a:srgbClr val="292929">
                  <a:tint val="75000"/>
                </a:srgbClr>
              </a:solidFill>
            </a:endParaRPr>
          </a:p>
        </p:txBody>
      </p:sp>
      <p:sp>
        <p:nvSpPr>
          <p:cNvPr id="11" name="Footer Placeholder 10"/>
          <p:cNvSpPr>
            <a:spLocks noGrp="1"/>
          </p:cNvSpPr>
          <p:nvPr>
            <p:ph type="ftr" sz="quarter" idx="17"/>
          </p:nvPr>
        </p:nvSpPr>
        <p:spPr>
          <a:xfrm>
            <a:off x="614135" y="6461650"/>
            <a:ext cx="1813766" cy="128575"/>
          </a:xfrm>
          <a:prstGeom prst="rect">
            <a:avLst/>
          </a:prstGeom>
        </p:spPr>
        <p:txBody>
          <a:bodyPr/>
          <a:lstStyle/>
          <a:p>
            <a:pPr algn="l"/>
            <a:r>
              <a:rPr lang="en-US" dirty="0" smtClean="0">
                <a:solidFill>
                  <a:srgbClr val="292929">
                    <a:tint val="75000"/>
                  </a:srgbClr>
                </a:solidFill>
              </a:rPr>
              <a:t>MICROSOFT CONFIDENTIAL</a:t>
            </a:r>
            <a:endParaRPr lang="en-US" dirty="0">
              <a:solidFill>
                <a:srgbClr val="292929">
                  <a:tint val="75000"/>
                </a:srgbClr>
              </a:solidFill>
            </a:endParaRPr>
          </a:p>
        </p:txBody>
      </p:sp>
      <p:sp>
        <p:nvSpPr>
          <p:cNvPr id="15" name="Content Placeholder 14"/>
          <p:cNvSpPr>
            <a:spLocks noGrp="1"/>
          </p:cNvSpPr>
          <p:nvPr>
            <p:ph sz="quarter" idx="18"/>
          </p:nvPr>
        </p:nvSpPr>
        <p:spPr>
          <a:xfrm>
            <a:off x="614135" y="1419367"/>
            <a:ext cx="10766000" cy="153426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12"/>
          <p:cNvSpPr>
            <a:spLocks noGrp="1"/>
          </p:cNvSpPr>
          <p:nvPr>
            <p:ph type="body" sz="quarter" idx="13" hasCustomPrompt="1"/>
          </p:nvPr>
        </p:nvSpPr>
        <p:spPr>
          <a:xfrm>
            <a:off x="609442" y="948514"/>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4" name="Title 1"/>
          <p:cNvSpPr>
            <a:spLocks noGrp="1"/>
          </p:cNvSpPr>
          <p:nvPr>
            <p:ph type="title"/>
          </p:nvPr>
        </p:nvSpPr>
        <p:spPr>
          <a:xfrm>
            <a:off x="560566" y="249239"/>
            <a:ext cx="11031626" cy="678811"/>
          </a:xfrm>
        </p:spPr>
        <p:txBody>
          <a:bodyPr lIns="0" anchor="t" anchorCtr="0"/>
          <a:lstStyle>
            <a:lvl1pPr algn="l">
              <a:defRPr b="1"/>
            </a:lvl1pPr>
          </a:lstStyle>
          <a:p>
            <a:r>
              <a:rPr lang="en-US" dirty="0" smtClean="0"/>
              <a:t>Click to edit Master title style</a:t>
            </a:r>
            <a:endParaRPr lang="en-US" dirty="0"/>
          </a:p>
        </p:txBody>
      </p:sp>
    </p:spTree>
    <p:extLst>
      <p:ext uri="{BB962C8B-B14F-4D97-AF65-F5344CB8AC3E}">
        <p14:creationId xmlns:p14="http://schemas.microsoft.com/office/powerpoint/2010/main" val="1478684253"/>
      </p:ext>
    </p:extLst>
  </p:cSld>
  <p:clrMapOvr>
    <a:masterClrMapping/>
  </p:clrMapOvr>
  <p:timing>
    <p:tnLst>
      <p:par>
        <p:cTn id="1" dur="indefinite" restart="never" nodeType="tmRoot"/>
      </p:par>
    </p:tnLst>
  </p:timing>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2043636"/>
          </a:xfrm>
          <a:prstGeom prst="rect">
            <a:avLst/>
          </a:prstGeom>
        </p:spPr>
        <p:txBody>
          <a:bodyPr/>
          <a:lstStyle>
            <a:lvl1pPr marL="284163" indent="-284163">
              <a:buFont typeface="Wingdings" pitchFamily="2" charset="2"/>
              <a:buChar char=""/>
              <a:defRPr sz="4000">
                <a:latin typeface="+mn-lt"/>
              </a:defRPr>
            </a:lvl1pPr>
            <a:lvl2pPr marL="517525" indent="-233363">
              <a:buFont typeface="Wingdings" pitchFamily="2" charset="2"/>
              <a:buChar char=""/>
              <a:defRPr>
                <a:latin typeface="+mn-lt"/>
              </a:defRPr>
            </a:lvl2pPr>
            <a:lvl3pPr marL="741363" indent="-223838">
              <a:buFont typeface="Wingdings" pitchFamily="2" charset="2"/>
              <a:buChar char=""/>
              <a:tabLst/>
              <a:defRPr>
                <a:latin typeface="+mn-lt"/>
              </a:defRPr>
            </a:lvl3pPr>
            <a:lvl4pPr marL="914400" indent="-173038">
              <a:buFont typeface="Wingdings" pitchFamily="2" charset="2"/>
              <a:buChar char=""/>
              <a:defRPr>
                <a:latin typeface="+mn-lt"/>
              </a:defRPr>
            </a:lvl4pPr>
            <a:lvl5pPr marL="1087438" indent="-173038">
              <a:buFont typeface="Wingdings" pitchFamily="2" charset="2"/>
              <a:buChar char=""/>
              <a:tabLst/>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494031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2" y="1447799"/>
            <a:ext cx="11149013" cy="1975926"/>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75" indent="0">
              <a:buNone/>
              <a:defRPr sz="2000">
                <a:solidFill>
                  <a:schemeClr val="bg1">
                    <a:lumMod val="75000"/>
                    <a:lumOff val="25000"/>
                  </a:schemeClr>
                </a:solidFill>
                <a:latin typeface="+mn-lt"/>
              </a:defRPr>
            </a:lvl3pPr>
            <a:lvl4pPr marL="457200" indent="0">
              <a:buNone/>
              <a:defRPr sz="2000">
                <a:solidFill>
                  <a:schemeClr val="bg1">
                    <a:lumMod val="75000"/>
                    <a:lumOff val="25000"/>
                  </a:schemeClr>
                </a:solidFill>
                <a:latin typeface="+mn-lt"/>
              </a:defRPr>
            </a:lvl4pPr>
            <a:lvl5pPr marL="69373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53192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2" y="1447799"/>
            <a:ext cx="11149013" cy="1975926"/>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75" indent="0">
              <a:buNone/>
              <a:defRPr sz="2000">
                <a:solidFill>
                  <a:schemeClr val="bg1">
                    <a:lumMod val="75000"/>
                    <a:lumOff val="25000"/>
                  </a:schemeClr>
                </a:solidFill>
                <a:latin typeface="+mn-lt"/>
              </a:defRPr>
            </a:lvl3pPr>
            <a:lvl4pPr marL="457200" indent="0">
              <a:buNone/>
              <a:defRPr sz="2000">
                <a:solidFill>
                  <a:schemeClr val="bg1">
                    <a:lumMod val="75000"/>
                    <a:lumOff val="25000"/>
                  </a:schemeClr>
                </a:solidFill>
                <a:latin typeface="+mn-lt"/>
              </a:defRPr>
            </a:lvl4pPr>
            <a:lvl5pPr marL="69373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139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520700" y="1447800"/>
            <a:ext cx="5394960" cy="2351413"/>
          </a:xfrm>
        </p:spPr>
        <p:txBody>
          <a:bodyPr>
            <a:spAutoFit/>
          </a:bodyPr>
          <a:lstStyle>
            <a:lvl1pPr marL="292100" indent="-292100">
              <a:spcBef>
                <a:spcPts val="1200"/>
              </a:spcBef>
              <a:buClr>
                <a:schemeClr val="tx1"/>
              </a:buClr>
              <a:buFont typeface="Wingdings" pitchFamily="2" charset="2"/>
              <a:buChar char=""/>
              <a:defRPr>
                <a:solidFill>
                  <a:schemeClr val="bg1">
                    <a:lumMod val="75000"/>
                    <a:lumOff val="25000"/>
                  </a:schemeClr>
                </a:solidFill>
              </a:defRPr>
            </a:lvl1pPr>
            <a:lvl2pPr marL="520700" indent="-228600">
              <a:defRPr sz="2000">
                <a:solidFill>
                  <a:schemeClr val="bg1">
                    <a:lumMod val="75000"/>
                    <a:lumOff val="25000"/>
                  </a:schemeClr>
                </a:solidFill>
              </a:defRPr>
            </a:lvl2pPr>
            <a:lvl3pPr marL="685800" indent="-165100">
              <a:tabLst/>
              <a:defRPr sz="2000">
                <a:solidFill>
                  <a:schemeClr val="bg1">
                    <a:lumMod val="75000"/>
                    <a:lumOff val="25000"/>
                  </a:schemeClr>
                </a:solidFill>
              </a:defRPr>
            </a:lvl3pPr>
            <a:lvl4pPr marL="863600" indent="-177800">
              <a:defRPr>
                <a:solidFill>
                  <a:schemeClr val="bg1">
                    <a:lumMod val="75000"/>
                    <a:lumOff val="25000"/>
                  </a:schemeClr>
                </a:solidFill>
              </a:defRPr>
            </a:lvl4pPr>
            <a:lvl5pPr marL="1028700" indent="-165100">
              <a:tabLst/>
              <a:defRPr>
                <a:solidFill>
                  <a:schemeClr val="bg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6277928" y="1447800"/>
            <a:ext cx="5394960" cy="2351413"/>
          </a:xfrm>
        </p:spPr>
        <p:txBody>
          <a:bodyPr>
            <a:spAutoFit/>
          </a:bodyPr>
          <a:lstStyle>
            <a:lvl1pPr marL="339725" indent="-339725">
              <a:spcBef>
                <a:spcPts val="1200"/>
              </a:spcBef>
              <a:buFont typeface="Wingdings" pitchFamily="2" charset="2"/>
              <a:buChar char=""/>
              <a:defRPr lang="en-US" sz="3600" kern="1200" spc="-70" baseline="0" dirty="0" smtClean="0">
                <a:solidFill>
                  <a:schemeClr val="bg1">
                    <a:lumMod val="75000"/>
                    <a:lumOff val="25000"/>
                  </a:schemeClr>
                </a:solidFill>
                <a:latin typeface="+mj-lt"/>
                <a:ea typeface="+mn-ea"/>
                <a:cs typeface="+mn-cs"/>
              </a:defRPr>
            </a:lvl1pPr>
            <a:lvl2pPr marL="635000" indent="-342900">
              <a:defRPr lang="en-US" sz="2000" kern="1200" spc="0" baseline="0" dirty="0" smtClean="0">
                <a:solidFill>
                  <a:schemeClr val="bg1">
                    <a:lumMod val="75000"/>
                    <a:lumOff val="25000"/>
                  </a:schemeClr>
                </a:solidFill>
                <a:latin typeface="+mn-lt"/>
                <a:ea typeface="+mn-ea"/>
                <a:cs typeface="+mn-cs"/>
              </a:defRPr>
            </a:lvl2pPr>
            <a:lvl3pPr marL="863600" indent="-342900">
              <a:defRPr lang="en-US" sz="2000" kern="1200" spc="0" baseline="0" dirty="0" smtClean="0">
                <a:solidFill>
                  <a:schemeClr val="bg1">
                    <a:lumMod val="75000"/>
                    <a:lumOff val="25000"/>
                  </a:schemeClr>
                </a:solidFill>
                <a:latin typeface="+mn-lt"/>
                <a:ea typeface="+mn-ea"/>
                <a:cs typeface="+mn-cs"/>
              </a:defRPr>
            </a:lvl3pPr>
            <a:lvl4pPr marL="1028700" indent="-342900">
              <a:defRPr lang="en-US" sz="2000" kern="1200" spc="0" baseline="0" dirty="0" smtClean="0">
                <a:solidFill>
                  <a:schemeClr val="bg1">
                    <a:lumMod val="75000"/>
                    <a:lumOff val="25000"/>
                  </a:schemeClr>
                </a:solidFill>
                <a:latin typeface="+mn-lt"/>
                <a:ea typeface="+mn-ea"/>
                <a:cs typeface="+mn-cs"/>
              </a:defRPr>
            </a:lvl4pPr>
            <a:lvl5pPr marL="1206500" indent="-342900">
              <a:defRPr lang="en-US" sz="2000" kern="1200" spc="0" baseline="0" dirty="0">
                <a:solidFill>
                  <a:schemeClr val="bg1">
                    <a:lumMod val="75000"/>
                    <a:lumOff val="25000"/>
                  </a:schemeClr>
                </a:solidFill>
                <a:latin typeface="+mn-lt"/>
                <a:ea typeface="+mn-ea"/>
                <a:cs typeface="+mn-cs"/>
              </a:defRPr>
            </a:lvl5pPr>
          </a:lstStyle>
          <a:p>
            <a:pPr marL="292100" marR="0" lvl="0"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Click to edit Master text styles</a:t>
            </a:r>
          </a:p>
          <a:p>
            <a:pPr marL="292100" marR="0" lvl="1"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Second level</a:t>
            </a:r>
          </a:p>
          <a:p>
            <a:pPr marL="292100" marR="0" lvl="2"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Third level</a:t>
            </a:r>
          </a:p>
          <a:p>
            <a:pPr marL="292100" marR="0" lvl="3"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Fourth level</a:t>
            </a:r>
          </a:p>
          <a:p>
            <a:pPr marL="292100" marR="0" lvl="4" indent="-292100" algn="l" defTabSz="914363"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Fifth level</a:t>
            </a:r>
            <a:endParaRPr lang="en-US" dirty="0"/>
          </a:p>
        </p:txBody>
      </p:sp>
    </p:spTree>
    <p:extLst>
      <p:ext uri="{BB962C8B-B14F-4D97-AF65-F5344CB8AC3E}">
        <p14:creationId xmlns:p14="http://schemas.microsoft.com/office/powerpoint/2010/main" val="4175654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2462213"/>
          </a:xfrm>
        </p:spPr>
        <p:txBody>
          <a:bodyPr/>
          <a:lstStyle>
            <a:lvl1pPr marL="0" indent="0">
              <a:spcBef>
                <a:spcPts val="12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3363" indent="0">
              <a:buNone/>
              <a:defRPr sz="2000">
                <a:solidFill>
                  <a:schemeClr val="bg1">
                    <a:lumMod val="75000"/>
                    <a:lumOff val="25000"/>
                  </a:schemeClr>
                </a:solidFill>
                <a:latin typeface="+mn-lt"/>
              </a:defRPr>
            </a:lvl3pPr>
            <a:lvl4pPr marL="457200" indent="0">
              <a:buNone/>
              <a:defRPr sz="2000">
                <a:solidFill>
                  <a:schemeClr val="bg1">
                    <a:lumMod val="75000"/>
                    <a:lumOff val="25000"/>
                  </a:schemeClr>
                </a:solidFill>
                <a:latin typeface="+mn-lt"/>
              </a:defRPr>
            </a:lvl4pPr>
            <a:lvl5pPr marL="69373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8"/>
          <p:cNvSpPr>
            <a:spLocks noGrp="1"/>
          </p:cNvSpPr>
          <p:nvPr>
            <p:ph type="body" sz="quarter" idx="12"/>
          </p:nvPr>
        </p:nvSpPr>
        <p:spPr>
          <a:xfrm>
            <a:off x="6277928" y="1447800"/>
            <a:ext cx="5394960" cy="2462213"/>
          </a:xfrm>
        </p:spPr>
        <p:txBody>
          <a:bodyPr/>
          <a:lstStyle>
            <a:lvl1pPr marL="0" indent="0">
              <a:spcBef>
                <a:spcPts val="1200"/>
              </a:spcBef>
              <a:buNone/>
              <a:defRPr lang="en-US" sz="4000" kern="1200" spc="-70" baseline="0" dirty="0" smtClean="0">
                <a:solidFill>
                  <a:schemeClr val="bg1">
                    <a:lumMod val="75000"/>
                    <a:lumOff val="25000"/>
                  </a:schemeClr>
                </a:solidFill>
                <a:latin typeface="+mn-lt"/>
                <a:ea typeface="+mn-ea"/>
                <a:cs typeface="+mn-cs"/>
              </a:defRPr>
            </a:lvl1pPr>
            <a:lvl2pPr marL="31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solidFill>
                  <a:schemeClr val="bg1">
                    <a:lumMod val="75000"/>
                    <a:lumOff val="25000"/>
                  </a:schemeClr>
                </a:solidFill>
                <a:latin typeface="+mn-lt"/>
                <a:ea typeface="+mn-ea"/>
                <a:cs typeface="+mn-cs"/>
              </a:defRPr>
            </a:lvl2pPr>
            <a:lvl3pPr marL="233363"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solidFill>
                  <a:schemeClr val="bg1">
                    <a:lumMod val="75000"/>
                    <a:lumOff val="25000"/>
                  </a:schemeClr>
                </a:solidFill>
                <a:latin typeface="+mn-lt"/>
                <a:ea typeface="+mn-ea"/>
                <a:cs typeface="+mn-cs"/>
              </a:defRPr>
            </a:lvl3pPr>
            <a:lvl4pPr marL="460375"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smtClean="0">
                <a:solidFill>
                  <a:schemeClr val="bg1">
                    <a:lumMod val="75000"/>
                    <a:lumOff val="25000"/>
                  </a:schemeClr>
                </a:solidFill>
                <a:latin typeface="+mn-lt"/>
                <a:ea typeface="+mn-ea"/>
                <a:cs typeface="+mn-cs"/>
              </a:defRPr>
            </a:lvl4pPr>
            <a:lvl5pPr marL="687388" marR="0" indent="0" algn="l" defTabSz="914363" rtl="0" eaLnBrk="1" fontAlgn="auto" latinLnBrk="0" hangingPunct="1">
              <a:lnSpc>
                <a:spcPct val="90000"/>
              </a:lnSpc>
              <a:spcBef>
                <a:spcPct val="20000"/>
              </a:spcBef>
              <a:spcAft>
                <a:spcPts val="0"/>
              </a:spcAft>
              <a:buClrTx/>
              <a:buSzPct val="90000"/>
              <a:buFont typeface="Arial" pitchFamily="34" charset="0"/>
              <a:buNone/>
              <a:tabLst/>
              <a:defRPr lang="en-US" sz="2000" kern="1200" spc="-70" baseline="0" dirty="0">
                <a:solidFill>
                  <a:schemeClr val="bg1">
                    <a:lumMod val="75000"/>
                    <a:lumOff val="25000"/>
                  </a:schemeClr>
                </a:solidFill>
                <a:latin typeface="+mn-lt"/>
                <a:ea typeface="+mn-ea"/>
                <a:cs typeface="+mn-cs"/>
              </a:defRPr>
            </a:lvl5pPr>
          </a:lstStyle>
          <a:p>
            <a:pPr marL="0" marR="0" lvl="0"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Click to edit Master text styles</a:t>
            </a:r>
          </a:p>
          <a:p>
            <a:pPr marL="0" marR="0" lvl="1"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Second level</a:t>
            </a:r>
          </a:p>
          <a:p>
            <a:pPr marL="0" marR="0" lvl="2"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Third level</a:t>
            </a:r>
          </a:p>
          <a:p>
            <a:pPr marL="0" marR="0" lvl="3"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Fourth level</a:t>
            </a:r>
          </a:p>
          <a:p>
            <a:pPr marL="0" marR="0" lvl="4" indent="0" algn="l" defTabSz="914363" rtl="0" eaLnBrk="1" fontAlgn="auto" latinLnBrk="0" hangingPunct="1">
              <a:lnSpc>
                <a:spcPct val="90000"/>
              </a:lnSpc>
              <a:spcBef>
                <a:spcPct val="20000"/>
              </a:spcBef>
              <a:spcAft>
                <a:spcPts val="0"/>
              </a:spcAft>
              <a:buClrTx/>
              <a:buSzPct val="90000"/>
              <a:buFont typeface="Arial" pitchFamily="34" charset="0"/>
              <a:buNone/>
              <a:tabLst/>
            </a:pPr>
            <a:r>
              <a:rPr lang="en-US" dirty="0" smtClean="0"/>
              <a:t>Fifth level</a:t>
            </a:r>
            <a:endParaRPr lang="en-US" dirty="0"/>
          </a:p>
        </p:txBody>
      </p:sp>
    </p:spTree>
    <p:extLst>
      <p:ext uri="{BB962C8B-B14F-4D97-AF65-F5344CB8AC3E}">
        <p14:creationId xmlns:p14="http://schemas.microsoft.com/office/powerpoint/2010/main" val="2335710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1994465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3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4"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4"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3449690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4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6141323"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6141323"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3367224"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3367224"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6141323"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6141323"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3367224"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3367224"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21081462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6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4"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4"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4756214"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4756214"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7" name="Text Placeholder 8"/>
          <p:cNvSpPr>
            <a:spLocks noGrp="1"/>
          </p:cNvSpPr>
          <p:nvPr>
            <p:ph type="body" sz="quarter" idx="19"/>
          </p:nvPr>
        </p:nvSpPr>
        <p:spPr>
          <a:xfrm>
            <a:off x="7533397"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18" name="Text Placeholder 8"/>
          <p:cNvSpPr>
            <a:spLocks noGrp="1"/>
          </p:cNvSpPr>
          <p:nvPr>
            <p:ph type="body" sz="quarter" idx="20"/>
          </p:nvPr>
        </p:nvSpPr>
        <p:spPr>
          <a:xfrm>
            <a:off x="7533397"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19821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800" smtClean="0">
                <a:solidFill>
                  <a:schemeClr val="lt1"/>
                </a:solidFill>
              </a:defRPr>
            </a:lvl2pPr>
            <a:lvl3pPr>
              <a:defRPr lang="en-US" sz="1800" smtClean="0">
                <a:solidFill>
                  <a:schemeClr val="lt1"/>
                </a:solidFill>
              </a:defRPr>
            </a:lvl3pPr>
            <a:lvl4pPr>
              <a:defRPr lang="en-US" sz="1800" smtClean="0">
                <a:solidFill>
                  <a:schemeClr val="lt1"/>
                </a:solidFill>
              </a:defRPr>
            </a:lvl4pPr>
            <a:lvl5pPr>
              <a:defRPr lang="en-US" sz="1800">
                <a:solidFill>
                  <a:schemeClr val="lt1"/>
                </a:solidFill>
              </a:defRPr>
            </a:lvl5pPr>
          </a:lstStyle>
          <a:p>
            <a:pPr marL="0" lvl="0" defTabSz="914099"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19821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45720" bIns="91440"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2405819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1457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0"/>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1"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2570554843"/>
      </p:ext>
    </p:extLst>
  </p:cSld>
  <p:clrMapOvr>
    <a:masterClrMapping/>
  </p:clrMapOvr>
  <p:transition>
    <p:fade/>
  </p:transition>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Rectangle 2"/>
          <p:cNvSpPr/>
          <p:nvPr userDrawn="1"/>
        </p:nvSpPr>
        <p:spPr bwMode="hidden">
          <a:xfrm flipV="1">
            <a:off x="0" y="0"/>
            <a:ext cx="12188825" cy="115594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endParaRPr lang="en-US" sz="1800" dirty="0" err="1" smtClean="0">
              <a:solidFill>
                <a:srgbClr val="FFFFFF">
                  <a:alpha val="99000"/>
                </a:srgbClr>
              </a:solidFill>
              <a:ea typeface="Segoe UI" pitchFamily="34" charset="0"/>
              <a:cs typeface="Segoe UI" pitchFamily="34" charset="0"/>
            </a:endParaRPr>
          </a:p>
        </p:txBody>
      </p:sp>
      <p:sp>
        <p:nvSpPr>
          <p:cNvPr id="2" name="Title 1"/>
          <p:cNvSpPr>
            <a:spLocks noGrp="1"/>
          </p:cNvSpPr>
          <p:nvPr>
            <p:ph type="title" hasCustomPrompt="1"/>
          </p:nvPr>
        </p:nvSpPr>
        <p:spPr/>
        <p:txBody>
          <a:bodyPr/>
          <a:lstStyle>
            <a:lvl1pPr>
              <a:defRPr>
                <a:solidFill>
                  <a:schemeClr val="tx1">
                    <a:alpha val="99000"/>
                  </a:schemeClr>
                </a:solidFill>
              </a:defRPr>
            </a:lvl1pPr>
          </a:lstStyle>
          <a:p>
            <a:r>
              <a:rPr lang="en-US" dirty="0" smtClean="0"/>
              <a:t>Slide for Developer Code</a:t>
            </a:r>
            <a:endParaRPr lang="en-US" dirty="0"/>
          </a:p>
        </p:txBody>
      </p:sp>
      <p:sp>
        <p:nvSpPr>
          <p:cNvPr id="5" name="Text Placeholder 4"/>
          <p:cNvSpPr>
            <a:spLocks noGrp="1"/>
          </p:cNvSpPr>
          <p:nvPr>
            <p:ph type="body" sz="quarter" idx="10"/>
          </p:nvPr>
        </p:nvSpPr>
        <p:spPr>
          <a:xfrm>
            <a:off x="518318" y="1447800"/>
            <a:ext cx="11152188" cy="1988237"/>
          </a:xfrm>
        </p:spPr>
        <p:txBody>
          <a:bodyPr/>
          <a:lstStyle>
            <a:lvl1pPr marL="0" indent="0">
              <a:buNone/>
              <a:defRPr sz="3200">
                <a:gradFill>
                  <a:gsLst>
                    <a:gs pos="1250">
                      <a:srgbClr val="000000"/>
                    </a:gs>
                    <a:gs pos="100000">
                      <a:srgbClr val="000000"/>
                    </a:gs>
                  </a:gsLst>
                  <a:lin ang="5400000" scaled="0"/>
                </a:gradFill>
                <a:latin typeface="Consolas" pitchFamily="49" charset="0"/>
                <a:cs typeface="Consolas" pitchFamily="49" charset="0"/>
              </a:defRPr>
            </a:lvl1pPr>
            <a:lvl2pPr marL="339725" indent="0">
              <a:buNone/>
              <a:defRPr>
                <a:gradFill>
                  <a:gsLst>
                    <a:gs pos="1250">
                      <a:srgbClr val="000000"/>
                    </a:gs>
                    <a:gs pos="100000">
                      <a:srgbClr val="000000"/>
                    </a:gs>
                  </a:gsLst>
                  <a:lin ang="5400000" scaled="0"/>
                </a:gradFill>
                <a:latin typeface="Consolas" pitchFamily="49" charset="0"/>
                <a:cs typeface="Consolas" pitchFamily="49" charset="0"/>
              </a:defRPr>
            </a:lvl2pPr>
            <a:lvl3pPr marL="573088" indent="0">
              <a:buNone/>
              <a:defRPr>
                <a:gradFill>
                  <a:gsLst>
                    <a:gs pos="1250">
                      <a:srgbClr val="000000"/>
                    </a:gs>
                    <a:gs pos="100000">
                      <a:srgbClr val="000000"/>
                    </a:gs>
                  </a:gsLst>
                  <a:lin ang="5400000" scaled="0"/>
                </a:gradFill>
                <a:latin typeface="Consolas" pitchFamily="49" charset="0"/>
                <a:cs typeface="Consolas" pitchFamily="49" charset="0"/>
              </a:defRPr>
            </a:lvl3pPr>
            <a:lvl4pPr marL="798513" indent="0">
              <a:buNone/>
              <a:defRPr>
                <a:gradFill>
                  <a:gsLst>
                    <a:gs pos="1250">
                      <a:srgbClr val="000000"/>
                    </a:gs>
                    <a:gs pos="100000">
                      <a:srgbClr val="000000"/>
                    </a:gs>
                  </a:gsLst>
                  <a:lin ang="5400000" scaled="0"/>
                </a:gradFill>
                <a:latin typeface="Consolas" pitchFamily="49" charset="0"/>
                <a:cs typeface="Consolas" pitchFamily="49" charset="0"/>
              </a:defRPr>
            </a:lvl4pPr>
            <a:lvl5pPr marL="1030288" indent="0">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056886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03487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0" y="228600"/>
            <a:ext cx="11152188" cy="664797"/>
          </a:xfrm>
        </p:spPr>
        <p:txBody>
          <a:bodyPr/>
          <a:lstStyle>
            <a:lvl1pPr>
              <a:defRPr sz="4800"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2" y="1447799"/>
            <a:ext cx="11149013" cy="2043636"/>
          </a:xfrm>
          <a:prstGeom prst="rect">
            <a:avLst/>
          </a:prstGeom>
        </p:spPr>
        <p:txBody>
          <a:bodyPr/>
          <a:lstStyle>
            <a:lvl1pPr marL="342900" indent="-3429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65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400" indent="-28575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30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600" indent="-22860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88826" cy="619125"/>
          </a:xfrm>
          <a:prstGeom prst="rect">
            <a:avLst/>
          </a:prstGeom>
          <a:solidFill>
            <a:srgbClr val="FFFF99"/>
          </a:solidFill>
        </p:spPr>
        <p:txBody>
          <a:bodyPr wrap="square" lIns="152394" tIns="76197" rIns="152394" bIns="76197" anchor="b" anchorCtr="0">
            <a:noAutofit/>
          </a:bodyPr>
          <a:lstStyle>
            <a:lvl1pPr algn="r">
              <a:buFont typeface="Arial" pitchFamily="34" charset="0"/>
              <a:buNone/>
              <a:defRPr sz="3600"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1514970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63.xml><?xml version="1.0" encoding="utf-8"?>
<p:sldLayout xmlns:a="http://schemas.openxmlformats.org/drawingml/2006/main" xmlns:r="http://schemas.openxmlformats.org/officeDocument/2006/relationships" xmlns:p="http://schemas.openxmlformats.org/presentationml/2006/main"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2714982281"/>
      </p:ext>
    </p:extLst>
  </p:cSld>
  <p:clrMapOvr>
    <a:masterClrMapping/>
  </p:clrMapOvr>
  <p:transition>
    <p:fade/>
  </p:transition>
</p:sldLayout>
</file>

<file path=ppt/slideLayouts/slideLayout264.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605177" y="1684476"/>
            <a:ext cx="11149013" cy="152862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8"/>
          <p:cNvSpPr>
            <a:spLocks noGrp="1"/>
          </p:cNvSpPr>
          <p:nvPr>
            <p:ph type="body" sz="quarter" idx="11"/>
          </p:nvPr>
        </p:nvSpPr>
        <p:spPr>
          <a:xfrm>
            <a:off x="601678" y="6078215"/>
            <a:ext cx="5670027" cy="207749"/>
          </a:xfrm>
        </p:spPr>
        <p:txBody>
          <a:bodyPr/>
          <a:lstStyle>
            <a:lvl1pPr marL="0" indent="0">
              <a:buNone/>
              <a:defRPr sz="1500"/>
            </a:lvl1pPr>
          </a:lstStyle>
          <a:p>
            <a:pPr lvl="0"/>
            <a:r>
              <a:rPr lang="en-US" smtClean="0"/>
              <a:t>Click to edit Master text styles</a:t>
            </a:r>
          </a:p>
        </p:txBody>
      </p:sp>
    </p:spTree>
    <p:extLst>
      <p:ext uri="{BB962C8B-B14F-4D97-AF65-F5344CB8AC3E}">
        <p14:creationId xmlns:p14="http://schemas.microsoft.com/office/powerpoint/2010/main" val="1039586393"/>
      </p:ext>
    </p:extLst>
  </p:cSld>
  <p:clrMapOvr>
    <a:masterClrMapping/>
  </p:clrMapOvr>
  <p:transition>
    <p:fade/>
  </p:transition>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380902" y="280419"/>
            <a:ext cx="11149013" cy="771151"/>
          </a:xfrm>
        </p:spPr>
        <p:txBody>
          <a:bodyPr/>
          <a:lstStyle>
            <a:lvl1pPr>
              <a:defRPr>
                <a:solidFill>
                  <a:srgbClr val="68217A"/>
                </a:solidFill>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380902" y="1402162"/>
            <a:ext cx="11149013" cy="970351"/>
          </a:xfrm>
        </p:spPr>
        <p:txBody>
          <a:bodyPr/>
          <a:lstStyle>
            <a:lvl1pPr marL="0" indent="0">
              <a:spcBef>
                <a:spcPts val="0"/>
              </a:spcBef>
              <a:spcAft>
                <a:spcPts val="900"/>
              </a:spcAft>
              <a:buNone/>
              <a:defRPr sz="3999" spc="-100" baseline="0">
                <a:solidFill>
                  <a:srgbClr val="68217A"/>
                </a:solidFill>
                <a:latin typeface="Segoe UI Light" pitchFamily="34" charset="0"/>
              </a:defRPr>
            </a:lvl1pPr>
            <a:lvl2pPr marL="0" indent="0">
              <a:spcBef>
                <a:spcPts val="0"/>
              </a:spcBef>
              <a:spcAft>
                <a:spcPts val="400"/>
              </a:spcAft>
              <a:buNone/>
              <a:defRPr sz="2099" spc="-51" baseline="0">
                <a:solidFill>
                  <a:srgbClr val="68217A"/>
                </a:solidFill>
              </a:defRPr>
            </a:lvl2pPr>
            <a:lvl3pPr marL="0" indent="0">
              <a:spcBef>
                <a:spcPts val="0"/>
              </a:spcBef>
              <a:spcAft>
                <a:spcPts val="400"/>
              </a:spcAft>
              <a:buNone/>
              <a:defRPr sz="1999"/>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475922111"/>
      </p:ext>
    </p:extLst>
  </p:cSld>
  <p:clrMapOvr>
    <a:masterClrMapping/>
  </p:clrMapOvr>
  <p:transition>
    <p:fade/>
  </p:transition>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380902" y="280419"/>
            <a:ext cx="11149013" cy="7711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77856" y="1402082"/>
            <a:ext cx="11149013" cy="18989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65104317"/>
      </p:ext>
    </p:extLst>
  </p:cSld>
  <p:clrMapOvr>
    <a:masterClrMapping/>
  </p:clrMapOvr>
  <p:transition>
    <p:fade/>
  </p:transition>
</p:sldLayout>
</file>

<file path=ppt/slideLayouts/slideLayout2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377856" y="1402082"/>
            <a:ext cx="11149013" cy="189898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22985706"/>
      </p:ext>
    </p:extLst>
  </p:cSld>
  <p:clrMapOvr>
    <a:masterClrMapping/>
  </p:clrMapOvr>
  <p:transition>
    <p:fade/>
  </p:transition>
</p:sldLayout>
</file>

<file path=ppt/slideLayouts/slideLayout2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679813198"/>
      </p:ext>
    </p:extLst>
  </p:cSld>
  <p:clrMapOvr>
    <a:masterClrMapping/>
  </p:clrMapOvr>
  <p:transition>
    <p:fade/>
  </p:transition>
</p:sldLayout>
</file>

<file path=ppt/slideLayouts/slideLayout269.xml><?xml version="1.0" encoding="utf-8"?>
<p:sldLayout xmlns:a="http://schemas.openxmlformats.org/drawingml/2006/main" xmlns:r="http://schemas.openxmlformats.org/officeDocument/2006/relationships" xmlns:p="http://schemas.openxmlformats.org/presentationml/2006/main" type="blank" preserve="1">
  <p:cSld name="Blank with logo">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stretch>
            <a:fillRect/>
          </a:stretch>
        </p:blipFill>
        <p:spPr>
          <a:xfrm>
            <a:off x="9231907" y="6107292"/>
            <a:ext cx="2556269" cy="434943"/>
          </a:xfrm>
          <a:prstGeom prst="rect">
            <a:avLst/>
          </a:prstGeom>
        </p:spPr>
      </p:pic>
    </p:spTree>
    <p:extLst>
      <p:ext uri="{BB962C8B-B14F-4D97-AF65-F5344CB8AC3E}">
        <p14:creationId xmlns:p14="http://schemas.microsoft.com/office/powerpoint/2010/main" val="3095045491"/>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Photo slides with Blue Bar">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lvl1pPr>
              <a:defRPr>
                <a:solidFill>
                  <a:schemeClr val="bg1">
                    <a:alpha val="99000"/>
                  </a:schemeClr>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605177" y="1684476"/>
            <a:ext cx="11149013" cy="152862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bwMode="invGray">
          <a:xfrm>
            <a:off x="10320525" y="371141"/>
            <a:ext cx="1308491" cy="275328"/>
          </a:xfrm>
          <a:prstGeom prst="rect">
            <a:avLst/>
          </a:prstGeom>
        </p:spPr>
      </p:pic>
      <p:sp>
        <p:nvSpPr>
          <p:cNvPr id="8" name="Text Placeholder 8"/>
          <p:cNvSpPr>
            <a:spLocks noGrp="1"/>
          </p:cNvSpPr>
          <p:nvPr>
            <p:ph type="body" sz="quarter" idx="11"/>
          </p:nvPr>
        </p:nvSpPr>
        <p:spPr>
          <a:xfrm>
            <a:off x="601678" y="6078216"/>
            <a:ext cx="5670027" cy="207749"/>
          </a:xfrm>
        </p:spPr>
        <p:txBody>
          <a:bodyPr/>
          <a:lstStyle>
            <a:lvl1pPr marL="0" indent="0">
              <a:buNone/>
              <a:defRPr sz="1500"/>
            </a:lvl1pPr>
          </a:lstStyle>
          <a:p>
            <a:pPr lvl="0"/>
            <a:r>
              <a:rPr lang="en-US" smtClean="0"/>
              <a:t>Click to edit Master text styles</a:t>
            </a:r>
          </a:p>
        </p:txBody>
      </p:sp>
      <p:sp>
        <p:nvSpPr>
          <p:cNvPr id="6" name="TextBox 5"/>
          <p:cNvSpPr txBox="1"/>
          <p:nvPr/>
        </p:nvSpPr>
        <p:spPr>
          <a:xfrm>
            <a:off x="591673" y="6349343"/>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9" name="TextBox 8"/>
          <p:cNvSpPr txBox="1"/>
          <p:nvPr/>
        </p:nvSpPr>
        <p:spPr>
          <a:xfrm>
            <a:off x="1021966" y="6349343"/>
            <a:ext cx="710004"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0" name="TextBox 9"/>
          <p:cNvSpPr txBox="1"/>
          <p:nvPr/>
        </p:nvSpPr>
        <p:spPr>
          <a:xfrm>
            <a:off x="580915" y="6486485"/>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Tree>
    <p:extLst>
      <p:ext uri="{BB962C8B-B14F-4D97-AF65-F5344CB8AC3E}">
        <p14:creationId xmlns:p14="http://schemas.microsoft.com/office/powerpoint/2010/main" val="153994064"/>
      </p:ext>
    </p:extLst>
  </p:cSld>
  <p:clrMapOvr>
    <a:masterClrMapping/>
  </p:clrMapOvr>
  <p:transition>
    <p:fade/>
  </p:transition>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p:cSld name="Black Layout - Title and Conten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buClrTx/>
              <a:defRPr>
                <a:solidFill>
                  <a:srgbClr val="68217A"/>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377856" y="1402082"/>
            <a:ext cx="11149013" cy="2000548"/>
          </a:xfrm>
        </p:spPr>
        <p:txBody>
          <a:bodyPr/>
          <a:lstStyle>
            <a:lvl1pPr marL="345909" indent="-345909">
              <a:buClrTx/>
              <a:buSzPct val="70000"/>
              <a:buFont typeface="Wingdings" pitchFamily="2" charset="2"/>
              <a:buChar char="l"/>
              <a:defRPr lang="en-US" sz="3199" kern="1200" dirty="0" smtClean="0">
                <a:solidFill>
                  <a:srgbClr val="68217A"/>
                </a:solidFill>
                <a:latin typeface="+mn-lt"/>
                <a:ea typeface="+mn-ea"/>
                <a:cs typeface="+mn-cs"/>
              </a:defRPr>
            </a:lvl1pPr>
            <a:lvl2pPr marL="920309" indent="-456980">
              <a:buClrTx/>
              <a:buSzPct val="70000"/>
              <a:buFont typeface="Wingdings" pitchFamily="2" charset="2"/>
              <a:buChar char="l"/>
              <a:defRPr lang="en-US" sz="2799" kern="1200" dirty="0" smtClean="0">
                <a:solidFill>
                  <a:srgbClr val="68217A"/>
                </a:solidFill>
                <a:latin typeface="+mn-lt"/>
                <a:ea typeface="+mn-ea"/>
                <a:cs typeface="+mn-cs"/>
              </a:defRPr>
            </a:lvl2pPr>
            <a:lvl3pPr>
              <a:buClrTx/>
              <a:buSzPct val="70000"/>
              <a:buFont typeface="Wingdings" pitchFamily="2" charset="2"/>
              <a:buChar char="l"/>
              <a:defRPr lang="en-US" sz="2399" kern="1200" dirty="0" smtClean="0">
                <a:solidFill>
                  <a:srgbClr val="68217A"/>
                </a:solidFill>
                <a:latin typeface="+mn-lt"/>
                <a:ea typeface="+mn-ea"/>
                <a:cs typeface="+mn-cs"/>
              </a:defRPr>
            </a:lvl3pPr>
            <a:lvl4pPr marL="1716851" indent="-285613">
              <a:buClrTx/>
              <a:buSzPct val="70000"/>
              <a:buFont typeface="Wingdings" pitchFamily="2" charset="2"/>
              <a:buChar char="l"/>
              <a:defRPr lang="en-US" sz="1899" kern="1200" dirty="0" smtClean="0">
                <a:solidFill>
                  <a:srgbClr val="68217A"/>
                </a:solidFill>
                <a:latin typeface="+mn-lt"/>
                <a:ea typeface="+mn-ea"/>
                <a:cs typeface="+mn-cs"/>
              </a:defRPr>
            </a:lvl4pPr>
            <a:lvl5pPr marL="1548656" indent="-342735">
              <a:buClrTx/>
              <a:buSzPct val="70000"/>
              <a:buFont typeface="Wingdings" pitchFamily="2" charset="2"/>
              <a:buChar char="l"/>
              <a:defRPr lang="en-US" sz="1899" kern="1200" dirty="0">
                <a:solidFill>
                  <a:srgbClr val="68217A"/>
                </a:solidFill>
                <a:latin typeface="+mn-lt"/>
                <a:ea typeface="+mn-ea"/>
                <a:cs typeface="+mn-c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51843351"/>
      </p:ext>
    </p:extLst>
  </p:cSld>
  <p:clrMapOvr>
    <a:masterClrMapping/>
  </p:clrMapOvr>
  <p:transition>
    <p:fade/>
  </p:transition>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Black Notes slide Layou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buClrTx/>
              <a:defRPr>
                <a:solidFill>
                  <a:srgbClr val="68217A"/>
                </a:solidFill>
              </a:defRPr>
            </a:lvl1pPr>
          </a:lstStyle>
          <a:p>
            <a:r>
              <a:rPr lang="en-US" dirty="0" smtClean="0"/>
              <a:t>Click to edit Master title style</a:t>
            </a:r>
            <a:endParaRPr lang="en-US" dirty="0"/>
          </a:p>
        </p:txBody>
      </p:sp>
      <p:sp>
        <p:nvSpPr>
          <p:cNvPr id="4" name="Text Placeholder 6"/>
          <p:cNvSpPr>
            <a:spLocks noGrp="1"/>
          </p:cNvSpPr>
          <p:nvPr>
            <p:ph type="body" sz="quarter" idx="11"/>
          </p:nvPr>
        </p:nvSpPr>
        <p:spPr>
          <a:xfrm>
            <a:off x="2" y="6238876"/>
            <a:ext cx="12188826" cy="619125"/>
          </a:xfrm>
          <a:solidFill>
            <a:srgbClr val="FFFF99"/>
          </a:solidFill>
        </p:spPr>
        <p:txBody>
          <a:bodyPr lIns="152381" tIns="76189" rIns="152381" bIns="76189" anchor="b" anchorCtr="0">
            <a:noAutofit/>
          </a:bodyPr>
          <a:lstStyle>
            <a:lvl1pPr algn="r">
              <a:buFont typeface="Arial" pitchFamily="34" charset="0"/>
              <a:buNone/>
              <a:defRPr spc="-51" baseline="0">
                <a:gradFill>
                  <a:gsLst>
                    <a:gs pos="0">
                      <a:srgbClr val="000000"/>
                    </a:gs>
                    <a:gs pos="100000">
                      <a:srgbClr val="000000"/>
                    </a:gs>
                  </a:gsLst>
                  <a:lin ang="5400000" scaled="0"/>
                </a:gradFill>
                <a:effectLst/>
                <a:latin typeface="Segoe UI" pitchFamily="34" charset="0"/>
              </a:defRPr>
            </a:lvl1pPr>
          </a:lstStyle>
          <a:p>
            <a:pPr lvl="0"/>
            <a:r>
              <a:rPr lang="en-US" dirty="0" smtClean="0"/>
              <a:t>Click to edit Master text styles</a:t>
            </a:r>
          </a:p>
        </p:txBody>
      </p:sp>
      <p:sp>
        <p:nvSpPr>
          <p:cNvPr id="5" name="Text Placeholder 5"/>
          <p:cNvSpPr>
            <a:spLocks noGrp="1"/>
          </p:cNvSpPr>
          <p:nvPr>
            <p:ph type="body" sz="quarter" idx="10"/>
          </p:nvPr>
        </p:nvSpPr>
        <p:spPr bwMode="white">
          <a:xfrm>
            <a:off x="377856" y="1402082"/>
            <a:ext cx="11149013" cy="2000548"/>
          </a:xfrm>
        </p:spPr>
        <p:txBody>
          <a:bodyPr/>
          <a:lstStyle>
            <a:lvl1pPr marL="345909" indent="-345909">
              <a:buClrTx/>
              <a:buSzPct val="70000"/>
              <a:buFont typeface="Wingdings" pitchFamily="2" charset="2"/>
              <a:buChar char="l"/>
              <a:defRPr lang="en-US" sz="3199" kern="1200" dirty="0" smtClean="0">
                <a:solidFill>
                  <a:srgbClr val="68217A"/>
                </a:solidFill>
                <a:latin typeface="+mn-lt"/>
                <a:ea typeface="+mn-ea"/>
                <a:cs typeface="+mn-cs"/>
              </a:defRPr>
            </a:lvl1pPr>
            <a:lvl2pPr marL="920309" indent="-456980">
              <a:buClrTx/>
              <a:buSzPct val="70000"/>
              <a:buFont typeface="Wingdings" pitchFamily="2" charset="2"/>
              <a:buChar char="l"/>
              <a:defRPr lang="en-US" sz="2799" kern="1200" dirty="0" smtClean="0">
                <a:solidFill>
                  <a:srgbClr val="68217A"/>
                </a:solidFill>
                <a:latin typeface="+mn-lt"/>
                <a:ea typeface="+mn-ea"/>
                <a:cs typeface="+mn-cs"/>
              </a:defRPr>
            </a:lvl2pPr>
            <a:lvl3pPr>
              <a:buClrTx/>
              <a:buSzPct val="70000"/>
              <a:buFont typeface="Wingdings" pitchFamily="2" charset="2"/>
              <a:buChar char="l"/>
              <a:defRPr lang="en-US" sz="2399" kern="1200" dirty="0" smtClean="0">
                <a:solidFill>
                  <a:srgbClr val="68217A"/>
                </a:solidFill>
                <a:latin typeface="+mn-lt"/>
                <a:ea typeface="+mn-ea"/>
                <a:cs typeface="+mn-cs"/>
              </a:defRPr>
            </a:lvl3pPr>
            <a:lvl4pPr marL="1716851" indent="-285613">
              <a:buClrTx/>
              <a:buSzPct val="70000"/>
              <a:buFont typeface="Wingdings" pitchFamily="2" charset="2"/>
              <a:buChar char="l"/>
              <a:defRPr lang="en-US" sz="1899" kern="1200" dirty="0" smtClean="0">
                <a:solidFill>
                  <a:srgbClr val="68217A"/>
                </a:solidFill>
                <a:latin typeface="+mn-lt"/>
                <a:ea typeface="+mn-ea"/>
                <a:cs typeface="+mn-cs"/>
              </a:defRPr>
            </a:lvl4pPr>
            <a:lvl5pPr marL="1548656" indent="-342735">
              <a:buClrTx/>
              <a:buSzPct val="70000"/>
              <a:buFont typeface="Wingdings" pitchFamily="2" charset="2"/>
              <a:buChar char="l"/>
              <a:defRPr lang="en-US" sz="1899" kern="1200" dirty="0">
                <a:solidFill>
                  <a:srgbClr val="68217A"/>
                </a:solidFill>
                <a:latin typeface="+mn-lt"/>
                <a:ea typeface="+mn-ea"/>
                <a:cs typeface="+mn-c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43602295"/>
      </p:ext>
    </p:extLst>
  </p:cSld>
  <p:clrMapOvr>
    <a:masterClrMapping/>
  </p:clrMapOvr>
  <p:transition>
    <p:fade/>
  </p:transition>
</p:sldLayout>
</file>

<file path=ppt/slideLayouts/slideLayout27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2" y="1371607"/>
            <a:ext cx="10982750" cy="304801"/>
          </a:xfrm>
        </p:spPr>
        <p:txBody>
          <a:bodyPr lIns="0" anchor="b" anchorCtr="0">
            <a:noAutofit/>
          </a:bodyPr>
          <a:lstStyle>
            <a:lvl1pPr marL="0" indent="0" algn="l">
              <a:buFont typeface="Arial" pitchFamily="34" charset="0"/>
              <a:buNone/>
              <a:defRPr sz="15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68" y="249238"/>
            <a:ext cx="11031626" cy="761747"/>
          </a:xfrm>
        </p:spPr>
        <p:txBody>
          <a:bodyPr lIns="0"/>
          <a:lstStyle>
            <a:lvl1pPr algn="l">
              <a:defRPr/>
            </a:lvl1pPr>
          </a:lstStyle>
          <a:p>
            <a:r>
              <a:rPr lang="en-US" dirty="0" smtClean="0"/>
              <a:t>Click to edit Master title style</a:t>
            </a:r>
            <a:endParaRPr lang="en-US" dirty="0"/>
          </a:p>
        </p:txBody>
      </p:sp>
      <p:sp>
        <p:nvSpPr>
          <p:cNvPr id="13" name="Text Placeholder 3"/>
          <p:cNvSpPr>
            <a:spLocks noGrp="1"/>
          </p:cNvSpPr>
          <p:nvPr>
            <p:ph type="body" sz="half" idx="2"/>
          </p:nvPr>
        </p:nvSpPr>
        <p:spPr>
          <a:xfrm>
            <a:off x="609445" y="5943600"/>
            <a:ext cx="9547913" cy="304800"/>
          </a:xfrm>
        </p:spPr>
        <p:txBody>
          <a:bodyPr>
            <a:noAutofit/>
          </a:bodyPr>
          <a:lstStyle>
            <a:lvl1pPr marL="0" indent="0">
              <a:lnSpc>
                <a:spcPts val="1605"/>
              </a:lnSpc>
              <a:spcBef>
                <a:spcPts val="0"/>
              </a:spcBef>
              <a:spcAft>
                <a:spcPts val="0"/>
              </a:spcAft>
              <a:buNone/>
              <a:defRPr sz="1200" spc="-36" baseline="0"/>
            </a:lvl1pPr>
            <a:lvl2pPr marL="407999" indent="0">
              <a:buNone/>
              <a:defRPr sz="1100"/>
            </a:lvl2pPr>
            <a:lvl3pPr marL="815999" indent="0">
              <a:buNone/>
              <a:defRPr sz="900"/>
            </a:lvl3pPr>
            <a:lvl4pPr marL="1223998" indent="0">
              <a:buNone/>
              <a:defRPr sz="800"/>
            </a:lvl4pPr>
            <a:lvl5pPr marL="1631996" indent="0">
              <a:buNone/>
              <a:defRPr sz="800"/>
            </a:lvl5pPr>
            <a:lvl6pPr marL="2039995" indent="0">
              <a:buNone/>
              <a:defRPr sz="800"/>
            </a:lvl6pPr>
            <a:lvl7pPr marL="2447993" indent="0">
              <a:buNone/>
              <a:defRPr sz="800"/>
            </a:lvl7pPr>
            <a:lvl8pPr marL="2855994" indent="0">
              <a:buNone/>
              <a:defRPr sz="800"/>
            </a:lvl8pPr>
            <a:lvl9pPr marL="3263993" indent="0">
              <a:buNone/>
              <a:defRPr sz="800"/>
            </a:lvl9pPr>
          </a:lstStyle>
          <a:p>
            <a:pPr lvl="0"/>
            <a:r>
              <a:rPr lang="en-US" dirty="0" smtClean="0"/>
              <a:t>Click to edit Master text styles</a:t>
            </a:r>
          </a:p>
        </p:txBody>
      </p:sp>
      <p:sp>
        <p:nvSpPr>
          <p:cNvPr id="15" name="Content Placeholder 14"/>
          <p:cNvSpPr>
            <a:spLocks noGrp="1"/>
          </p:cNvSpPr>
          <p:nvPr>
            <p:ph sz="quarter" idx="18"/>
          </p:nvPr>
        </p:nvSpPr>
        <p:spPr>
          <a:xfrm>
            <a:off x="614139" y="1804991"/>
            <a:ext cx="9570002" cy="189898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37209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380902" y="280419"/>
            <a:ext cx="11149013" cy="771151"/>
          </a:xfrm>
        </p:spPr>
        <p:txBody>
          <a:bodyPr/>
          <a:lstStyle>
            <a:lvl1pPr>
              <a:defRPr>
                <a:solidFill>
                  <a:srgbClr val="68217A"/>
                </a:solidFill>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380902" y="1402162"/>
            <a:ext cx="11149013" cy="970351"/>
          </a:xfrm>
        </p:spPr>
        <p:txBody>
          <a:bodyPr/>
          <a:lstStyle>
            <a:lvl1pPr marL="0" indent="0">
              <a:spcBef>
                <a:spcPts val="0"/>
              </a:spcBef>
              <a:spcAft>
                <a:spcPts val="900"/>
              </a:spcAft>
              <a:buNone/>
              <a:defRPr sz="3999" spc="-100" baseline="0">
                <a:solidFill>
                  <a:srgbClr val="68217A"/>
                </a:solidFill>
                <a:latin typeface="Segoe UI Light" pitchFamily="34" charset="0"/>
              </a:defRPr>
            </a:lvl1pPr>
            <a:lvl2pPr marL="0" indent="0">
              <a:spcBef>
                <a:spcPts val="0"/>
              </a:spcBef>
              <a:spcAft>
                <a:spcPts val="400"/>
              </a:spcAft>
              <a:buNone/>
              <a:defRPr sz="2099" spc="-51" baseline="0">
                <a:solidFill>
                  <a:srgbClr val="68217A"/>
                </a:solidFill>
              </a:defRPr>
            </a:lvl2pPr>
            <a:lvl3pPr marL="0" indent="0">
              <a:spcBef>
                <a:spcPts val="0"/>
              </a:spcBef>
              <a:spcAft>
                <a:spcPts val="400"/>
              </a:spcAft>
              <a:buNone/>
              <a:defRPr sz="1999"/>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752832363"/>
      </p:ext>
    </p:extLst>
  </p:cSld>
  <p:clrMapOvr>
    <a:masterClrMapping/>
  </p:clrMapOvr>
  <p:transition>
    <p:fade/>
  </p:transition>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380902" y="280419"/>
            <a:ext cx="11149013" cy="7711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77856" y="1402082"/>
            <a:ext cx="11149013" cy="18989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43775826"/>
      </p:ext>
    </p:extLst>
  </p:cSld>
  <p:clrMapOvr>
    <a:masterClrMapping/>
  </p:clrMapOvr>
  <p:transition>
    <p:fade/>
  </p:transition>
</p:sldLayout>
</file>

<file path=ppt/slideLayouts/slideLayout27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377856" y="1402082"/>
            <a:ext cx="11149013" cy="189898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04263992"/>
      </p:ext>
    </p:extLst>
  </p:cSld>
  <p:clrMapOvr>
    <a:masterClrMapping/>
  </p:clrMapOvr>
  <p:transition>
    <p:fade/>
  </p:transition>
</p:sldLayout>
</file>

<file path=ppt/slideLayouts/slideLayout27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82433575"/>
      </p:ext>
    </p:extLst>
  </p:cSld>
  <p:clrMapOvr>
    <a:masterClrMapping/>
  </p:clrMapOvr>
  <p:transition>
    <p:fade/>
  </p:transition>
</p:sldLayout>
</file>

<file path=ppt/slideLayouts/slideLayout277.xml><?xml version="1.0" encoding="utf-8"?>
<p:sldLayout xmlns:a="http://schemas.openxmlformats.org/drawingml/2006/main" xmlns:r="http://schemas.openxmlformats.org/officeDocument/2006/relationships" xmlns:p="http://schemas.openxmlformats.org/presentationml/2006/main" type="blank" preserve="1">
  <p:cSld name="Blank with logo">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stretch>
            <a:fillRect/>
          </a:stretch>
        </p:blipFill>
        <p:spPr>
          <a:xfrm>
            <a:off x="9231907" y="6107292"/>
            <a:ext cx="2556269" cy="434943"/>
          </a:xfrm>
          <a:prstGeom prst="rect">
            <a:avLst/>
          </a:prstGeom>
        </p:spPr>
      </p:pic>
    </p:spTree>
    <p:extLst>
      <p:ext uri="{BB962C8B-B14F-4D97-AF65-F5344CB8AC3E}">
        <p14:creationId xmlns:p14="http://schemas.microsoft.com/office/powerpoint/2010/main" val="188993629"/>
      </p:ext>
    </p:extLst>
  </p:cSld>
  <p:clrMapOvr>
    <a:masterClrMapping/>
  </p:clrMapOvr>
  <p:transition>
    <p:fade/>
  </p:transition>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p:cSld name="Black Layout - Title and Conten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buClrTx/>
              <a:defRPr>
                <a:solidFill>
                  <a:srgbClr val="68217A"/>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377856" y="1402082"/>
            <a:ext cx="11149013" cy="2000548"/>
          </a:xfrm>
        </p:spPr>
        <p:txBody>
          <a:bodyPr/>
          <a:lstStyle>
            <a:lvl1pPr marL="345909" indent="-345909">
              <a:buClrTx/>
              <a:buSzPct val="70000"/>
              <a:buFont typeface="Wingdings" pitchFamily="2" charset="2"/>
              <a:buChar char="l"/>
              <a:defRPr lang="en-US" sz="3199" kern="1200" dirty="0" smtClean="0">
                <a:solidFill>
                  <a:srgbClr val="68217A"/>
                </a:solidFill>
                <a:latin typeface="+mn-lt"/>
                <a:ea typeface="+mn-ea"/>
                <a:cs typeface="+mn-cs"/>
              </a:defRPr>
            </a:lvl1pPr>
            <a:lvl2pPr marL="920309" indent="-456980">
              <a:buClrTx/>
              <a:buSzPct val="70000"/>
              <a:buFont typeface="Wingdings" pitchFamily="2" charset="2"/>
              <a:buChar char="l"/>
              <a:defRPr lang="en-US" sz="2799" kern="1200" dirty="0" smtClean="0">
                <a:solidFill>
                  <a:srgbClr val="68217A"/>
                </a:solidFill>
                <a:latin typeface="+mn-lt"/>
                <a:ea typeface="+mn-ea"/>
                <a:cs typeface="+mn-cs"/>
              </a:defRPr>
            </a:lvl2pPr>
            <a:lvl3pPr>
              <a:buClrTx/>
              <a:buSzPct val="70000"/>
              <a:buFont typeface="Wingdings" pitchFamily="2" charset="2"/>
              <a:buChar char="l"/>
              <a:defRPr lang="en-US" sz="2399" kern="1200" dirty="0" smtClean="0">
                <a:solidFill>
                  <a:srgbClr val="68217A"/>
                </a:solidFill>
                <a:latin typeface="+mn-lt"/>
                <a:ea typeface="+mn-ea"/>
                <a:cs typeface="+mn-cs"/>
              </a:defRPr>
            </a:lvl3pPr>
            <a:lvl4pPr marL="1716851" indent="-285613">
              <a:buClrTx/>
              <a:buSzPct val="70000"/>
              <a:buFont typeface="Wingdings" pitchFamily="2" charset="2"/>
              <a:buChar char="l"/>
              <a:defRPr lang="en-US" sz="1899" kern="1200" dirty="0" smtClean="0">
                <a:solidFill>
                  <a:srgbClr val="68217A"/>
                </a:solidFill>
                <a:latin typeface="+mn-lt"/>
                <a:ea typeface="+mn-ea"/>
                <a:cs typeface="+mn-cs"/>
              </a:defRPr>
            </a:lvl4pPr>
            <a:lvl5pPr marL="1548656" indent="-342735">
              <a:buClrTx/>
              <a:buSzPct val="70000"/>
              <a:buFont typeface="Wingdings" pitchFamily="2" charset="2"/>
              <a:buChar char="l"/>
              <a:defRPr lang="en-US" sz="1899" kern="1200" dirty="0">
                <a:solidFill>
                  <a:srgbClr val="68217A"/>
                </a:solidFill>
                <a:latin typeface="+mn-lt"/>
                <a:ea typeface="+mn-ea"/>
                <a:cs typeface="+mn-c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558449350"/>
      </p:ext>
    </p:extLst>
  </p:cSld>
  <p:clrMapOvr>
    <a:masterClrMapping/>
  </p:clrMapOvr>
  <p:transition>
    <p:fade/>
  </p:transition>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Black Notes slide Layou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buClrTx/>
              <a:defRPr>
                <a:solidFill>
                  <a:srgbClr val="68217A"/>
                </a:solidFill>
              </a:defRPr>
            </a:lvl1pPr>
          </a:lstStyle>
          <a:p>
            <a:r>
              <a:rPr lang="en-US" dirty="0" smtClean="0"/>
              <a:t>Click to edit Master title style</a:t>
            </a:r>
            <a:endParaRPr lang="en-US" dirty="0"/>
          </a:p>
        </p:txBody>
      </p:sp>
      <p:sp>
        <p:nvSpPr>
          <p:cNvPr id="4" name="Text Placeholder 6"/>
          <p:cNvSpPr>
            <a:spLocks noGrp="1"/>
          </p:cNvSpPr>
          <p:nvPr>
            <p:ph type="body" sz="quarter" idx="11"/>
          </p:nvPr>
        </p:nvSpPr>
        <p:spPr>
          <a:xfrm>
            <a:off x="2" y="6238876"/>
            <a:ext cx="12188826" cy="619125"/>
          </a:xfrm>
          <a:solidFill>
            <a:srgbClr val="FFFF99"/>
          </a:solidFill>
        </p:spPr>
        <p:txBody>
          <a:bodyPr lIns="152381" tIns="76189" rIns="152381" bIns="76189" anchor="b" anchorCtr="0">
            <a:noAutofit/>
          </a:bodyPr>
          <a:lstStyle>
            <a:lvl1pPr algn="r">
              <a:buFont typeface="Arial" pitchFamily="34" charset="0"/>
              <a:buNone/>
              <a:defRPr spc="-51" baseline="0">
                <a:gradFill>
                  <a:gsLst>
                    <a:gs pos="0">
                      <a:srgbClr val="000000"/>
                    </a:gs>
                    <a:gs pos="100000">
                      <a:srgbClr val="000000"/>
                    </a:gs>
                  </a:gsLst>
                  <a:lin ang="5400000" scaled="0"/>
                </a:gradFill>
                <a:effectLst/>
                <a:latin typeface="Segoe UI" pitchFamily="34" charset="0"/>
              </a:defRPr>
            </a:lvl1pPr>
          </a:lstStyle>
          <a:p>
            <a:pPr lvl="0"/>
            <a:r>
              <a:rPr lang="en-US" dirty="0" smtClean="0"/>
              <a:t>Click to edit Master text styles</a:t>
            </a:r>
          </a:p>
        </p:txBody>
      </p:sp>
      <p:sp>
        <p:nvSpPr>
          <p:cNvPr id="5" name="Text Placeholder 5"/>
          <p:cNvSpPr>
            <a:spLocks noGrp="1"/>
          </p:cNvSpPr>
          <p:nvPr>
            <p:ph type="body" sz="quarter" idx="10"/>
          </p:nvPr>
        </p:nvSpPr>
        <p:spPr bwMode="white">
          <a:xfrm>
            <a:off x="377856" y="1402082"/>
            <a:ext cx="11149013" cy="2000548"/>
          </a:xfrm>
        </p:spPr>
        <p:txBody>
          <a:bodyPr/>
          <a:lstStyle>
            <a:lvl1pPr marL="345909" indent="-345909">
              <a:buClrTx/>
              <a:buSzPct val="70000"/>
              <a:buFont typeface="Wingdings" pitchFamily="2" charset="2"/>
              <a:buChar char="l"/>
              <a:defRPr lang="en-US" sz="3199" kern="1200" dirty="0" smtClean="0">
                <a:solidFill>
                  <a:srgbClr val="68217A"/>
                </a:solidFill>
                <a:latin typeface="+mn-lt"/>
                <a:ea typeface="+mn-ea"/>
                <a:cs typeface="+mn-cs"/>
              </a:defRPr>
            </a:lvl1pPr>
            <a:lvl2pPr marL="920309" indent="-456980">
              <a:buClrTx/>
              <a:buSzPct val="70000"/>
              <a:buFont typeface="Wingdings" pitchFamily="2" charset="2"/>
              <a:buChar char="l"/>
              <a:defRPr lang="en-US" sz="2799" kern="1200" dirty="0" smtClean="0">
                <a:solidFill>
                  <a:srgbClr val="68217A"/>
                </a:solidFill>
                <a:latin typeface="+mn-lt"/>
                <a:ea typeface="+mn-ea"/>
                <a:cs typeface="+mn-cs"/>
              </a:defRPr>
            </a:lvl2pPr>
            <a:lvl3pPr>
              <a:buClrTx/>
              <a:buSzPct val="70000"/>
              <a:buFont typeface="Wingdings" pitchFamily="2" charset="2"/>
              <a:buChar char="l"/>
              <a:defRPr lang="en-US" sz="2399" kern="1200" dirty="0" smtClean="0">
                <a:solidFill>
                  <a:srgbClr val="68217A"/>
                </a:solidFill>
                <a:latin typeface="+mn-lt"/>
                <a:ea typeface="+mn-ea"/>
                <a:cs typeface="+mn-cs"/>
              </a:defRPr>
            </a:lvl3pPr>
            <a:lvl4pPr marL="1716851" indent="-285613">
              <a:buClrTx/>
              <a:buSzPct val="70000"/>
              <a:buFont typeface="Wingdings" pitchFamily="2" charset="2"/>
              <a:buChar char="l"/>
              <a:defRPr lang="en-US" sz="1899" kern="1200" dirty="0" smtClean="0">
                <a:solidFill>
                  <a:srgbClr val="68217A"/>
                </a:solidFill>
                <a:latin typeface="+mn-lt"/>
                <a:ea typeface="+mn-ea"/>
                <a:cs typeface="+mn-cs"/>
              </a:defRPr>
            </a:lvl4pPr>
            <a:lvl5pPr marL="1548656" indent="-342735">
              <a:buClrTx/>
              <a:buSzPct val="70000"/>
              <a:buFont typeface="Wingdings" pitchFamily="2" charset="2"/>
              <a:buChar char="l"/>
              <a:defRPr lang="en-US" sz="1899" kern="1200" dirty="0">
                <a:solidFill>
                  <a:srgbClr val="68217A"/>
                </a:solidFill>
                <a:latin typeface="+mn-lt"/>
                <a:ea typeface="+mn-ea"/>
                <a:cs typeface="+mn-c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41136985"/>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3" y="1447800"/>
            <a:ext cx="11149013" cy="1528624"/>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41819120"/>
      </p:ext>
    </p:extLst>
  </p:cSld>
  <p:clrMapOvr>
    <a:masterClrMapping/>
  </p:clrMapOvr>
  <p:transition>
    <p:fade/>
  </p:transition>
</p:sldLayout>
</file>

<file path=ppt/slideLayouts/slideLayout280.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2" y="1371607"/>
            <a:ext cx="10982750" cy="304801"/>
          </a:xfrm>
        </p:spPr>
        <p:txBody>
          <a:bodyPr lIns="0" anchor="b" anchorCtr="0">
            <a:noAutofit/>
          </a:bodyPr>
          <a:lstStyle>
            <a:lvl1pPr marL="0" indent="0" algn="l">
              <a:buFont typeface="Arial" pitchFamily="34" charset="0"/>
              <a:buNone/>
              <a:defRPr sz="15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68" y="249238"/>
            <a:ext cx="11031626" cy="761747"/>
          </a:xfrm>
        </p:spPr>
        <p:txBody>
          <a:bodyPr lIns="0"/>
          <a:lstStyle>
            <a:lvl1pPr algn="l">
              <a:defRPr/>
            </a:lvl1pPr>
          </a:lstStyle>
          <a:p>
            <a:r>
              <a:rPr lang="en-US" dirty="0" smtClean="0"/>
              <a:t>Click to edit Master title style</a:t>
            </a:r>
            <a:endParaRPr lang="en-US" dirty="0"/>
          </a:p>
        </p:txBody>
      </p:sp>
      <p:sp>
        <p:nvSpPr>
          <p:cNvPr id="13" name="Text Placeholder 3"/>
          <p:cNvSpPr>
            <a:spLocks noGrp="1"/>
          </p:cNvSpPr>
          <p:nvPr>
            <p:ph type="body" sz="half" idx="2"/>
          </p:nvPr>
        </p:nvSpPr>
        <p:spPr>
          <a:xfrm>
            <a:off x="609445" y="5943600"/>
            <a:ext cx="9547913" cy="304800"/>
          </a:xfrm>
        </p:spPr>
        <p:txBody>
          <a:bodyPr>
            <a:noAutofit/>
          </a:bodyPr>
          <a:lstStyle>
            <a:lvl1pPr marL="0" indent="0">
              <a:lnSpc>
                <a:spcPts val="1605"/>
              </a:lnSpc>
              <a:spcBef>
                <a:spcPts val="0"/>
              </a:spcBef>
              <a:spcAft>
                <a:spcPts val="0"/>
              </a:spcAft>
              <a:buNone/>
              <a:defRPr sz="1200" spc="-36" baseline="0"/>
            </a:lvl1pPr>
            <a:lvl2pPr marL="407999" indent="0">
              <a:buNone/>
              <a:defRPr sz="1100"/>
            </a:lvl2pPr>
            <a:lvl3pPr marL="815999" indent="0">
              <a:buNone/>
              <a:defRPr sz="900"/>
            </a:lvl3pPr>
            <a:lvl4pPr marL="1223998" indent="0">
              <a:buNone/>
              <a:defRPr sz="800"/>
            </a:lvl4pPr>
            <a:lvl5pPr marL="1631996" indent="0">
              <a:buNone/>
              <a:defRPr sz="800"/>
            </a:lvl5pPr>
            <a:lvl6pPr marL="2039995" indent="0">
              <a:buNone/>
              <a:defRPr sz="800"/>
            </a:lvl6pPr>
            <a:lvl7pPr marL="2447993" indent="0">
              <a:buNone/>
              <a:defRPr sz="800"/>
            </a:lvl7pPr>
            <a:lvl8pPr marL="2855994" indent="0">
              <a:buNone/>
              <a:defRPr sz="800"/>
            </a:lvl8pPr>
            <a:lvl9pPr marL="3263993" indent="0">
              <a:buNone/>
              <a:defRPr sz="800"/>
            </a:lvl9pPr>
          </a:lstStyle>
          <a:p>
            <a:pPr lvl="0"/>
            <a:r>
              <a:rPr lang="en-US" dirty="0" smtClean="0"/>
              <a:t>Click to edit Master text styles</a:t>
            </a:r>
          </a:p>
        </p:txBody>
      </p:sp>
      <p:sp>
        <p:nvSpPr>
          <p:cNvPr id="15" name="Content Placeholder 14"/>
          <p:cNvSpPr>
            <a:spLocks noGrp="1"/>
          </p:cNvSpPr>
          <p:nvPr>
            <p:ph sz="quarter" idx="18"/>
          </p:nvPr>
        </p:nvSpPr>
        <p:spPr>
          <a:xfrm>
            <a:off x="614139" y="1804991"/>
            <a:ext cx="9570002" cy="189898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37512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69169" y="5670380"/>
            <a:ext cx="11650488" cy="896552"/>
          </a:xfrm>
        </p:spPr>
        <p:txBody>
          <a:bodyPr lIns="179241" tIns="143392" rIns="179241" bIns="143392" anchor="b">
            <a:noAutofit/>
          </a:bodyPr>
          <a:lstStyle>
            <a:lvl1pPr>
              <a:defRPr sz="1999"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69171" y="2084175"/>
            <a:ext cx="11650487" cy="894996"/>
          </a:xfrm>
        </p:spPr>
        <p:txBody>
          <a:bodyPr/>
          <a:lstStyle>
            <a:lvl1pPr>
              <a:defRPr sz="5297"/>
            </a:lvl1pPr>
          </a:lstStyle>
          <a:p>
            <a:r>
              <a:rPr lang="en-US" dirty="0" smtClean="0"/>
              <a:t>Click to edit master title style</a:t>
            </a:r>
            <a:endParaRPr lang="en-US" dirty="0"/>
          </a:p>
        </p:txBody>
      </p:sp>
    </p:spTree>
    <p:extLst>
      <p:ext uri="{BB962C8B-B14F-4D97-AF65-F5344CB8AC3E}">
        <p14:creationId xmlns:p14="http://schemas.microsoft.com/office/powerpoint/2010/main" val="1101589958"/>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69169" y="1187620"/>
            <a:ext cx="11650488" cy="537775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47584893"/>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853937" y="2084172"/>
            <a:ext cx="8065723" cy="4482760"/>
          </a:xfrm>
        </p:spPr>
        <p:txBody>
          <a:bodyPr lIns="179241" tIns="143392" rIns="179241" bIns="143392">
            <a:noAutofit/>
          </a:bodyPr>
          <a:lstStyle>
            <a:lvl1pPr>
              <a:defRPr sz="3499"/>
            </a:lvl1pPr>
            <a:lvl2pPr>
              <a:defRPr sz="2699"/>
            </a:lvl2pPr>
            <a:lvl3pPr>
              <a:defRPr sz="2399"/>
            </a:lvl3pPr>
            <a:lvl4pPr>
              <a:defRPr sz="1999"/>
            </a:lvl4pPr>
            <a:lvl5pPr>
              <a:defRPr sz="1799"/>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69169" y="2084172"/>
            <a:ext cx="2688574" cy="4482760"/>
          </a:xfrm>
        </p:spPr>
        <p:txBody>
          <a:bodyPr lIns="179241" tIns="143392" rIns="179241" bIns="143392">
            <a:noAutofit/>
          </a:bodyPr>
          <a:lstStyle>
            <a:lvl1pPr algn="l" defTabSz="895623" rtl="0" eaLnBrk="1" latinLnBrk="0" hangingPunct="1">
              <a:spcBef>
                <a:spcPct val="0"/>
              </a:spcBef>
              <a:buNone/>
              <a:defRPr lang="en-US" sz="2399" kern="1200" dirty="0" smtClean="0">
                <a:gradFill>
                  <a:gsLst>
                    <a:gs pos="0">
                      <a:schemeClr val="tx1"/>
                    </a:gs>
                    <a:gs pos="100000">
                      <a:schemeClr val="tx1"/>
                    </a:gs>
                  </a:gsLst>
                  <a:lin ang="5400000" scaled="0"/>
                </a:gradFill>
                <a:latin typeface="+mn-lt"/>
                <a:ea typeface="+mj-ea"/>
                <a:cs typeface="+mj-cs"/>
              </a:defRPr>
            </a:lvl1pPr>
            <a:lvl2pPr algn="l" defTabSz="895623"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3905" indent="0" algn="l" defTabSz="895623"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47811" indent="0" algn="l" defTabSz="895623"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24584" indent="0" algn="l" defTabSz="895623"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3" name="Title 2"/>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390360008"/>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65361" y="2084175"/>
            <a:ext cx="9858105" cy="894996"/>
          </a:xfrm>
        </p:spPr>
        <p:txBody>
          <a:bodyPr/>
          <a:lstStyle>
            <a:lvl1pPr>
              <a:defRPr sz="3499"/>
            </a:lvl1pPr>
          </a:lstStyle>
          <a:p>
            <a:r>
              <a:rPr lang="en-US" dirty="0" smtClean="0"/>
              <a:t>Click to edit master title style</a:t>
            </a:r>
            <a:endParaRPr lang="en-US" dirty="0"/>
          </a:p>
        </p:txBody>
      </p:sp>
    </p:spTree>
    <p:extLst>
      <p:ext uri="{BB962C8B-B14F-4D97-AF65-F5344CB8AC3E}">
        <p14:creationId xmlns:p14="http://schemas.microsoft.com/office/powerpoint/2010/main" val="216557058"/>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169" y="2084172"/>
            <a:ext cx="2688574" cy="4481203"/>
          </a:xfrm>
        </p:spPr>
        <p:txBody>
          <a:bodyPr vert="horz" lIns="179241" tIns="143392" rIns="179241" bIns="143392" rtlCol="0">
            <a:noAutofit/>
          </a:bodyPr>
          <a:lstStyle>
            <a:lvl1pPr>
              <a:defRPr lang="en-US" sz="2399" dirty="0" smtClean="0">
                <a:latin typeface="+mn-lt"/>
                <a:ea typeface="+mj-ea"/>
                <a:cs typeface="+mj-cs"/>
              </a:defRPr>
            </a:lvl1pPr>
          </a:lstStyle>
          <a:p>
            <a:pPr lvl="0">
              <a:spcBef>
                <a:spcPct val="0"/>
              </a:spcBef>
            </a:pPr>
            <a:r>
              <a:rPr lang="en-US" smtClean="0"/>
              <a:t>Click to edit Master text styles</a:t>
            </a:r>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908529340"/>
      </p:ext>
    </p:extLst>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169" y="1187620"/>
            <a:ext cx="2688574" cy="5377755"/>
          </a:xfrm>
        </p:spPr>
        <p:txBody>
          <a:bodyPr lIns="179241" tIns="143392" rIns="179241" bIns="143392"/>
          <a:lstStyle>
            <a:lvl1pPr>
              <a:defRPr lang="en-US" sz="2399" kern="1200" dirty="0" smtClean="0">
                <a:gradFill>
                  <a:gsLst>
                    <a:gs pos="0">
                      <a:schemeClr val="tx1"/>
                    </a:gs>
                    <a:gs pos="100000">
                      <a:schemeClr val="tx1"/>
                    </a:gs>
                  </a:gsLst>
                  <a:lin ang="5400000" scaled="0"/>
                </a:gradFill>
                <a:latin typeface="+mn-lt"/>
                <a:ea typeface="+mj-ea"/>
                <a:cs typeface="+mj-cs"/>
              </a:defRPr>
            </a:lvl1pPr>
          </a:lstStyle>
          <a:p>
            <a:pPr marL="0" lvl="0" indent="0" algn="l" defTabSz="895623" rtl="0" eaLnBrk="1" latinLnBrk="0" hangingPunct="1">
              <a:spcBef>
                <a:spcPct val="0"/>
              </a:spcBef>
              <a:buFont typeface="Arial" pitchFamily="34" charset="0"/>
              <a:buNone/>
            </a:pPr>
            <a:r>
              <a:rPr lang="en-US" smtClean="0"/>
              <a:t>Click to edit Master text styles</a:t>
            </a:r>
          </a:p>
        </p:txBody>
      </p:sp>
    </p:spTree>
    <p:extLst>
      <p:ext uri="{BB962C8B-B14F-4D97-AF65-F5344CB8AC3E}">
        <p14:creationId xmlns:p14="http://schemas.microsoft.com/office/powerpoint/2010/main" val="3721387607"/>
      </p:ext>
    </p:extLst>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646322" y="2980724"/>
            <a:ext cx="6273341" cy="896552"/>
          </a:xfrm>
        </p:spPr>
        <p:txBody>
          <a:bodyPr wrap="square" lIns="179241" tIns="143392" rIns="179241" bIns="143392" anchor="ctr">
            <a:noAutofit/>
          </a:bodyPr>
          <a:lstStyle>
            <a:lvl1pPr>
              <a:lnSpc>
                <a:spcPct val="95000"/>
              </a:lnSpc>
              <a:spcBef>
                <a:spcPts val="0"/>
              </a:spcBef>
              <a:spcAft>
                <a:spcPts val="1600"/>
              </a:spcAft>
              <a:defRPr lang="en-US" sz="3499" kern="1200" dirty="0" smtClean="0">
                <a:gradFill>
                  <a:gsLst>
                    <a:gs pos="0">
                      <a:schemeClr val="tx1"/>
                    </a:gs>
                    <a:gs pos="100000">
                      <a:schemeClr val="tx1"/>
                    </a:gs>
                  </a:gsLst>
                  <a:lin ang="5400000" scaled="0"/>
                </a:gradFill>
                <a:latin typeface="+mj-lt"/>
                <a:ea typeface="+mn-ea"/>
                <a:cs typeface="+mn-cs"/>
              </a:defRPr>
            </a:lvl1pPr>
            <a:lvl2pPr>
              <a:lnSpc>
                <a:spcPct val="100000"/>
              </a:lnSpc>
              <a:spcBef>
                <a:spcPts val="800"/>
              </a:spcBef>
              <a:defRPr sz="1899">
                <a:solidFill>
                  <a:srgbClr val="FFFFFF"/>
                </a:solidFill>
              </a:defRPr>
            </a:lvl2pPr>
            <a:lvl3pPr>
              <a:lnSpc>
                <a:spcPct val="100000"/>
              </a:lnSpc>
              <a:spcBef>
                <a:spcPts val="800"/>
              </a:spcBef>
              <a:defRPr sz="1899">
                <a:solidFill>
                  <a:srgbClr val="FFFFFF"/>
                </a:solidFill>
              </a:defRPr>
            </a:lvl3pPr>
            <a:lvl4pPr>
              <a:lnSpc>
                <a:spcPct val="100000"/>
              </a:lnSpc>
              <a:spcBef>
                <a:spcPts val="800"/>
              </a:spcBef>
              <a:defRPr sz="1899">
                <a:solidFill>
                  <a:srgbClr val="FFFFFF"/>
                </a:solidFill>
              </a:defRPr>
            </a:lvl4pPr>
            <a:lvl5pPr>
              <a:lnSpc>
                <a:spcPct val="100000"/>
              </a:lnSpc>
              <a:spcBef>
                <a:spcPts val="800"/>
              </a:spcBef>
              <a:defRPr sz="1899">
                <a:solidFill>
                  <a:srgbClr val="FFFFFF"/>
                </a:solidFill>
              </a:defRPr>
            </a:lvl5pPr>
          </a:lstStyle>
          <a:p>
            <a:pPr marL="0" lvl="0" indent="0" algn="l" defTabSz="895623"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69171" y="1194773"/>
            <a:ext cx="4480957" cy="446846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3707" tIns="0" rIns="243707" bIns="0" numCol="1" anchor="ctr" anchorCtr="0" compatLnSpc="1">
            <a:prstTxWarp prst="textNoShape">
              <a:avLst/>
            </a:prstTxWarp>
            <a:noAutofit/>
          </a:bodyPr>
          <a:lstStyle>
            <a:lvl1pPr>
              <a:lnSpc>
                <a:spcPct val="95000"/>
              </a:lnSpc>
              <a:defRPr lang="en-US" sz="4299"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18048"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789684941"/>
      </p:ext>
    </p:extLst>
  </p:cSld>
  <p:clrMapOvr>
    <a:masterClrMapping/>
  </p:clrMapOvr>
  <p:timing>
    <p:tnLst>
      <p:par>
        <p:cTn id="1" dur="indefinite" restart="never" nodeType="tmRoot"/>
      </p:par>
    </p:tnLst>
  </p:timing>
</p:sldLayout>
</file>

<file path=ppt/slideLayouts/slideLayout288.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646322" y="2980724"/>
            <a:ext cx="6273341" cy="896552"/>
          </a:xfrm>
        </p:spPr>
        <p:txBody>
          <a:bodyPr vert="horz" wrap="square" lIns="179241" tIns="143392" rIns="179241" bIns="143392" rtlCol="0" anchor="ctr">
            <a:noAutofit/>
          </a:bodyPr>
          <a:lstStyle>
            <a:lvl1pPr>
              <a:defRPr lang="en-US" sz="3499" kern="1200" dirty="0" smtClean="0">
                <a:gradFill>
                  <a:gsLst>
                    <a:gs pos="0">
                      <a:schemeClr val="tx1"/>
                    </a:gs>
                    <a:gs pos="100000">
                      <a:schemeClr val="tx1"/>
                    </a:gs>
                  </a:gsLst>
                  <a:lin ang="5400000" scaled="0"/>
                </a:gradFill>
                <a:latin typeface="+mj-lt"/>
                <a:ea typeface="+mn-ea"/>
                <a:cs typeface="+mn-cs"/>
              </a:defRPr>
            </a:lvl1pPr>
          </a:lstStyle>
          <a:p>
            <a:pPr marL="0" lvl="0" indent="0" algn="l" defTabSz="895623" rtl="0" eaLnBrk="1" latinLnBrk="0" hangingPunct="1">
              <a:spcBef>
                <a:spcPct val="20000"/>
              </a:spcBef>
              <a:spcAft>
                <a:spcPts val="1600"/>
              </a:spcAft>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69170" y="1187620"/>
            <a:ext cx="4495297" cy="4482760"/>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rgbClr val="969696">
              <a:alpha val="80000"/>
            </a:srgbClr>
          </a:solidFill>
          <a:ln>
            <a:noFill/>
          </a:ln>
          <a:extLst/>
        </p:spPr>
        <p:txBody>
          <a:bodyPr vert="horz" wrap="square" lIns="243707" tIns="0" rIns="243707" bIns="0" numCol="1" anchor="ctr" anchorCtr="0" compatLnSpc="1">
            <a:prstTxWarp prst="textNoShape">
              <a:avLst/>
            </a:prstTxWarp>
            <a:noAutofit/>
          </a:bodyPr>
          <a:lstStyle>
            <a:lvl1pPr>
              <a:lnSpc>
                <a:spcPct val="95000"/>
              </a:lnSpc>
              <a:defRPr lang="en-US" sz="4299" kern="1200" dirty="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18048"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
        <p:nvSpPr>
          <p:cNvPr id="6" name="Text Placeholder 8"/>
          <p:cNvSpPr>
            <a:spLocks noGrp="1"/>
          </p:cNvSpPr>
          <p:nvPr>
            <p:ph type="body" sz="quarter" idx="16" hasCustomPrompt="1"/>
          </p:nvPr>
        </p:nvSpPr>
        <p:spPr>
          <a:xfrm>
            <a:off x="269174" y="291070"/>
            <a:ext cx="11650487" cy="896552"/>
          </a:xfrm>
        </p:spPr>
        <p:txBody>
          <a:bodyPr vert="horz" lIns="179241" tIns="44811" rIns="179241" bIns="44811" rtlCol="0" anchor="t">
            <a:noAutofit/>
          </a:bodyPr>
          <a:lstStyle>
            <a:lvl1pPr>
              <a:defRPr lang="en-US" sz="4699" dirty="0" smtClean="0">
                <a:ea typeface="+mj-ea"/>
                <a:cs typeface="+mj-cs"/>
              </a:defRPr>
            </a:lvl1pPr>
          </a:lstStyle>
          <a:p>
            <a:pPr lvl="0">
              <a:spcBef>
                <a:spcPct val="0"/>
              </a:spcBef>
            </a:pPr>
            <a:r>
              <a:rPr lang="en-US" dirty="0" smtClean="0"/>
              <a:t>Click to edit master text styles</a:t>
            </a:r>
          </a:p>
        </p:txBody>
      </p:sp>
    </p:spTree>
    <p:extLst>
      <p:ext uri="{BB962C8B-B14F-4D97-AF65-F5344CB8AC3E}">
        <p14:creationId xmlns:p14="http://schemas.microsoft.com/office/powerpoint/2010/main" val="2908874342"/>
      </p:ext>
    </p:extLst>
  </p:cSld>
  <p:clrMapOvr>
    <a:masterClrMapping/>
  </p:clrMapOvr>
  <p:timing>
    <p:tnLst>
      <p:par>
        <p:cTn id="1" dur="indefinite" restart="never" nodeType="tmRoot"/>
      </p:par>
    </p:tnLst>
  </p:timing>
</p:sldLayout>
</file>

<file path=ppt/slideLayouts/slideLayout289.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5646322" y="2980724"/>
            <a:ext cx="6273341" cy="896552"/>
          </a:xfrm>
        </p:spPr>
        <p:txBody>
          <a:bodyPr vert="horz" wrap="square" lIns="179241" tIns="143392" rIns="179241" bIns="143392" rtlCol="0" anchor="ctr">
            <a:noAutofit/>
          </a:bodyPr>
          <a:lstStyle>
            <a:lvl1pPr>
              <a:defRPr lang="en-US" sz="3499" kern="1200" dirty="0" smtClean="0">
                <a:gradFill>
                  <a:gsLst>
                    <a:gs pos="0">
                      <a:schemeClr val="tx1"/>
                    </a:gs>
                    <a:gs pos="100000">
                      <a:schemeClr val="tx1"/>
                    </a:gs>
                  </a:gsLst>
                  <a:lin ang="5400000" scaled="0"/>
                </a:gradFill>
                <a:latin typeface="+mj-lt"/>
                <a:ea typeface="+mn-ea"/>
                <a:cs typeface="+mn-cs"/>
              </a:defRPr>
            </a:lvl1pPr>
          </a:lstStyle>
          <a:p>
            <a:pPr marL="0" lvl="0" indent="0" algn="l" defTabSz="895623"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69171" y="1187626"/>
            <a:ext cx="4480957" cy="4468460"/>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1"/>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993068690"/>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Title and Subtitle with Conten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605177" y="1937984"/>
            <a:ext cx="11149013" cy="1764585"/>
          </a:xfrm>
        </p:spPr>
        <p:txBody>
          <a:bodyPr/>
          <a:lstStyle>
            <a:lvl1pPr>
              <a:defRPr sz="2800"/>
            </a:lvl1pPr>
            <a:lvl2pPr>
              <a:defRPr sz="2400"/>
            </a:lvl2pPr>
            <a:lvl3pPr>
              <a:defRPr sz="2000"/>
            </a:lvl3pPr>
            <a:lvl4pPr>
              <a:defRPr sz="1900"/>
            </a:lvl4pPr>
            <a:lvl5pPr>
              <a:defRPr sz="19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quarter" idx="11"/>
          </p:nvPr>
        </p:nvSpPr>
        <p:spPr>
          <a:xfrm>
            <a:off x="612592" y="1170673"/>
            <a:ext cx="11059457" cy="221599"/>
          </a:xfrm>
        </p:spPr>
        <p:txBody>
          <a:bodyPr/>
          <a:lstStyle>
            <a:lvl1pPr marL="0" indent="0">
              <a:buNone/>
              <a:defRPr sz="1600" b="1" cap="all" baseline="0"/>
            </a:lvl1pPr>
          </a:lstStyle>
          <a:p>
            <a:pPr lvl="0"/>
            <a:r>
              <a:rPr lang="en-US" smtClean="0"/>
              <a:t>Click to edit Master text styles</a:t>
            </a:r>
          </a:p>
        </p:txBody>
      </p:sp>
      <p:sp>
        <p:nvSpPr>
          <p:cNvPr id="11" name="Title 1"/>
          <p:cNvSpPr>
            <a:spLocks noGrp="1"/>
          </p:cNvSpPr>
          <p:nvPr>
            <p:ph type="title"/>
          </p:nvPr>
        </p:nvSpPr>
        <p:spPr>
          <a:xfrm>
            <a:off x="580914" y="228599"/>
            <a:ext cx="11149013" cy="767688"/>
          </a:xfrm>
        </p:spPr>
        <p:txBody>
          <a:bodyPr/>
          <a:lstStyle>
            <a:lvl1pPr>
              <a:defRPr>
                <a:solidFill>
                  <a:schemeClr val="tx1">
                    <a:alpha val="98824"/>
                  </a:schemeClr>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539289512"/>
      </p:ext>
    </p:extLst>
  </p:cSld>
  <p:clrMapOvr>
    <a:masterClrMapping/>
  </p:clrMapOvr>
  <p:transition>
    <p:fade/>
  </p:transition>
  <p:timing>
    <p:tnLst>
      <p:par>
        <p:cTn id="1" dur="indefinite" restart="never" nodeType="tmRoot"/>
      </p:par>
    </p:tnLst>
  </p:timing>
</p:sldLayout>
</file>

<file path=ppt/slideLayouts/slideLayout290.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784662054"/>
      </p:ext>
    </p:extLst>
  </p:cSld>
  <p:clrMapOvr>
    <a:masterClrMapping/>
  </p:clrMapOvr>
  <p:timing>
    <p:tnLst>
      <p:par>
        <p:cTn id="1" dur="indefinite" restart="never" nodeType="tmRoot"/>
      </p:par>
    </p:tnLst>
  </p:timing>
</p:sldLayout>
</file>

<file path=ppt/slideLayouts/slideLayout291.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127377"/>
      </p:ext>
    </p:extLst>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69169" y="2262478"/>
            <a:ext cx="1532066" cy="316989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18048"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650528" y="2256324"/>
            <a:ext cx="3168528" cy="3182200"/>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093676" y="2257102"/>
            <a:ext cx="3825981" cy="3180644"/>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075865" y="2256139"/>
            <a:ext cx="2300037" cy="3182570"/>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18048"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675043514"/>
      </p:ext>
    </p:extLst>
  </p:cSld>
  <p:clrMapOvr>
    <a:masterClrMapping/>
  </p:clrMapOvr>
  <p:timing>
    <p:tnLst>
      <p:par>
        <p:cTn id="1" dur="indefinite" restart="never" nodeType="tmRoot"/>
      </p:par>
    </p:tnLst>
  </p:timing>
</p:sldLayout>
</file>

<file path=ppt/slideLayouts/slideLayout293.xml><?xml version="1.0" encoding="utf-8"?>
<p:sldLayout xmlns:a="http://schemas.openxmlformats.org/drawingml/2006/main" xmlns:r="http://schemas.openxmlformats.org/officeDocument/2006/relationships" xmlns:p="http://schemas.openxmlformats.org/presentationml/2006/main" preserve="1" userDrawn="1">
  <p:cSld name="Black Notes slide Layout">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169" y="1189176"/>
            <a:ext cx="11650488" cy="4481204"/>
          </a:xfrm>
          <a:prstGeom prst="rect">
            <a:avLst/>
          </a:prstGeom>
        </p:spPr>
        <p:txBody>
          <a:bodyPr/>
          <a:lstStyle>
            <a:lvl1pPr marL="284620" indent="-284620">
              <a:buClr>
                <a:schemeClr val="tx1"/>
              </a:buClr>
              <a:buSzPct val="90000"/>
              <a:buFont typeface="Arial" pitchFamily="34" charset="0"/>
              <a:buChar char="•"/>
              <a:defRPr sz="349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59908" indent="-275288">
              <a:buClr>
                <a:schemeClr val="tx1"/>
              </a:buClr>
              <a:buSzPct val="90000"/>
              <a:buFont typeface="Arial" pitchFamily="34" charset="0"/>
              <a:buChar char="•"/>
              <a:defRPr sz="3099">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4528" indent="-284620">
              <a:buClr>
                <a:schemeClr val="tx1"/>
              </a:buClr>
              <a:buSzPct val="90000"/>
              <a:buFont typeface="Arial" pitchFamily="34" charset="0"/>
              <a:buChar char="•"/>
              <a:defRPr sz="2699">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8490" indent="-223964">
              <a:buClr>
                <a:schemeClr val="tx1"/>
              </a:buClr>
              <a:buSzPct val="90000"/>
              <a:buFont typeface="Arial" pitchFamily="34" charset="0"/>
              <a:buChar char="•"/>
              <a:defRPr sz="2399">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2454" indent="-223964">
              <a:buClr>
                <a:schemeClr val="tx1"/>
              </a:buClr>
              <a:buSzPct val="90000"/>
              <a:buFont typeface="Arial" pitchFamily="34" charset="0"/>
              <a:buChar char="•"/>
              <a:defRPr sz="1999">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2188826" cy="619125"/>
          </a:xfrm>
          <a:prstGeom prst="rect">
            <a:avLst/>
          </a:prstGeom>
          <a:solidFill>
            <a:srgbClr val="FFFF99"/>
          </a:solidFill>
        </p:spPr>
        <p:txBody>
          <a:bodyPr wrap="square" lIns="152364" tIns="76182" rIns="152364" bIns="76182" anchor="b" anchorCtr="0">
            <a:noAutofit/>
          </a:bodyPr>
          <a:lstStyle>
            <a:lvl1pPr algn="r">
              <a:buFont typeface="Arial" pitchFamily="34" charset="0"/>
              <a:buNone/>
              <a:defRPr sz="3599"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8422274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94.xml><?xml version="1.0" encoding="utf-8"?>
<p:sldLayout xmlns:a="http://schemas.openxmlformats.org/drawingml/2006/main" xmlns:r="http://schemas.openxmlformats.org/officeDocument/2006/relationships" xmlns:p="http://schemas.openxmlformats.org/presentationml/2006/main" preserve="1" userDrawn="1">
  <p:cSld name="1_Black Notes slide Layout">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69169" y="1189178"/>
            <a:ext cx="11650488" cy="5376199"/>
          </a:xfrm>
          <a:prstGeom prst="rect">
            <a:avLst/>
          </a:prstGeom>
        </p:spPr>
        <p:txBody>
          <a:bodyPr/>
          <a:lstStyle>
            <a:lvl1pPr marL="284620" indent="-284620">
              <a:buClr>
                <a:schemeClr val="tx1"/>
              </a:buClr>
              <a:buSzPct val="90000"/>
              <a:buFont typeface="Arial" pitchFamily="34" charset="0"/>
              <a:buChar char="•"/>
              <a:defRPr sz="349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59908" indent="-275288">
              <a:buClr>
                <a:schemeClr val="tx1"/>
              </a:buClr>
              <a:buSzPct val="90000"/>
              <a:buFont typeface="Arial" pitchFamily="34" charset="0"/>
              <a:buChar char="•"/>
              <a:defRPr sz="3099">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44528" indent="-284620">
              <a:buClr>
                <a:schemeClr val="tx1"/>
              </a:buClr>
              <a:buSzPct val="90000"/>
              <a:buFont typeface="Arial" pitchFamily="34" charset="0"/>
              <a:buChar char="•"/>
              <a:defRPr sz="2699">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68490" indent="-223964">
              <a:buClr>
                <a:schemeClr val="tx1"/>
              </a:buClr>
              <a:buSzPct val="90000"/>
              <a:buFont typeface="Arial" pitchFamily="34" charset="0"/>
              <a:buChar char="•"/>
              <a:defRPr sz="2399">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292454" indent="-223964">
              <a:buClr>
                <a:schemeClr val="tx1"/>
              </a:buClr>
              <a:buSzPct val="90000"/>
              <a:buFont typeface="Arial" pitchFamily="34" charset="0"/>
              <a:buChar char="•"/>
              <a:defRPr sz="1999">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6524146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95.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67615" y="5960378"/>
            <a:ext cx="11652043" cy="619290"/>
          </a:xfrm>
          <a:prstGeom prst="rect">
            <a:avLst/>
          </a:prstGeom>
          <a:noFill/>
          <a:ln w="12700">
            <a:noFill/>
            <a:miter lim="800000"/>
            <a:headEnd type="none" w="sm" len="sm"/>
            <a:tailEnd type="none" w="sm" len="sm"/>
          </a:ln>
          <a:effectLst/>
        </p:spPr>
        <p:txBody>
          <a:bodyPr vert="horz" wrap="square" lIns="179169" tIns="143335" rIns="179169" bIns="143335" numCol="1" anchor="t" anchorCtr="0" compatLnSpc="1">
            <a:prstTxWarp prst="textNoShape">
              <a:avLst/>
            </a:prstTxWarp>
            <a:spAutoFit/>
          </a:bodyPr>
          <a:lstStyle/>
          <a:p>
            <a:pPr defTabSz="913379"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13379"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0085" y="3083655"/>
            <a:ext cx="3223021" cy="690695"/>
          </a:xfrm>
          <a:prstGeom prst="rect">
            <a:avLst/>
          </a:prstGeom>
        </p:spPr>
      </p:pic>
    </p:spTree>
    <p:extLst>
      <p:ext uri="{BB962C8B-B14F-4D97-AF65-F5344CB8AC3E}">
        <p14:creationId xmlns:p14="http://schemas.microsoft.com/office/powerpoint/2010/main" val="2253428658"/>
      </p:ext>
    </p:extLst>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5" y="1905001"/>
            <a:ext cx="11149012" cy="158504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43813614"/>
      </p:ext>
    </p:extLst>
  </p:cSld>
  <p:clrMapOvr>
    <a:masterClrMapping/>
  </p:clrMapOvr>
  <p:transition>
    <p:fade/>
  </p:transition>
  <p:timing>
    <p:tnLst>
      <p:par>
        <p:cTn id="1" dur="indefinite" restart="never" nodeType="tmRoot"/>
      </p:par>
    </p:tnLst>
  </p:timing>
</p:sldLayout>
</file>

<file path=ppt/slideLayouts/slideLayout297.xml><?xml version="1.0" encoding="utf-8"?>
<p:sldLayout xmlns:a="http://schemas.openxmlformats.org/drawingml/2006/main" xmlns:r="http://schemas.openxmlformats.org/officeDocument/2006/relationships" xmlns:p="http://schemas.openxmlformats.org/presentationml/2006/main" type="blank">
  <p:cSld name="Blank">
    <p:bg>
      <p:bgPr>
        <a:blipFill dpi="0" rotWithShape="1">
          <a:blip r:embed="rId2">
            <a:duotone>
              <a:prstClr val="black"/>
              <a:schemeClr val="accent4">
                <a:tint val="45000"/>
                <a:satMod val="400000"/>
              </a:schemeClr>
            </a:duotone>
          </a:blip>
          <a:srcRect/>
          <a:stretch>
            <a:fillRect t="-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4218046"/>
      </p:ext>
    </p:extLst>
  </p:cSld>
  <p:clrMapOvr>
    <a:masterClrMapping/>
  </p:clrMapOvr>
  <p:transition>
    <p:fade/>
  </p:transition>
  <p:timing>
    <p:tnLst>
      <p:par>
        <p:cTn id="1" dur="indefinite" restart="never" nodeType="tmRoot"/>
      </p:par>
    </p:tnLst>
  </p:timing>
</p:sldLayout>
</file>

<file path=ppt/slideLayouts/slideLayout298.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380902" y="280419"/>
            <a:ext cx="11149013" cy="771151"/>
          </a:xfrm>
        </p:spPr>
        <p:txBody>
          <a:bodyPr/>
          <a:lstStyle>
            <a:lvl1pPr>
              <a:defRPr>
                <a:solidFill>
                  <a:srgbClr val="68217A"/>
                </a:solidFill>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380902" y="1402162"/>
            <a:ext cx="11149013" cy="970351"/>
          </a:xfrm>
        </p:spPr>
        <p:txBody>
          <a:bodyPr/>
          <a:lstStyle>
            <a:lvl1pPr marL="0" indent="0">
              <a:spcBef>
                <a:spcPts val="0"/>
              </a:spcBef>
              <a:spcAft>
                <a:spcPts val="900"/>
              </a:spcAft>
              <a:buNone/>
              <a:defRPr sz="3999" spc="-100" baseline="0">
                <a:solidFill>
                  <a:srgbClr val="68217A"/>
                </a:solidFill>
                <a:latin typeface="Segoe UI Light" pitchFamily="34" charset="0"/>
              </a:defRPr>
            </a:lvl1pPr>
            <a:lvl2pPr marL="0" indent="0">
              <a:spcBef>
                <a:spcPts val="0"/>
              </a:spcBef>
              <a:spcAft>
                <a:spcPts val="400"/>
              </a:spcAft>
              <a:buNone/>
              <a:defRPr sz="2099" spc="-51" baseline="0">
                <a:solidFill>
                  <a:srgbClr val="68217A"/>
                </a:solidFill>
              </a:defRPr>
            </a:lvl2pPr>
            <a:lvl3pPr marL="0" indent="0">
              <a:spcBef>
                <a:spcPts val="0"/>
              </a:spcBef>
              <a:spcAft>
                <a:spcPts val="400"/>
              </a:spcAft>
              <a:buNone/>
              <a:defRPr sz="1999"/>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2064635457"/>
      </p:ext>
    </p:extLst>
  </p:cSld>
  <p:clrMapOvr>
    <a:masterClrMapping/>
  </p:clrMapOvr>
  <p:transition>
    <p:fade/>
  </p:transition>
</p:sldLayout>
</file>

<file path=ppt/slideLayouts/slideLayout299.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380902" y="280419"/>
            <a:ext cx="11149013" cy="7711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77856" y="1402082"/>
            <a:ext cx="11149013" cy="18989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8931904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ag_Lin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3050436"/>
            <a:ext cx="11149013" cy="757131"/>
          </a:xfrm>
        </p:spPr>
        <p:txBody>
          <a:bodyPr anchor="ctr" anchorCtr="0"/>
          <a:lstStyle>
            <a:lvl1pPr>
              <a:defRPr sz="5500" spc="0" baseline="0">
                <a:solidFill>
                  <a:schemeClr val="tx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2346164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a:stretch/>
        </p:blipFill>
        <p:spPr bwMode="auto">
          <a:xfrm>
            <a:off x="4817662" y="1091619"/>
            <a:ext cx="7371163" cy="4674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title"/>
          </p:nvPr>
        </p:nvSpPr>
        <p:spPr>
          <a:xfrm>
            <a:off x="173420" y="1710049"/>
            <a:ext cx="4521409" cy="2286239"/>
          </a:xfrm>
          <a:noFill/>
        </p:spPr>
        <p:txBody>
          <a:bodyPr wrap="square" lIns="0" tIns="0" rIns="0" bIns="0" rtlCol="0">
            <a:noAutofit/>
          </a:bodyPr>
          <a:lstStyle>
            <a:lvl1pPr>
              <a:defRPr lang="en-US" sz="6700">
                <a:solidFill>
                  <a:schemeClr val="tx1">
                    <a:lumMod val="75000"/>
                    <a:lumOff val="25000"/>
                    <a:alpha val="99000"/>
                  </a:schemeClr>
                </a:solidFill>
                <a:cs typeface="+mn-cs"/>
              </a:defRPr>
            </a:lvl1pPr>
          </a:lstStyle>
          <a:p>
            <a:pPr marL="0" lvl="0"/>
            <a:r>
              <a:rPr lang="en-US" dirty="0" smtClean="0"/>
              <a:t>Click to edit Master title style</a:t>
            </a:r>
            <a:endParaRPr lang="en-US" dirty="0"/>
          </a:p>
        </p:txBody>
      </p:sp>
      <p:sp>
        <p:nvSpPr>
          <p:cNvPr id="10" name="Content Placeholder 9"/>
          <p:cNvSpPr>
            <a:spLocks noGrp="1"/>
          </p:cNvSpPr>
          <p:nvPr>
            <p:ph sz="quarter" idx="10"/>
          </p:nvPr>
        </p:nvSpPr>
        <p:spPr>
          <a:xfrm>
            <a:off x="173038" y="4167739"/>
            <a:ext cx="4521200" cy="332399"/>
          </a:xfrm>
          <a:noFill/>
        </p:spPr>
        <p:txBody>
          <a:bodyPr wrap="square" lIns="0" tIns="0" rIns="0" bIns="0" rtlCol="0">
            <a:spAutoFit/>
          </a:bodyPr>
          <a:lstStyle>
            <a:lvl1pPr marL="0" indent="0" algn="l">
              <a:buNone/>
              <a:defRPr lang="en-US" dirty="0" smtClean="0">
                <a:solidFill>
                  <a:schemeClr val="tx1">
                    <a:alpha val="99000"/>
                  </a:schemeClr>
                </a:solidFill>
              </a:defRPr>
            </a:lvl1pPr>
          </a:lstStyle>
          <a:p>
            <a:pPr marL="0" lvl="0"/>
            <a:r>
              <a:rPr lang="en-US" dirty="0" smtClean="0"/>
              <a:t>Click to edit Master text styles</a:t>
            </a:r>
          </a:p>
        </p:txBody>
      </p:sp>
    </p:spTree>
    <p:extLst>
      <p:ext uri="{BB962C8B-B14F-4D97-AF65-F5344CB8AC3E}">
        <p14:creationId xmlns:p14="http://schemas.microsoft.com/office/powerpoint/2010/main" val="4292760299"/>
      </p:ext>
    </p:extLst>
  </p:cSld>
  <p:clrMapOvr>
    <a:masterClrMapping/>
  </p:clrMapOvr>
  <p:transition>
    <p:fade/>
  </p:transition>
  <p:timing>
    <p:tnLst>
      <p:par>
        <p:cTn id="1" dur="indefinite" restart="never" nodeType="tmRoot"/>
      </p:par>
    </p:tnLst>
  </p:timing>
</p:sldLayout>
</file>

<file path=ppt/slideLayouts/slideLayout3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377856" y="1402082"/>
            <a:ext cx="11149013" cy="189898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134447998"/>
      </p:ext>
    </p:extLst>
  </p:cSld>
  <p:clrMapOvr>
    <a:masterClrMapping/>
  </p:clrMapOvr>
  <p:transition>
    <p:fade/>
  </p:transition>
</p:sldLayout>
</file>

<file path=ppt/slideLayouts/slideLayout30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20803599"/>
      </p:ext>
    </p:extLst>
  </p:cSld>
  <p:clrMapOvr>
    <a:masterClrMapping/>
  </p:clrMapOvr>
  <p:transition>
    <p:fade/>
  </p:transition>
</p:sldLayout>
</file>

<file path=ppt/slideLayouts/slideLayout302.xml><?xml version="1.0" encoding="utf-8"?>
<p:sldLayout xmlns:a="http://schemas.openxmlformats.org/drawingml/2006/main" xmlns:r="http://schemas.openxmlformats.org/officeDocument/2006/relationships" xmlns:p="http://schemas.openxmlformats.org/presentationml/2006/main" type="blank" preserve="1">
  <p:cSld name="Blank with logo">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stretch>
            <a:fillRect/>
          </a:stretch>
        </p:blipFill>
        <p:spPr>
          <a:xfrm>
            <a:off x="9231907" y="6107292"/>
            <a:ext cx="2556269" cy="434943"/>
          </a:xfrm>
          <a:prstGeom prst="rect">
            <a:avLst/>
          </a:prstGeom>
        </p:spPr>
      </p:pic>
    </p:spTree>
    <p:extLst>
      <p:ext uri="{BB962C8B-B14F-4D97-AF65-F5344CB8AC3E}">
        <p14:creationId xmlns:p14="http://schemas.microsoft.com/office/powerpoint/2010/main" val="1295390223"/>
      </p:ext>
    </p:extLst>
  </p:cSld>
  <p:clrMapOvr>
    <a:masterClrMapping/>
  </p:clrMapOvr>
  <p:transition>
    <p:fade/>
  </p:transition>
</p:sldLayout>
</file>

<file path=ppt/slideLayouts/slideLayout303.xml><?xml version="1.0" encoding="utf-8"?>
<p:sldLayout xmlns:a="http://schemas.openxmlformats.org/drawingml/2006/main" xmlns:r="http://schemas.openxmlformats.org/officeDocument/2006/relationships" xmlns:p="http://schemas.openxmlformats.org/presentationml/2006/main" preserve="1">
  <p:cSld name="Black Layout - Title and Conten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buClrTx/>
              <a:defRPr>
                <a:solidFill>
                  <a:srgbClr val="68217A"/>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377856" y="1402082"/>
            <a:ext cx="11149013" cy="2000548"/>
          </a:xfrm>
        </p:spPr>
        <p:txBody>
          <a:bodyPr/>
          <a:lstStyle>
            <a:lvl1pPr marL="345909" indent="-345909">
              <a:buClrTx/>
              <a:buSzPct val="70000"/>
              <a:buFont typeface="Wingdings" pitchFamily="2" charset="2"/>
              <a:buChar char="l"/>
              <a:defRPr lang="en-US" sz="3199" kern="1200" dirty="0" smtClean="0">
                <a:solidFill>
                  <a:srgbClr val="68217A"/>
                </a:solidFill>
                <a:latin typeface="+mn-lt"/>
                <a:ea typeface="+mn-ea"/>
                <a:cs typeface="+mn-cs"/>
              </a:defRPr>
            </a:lvl1pPr>
            <a:lvl2pPr marL="920309" indent="-456980">
              <a:buClrTx/>
              <a:buSzPct val="70000"/>
              <a:buFont typeface="Wingdings" pitchFamily="2" charset="2"/>
              <a:buChar char="l"/>
              <a:defRPr lang="en-US" sz="2799" kern="1200" dirty="0" smtClean="0">
                <a:solidFill>
                  <a:srgbClr val="68217A"/>
                </a:solidFill>
                <a:latin typeface="+mn-lt"/>
                <a:ea typeface="+mn-ea"/>
                <a:cs typeface="+mn-cs"/>
              </a:defRPr>
            </a:lvl2pPr>
            <a:lvl3pPr>
              <a:buClrTx/>
              <a:buSzPct val="70000"/>
              <a:buFont typeface="Wingdings" pitchFamily="2" charset="2"/>
              <a:buChar char="l"/>
              <a:defRPr lang="en-US" sz="2399" kern="1200" dirty="0" smtClean="0">
                <a:solidFill>
                  <a:srgbClr val="68217A"/>
                </a:solidFill>
                <a:latin typeface="+mn-lt"/>
                <a:ea typeface="+mn-ea"/>
                <a:cs typeface="+mn-cs"/>
              </a:defRPr>
            </a:lvl3pPr>
            <a:lvl4pPr marL="1716851" indent="-285613">
              <a:buClrTx/>
              <a:buSzPct val="70000"/>
              <a:buFont typeface="Wingdings" pitchFamily="2" charset="2"/>
              <a:buChar char="l"/>
              <a:defRPr lang="en-US" sz="1899" kern="1200" dirty="0" smtClean="0">
                <a:solidFill>
                  <a:srgbClr val="68217A"/>
                </a:solidFill>
                <a:latin typeface="+mn-lt"/>
                <a:ea typeface="+mn-ea"/>
                <a:cs typeface="+mn-cs"/>
              </a:defRPr>
            </a:lvl4pPr>
            <a:lvl5pPr marL="1548656" indent="-342735">
              <a:buClrTx/>
              <a:buSzPct val="70000"/>
              <a:buFont typeface="Wingdings" pitchFamily="2" charset="2"/>
              <a:buChar char="l"/>
              <a:defRPr lang="en-US" sz="1899" kern="1200" dirty="0">
                <a:solidFill>
                  <a:srgbClr val="68217A"/>
                </a:solidFill>
                <a:latin typeface="+mn-lt"/>
                <a:ea typeface="+mn-ea"/>
                <a:cs typeface="+mn-c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37633851"/>
      </p:ext>
    </p:extLst>
  </p:cSld>
  <p:clrMapOvr>
    <a:masterClrMapping/>
  </p:clrMapOvr>
  <p:transition>
    <p:fade/>
  </p:transition>
</p:sldLayout>
</file>

<file path=ppt/slideLayouts/slideLayout304.xml><?xml version="1.0" encoding="utf-8"?>
<p:sldLayout xmlns:a="http://schemas.openxmlformats.org/drawingml/2006/main" xmlns:r="http://schemas.openxmlformats.org/officeDocument/2006/relationships" xmlns:p="http://schemas.openxmlformats.org/presentationml/2006/main" preserve="1" userDrawn="1">
  <p:cSld name="Black Notes slide Layou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buClrTx/>
              <a:defRPr>
                <a:solidFill>
                  <a:srgbClr val="68217A"/>
                </a:solidFill>
              </a:defRPr>
            </a:lvl1pPr>
          </a:lstStyle>
          <a:p>
            <a:r>
              <a:rPr lang="en-US" dirty="0" smtClean="0"/>
              <a:t>Click to edit Master title style</a:t>
            </a:r>
            <a:endParaRPr lang="en-US" dirty="0"/>
          </a:p>
        </p:txBody>
      </p:sp>
      <p:sp>
        <p:nvSpPr>
          <p:cNvPr id="4" name="Text Placeholder 6"/>
          <p:cNvSpPr>
            <a:spLocks noGrp="1"/>
          </p:cNvSpPr>
          <p:nvPr>
            <p:ph type="body" sz="quarter" idx="11"/>
          </p:nvPr>
        </p:nvSpPr>
        <p:spPr>
          <a:xfrm>
            <a:off x="2" y="6238876"/>
            <a:ext cx="12188826" cy="619125"/>
          </a:xfrm>
          <a:solidFill>
            <a:srgbClr val="FFFF99"/>
          </a:solidFill>
        </p:spPr>
        <p:txBody>
          <a:bodyPr lIns="152381" tIns="76189" rIns="152381" bIns="76189" anchor="b" anchorCtr="0">
            <a:noAutofit/>
          </a:bodyPr>
          <a:lstStyle>
            <a:lvl1pPr algn="r">
              <a:buFont typeface="Arial" pitchFamily="34" charset="0"/>
              <a:buNone/>
              <a:defRPr spc="-51" baseline="0">
                <a:gradFill>
                  <a:gsLst>
                    <a:gs pos="0">
                      <a:srgbClr val="000000"/>
                    </a:gs>
                    <a:gs pos="100000">
                      <a:srgbClr val="000000"/>
                    </a:gs>
                  </a:gsLst>
                  <a:lin ang="5400000" scaled="0"/>
                </a:gradFill>
                <a:effectLst/>
                <a:latin typeface="Segoe UI" pitchFamily="34" charset="0"/>
              </a:defRPr>
            </a:lvl1pPr>
          </a:lstStyle>
          <a:p>
            <a:pPr lvl="0"/>
            <a:r>
              <a:rPr lang="en-US" dirty="0" smtClean="0"/>
              <a:t>Click to edit Master text styles</a:t>
            </a:r>
          </a:p>
        </p:txBody>
      </p:sp>
      <p:sp>
        <p:nvSpPr>
          <p:cNvPr id="5" name="Text Placeholder 5"/>
          <p:cNvSpPr>
            <a:spLocks noGrp="1"/>
          </p:cNvSpPr>
          <p:nvPr>
            <p:ph type="body" sz="quarter" idx="10"/>
          </p:nvPr>
        </p:nvSpPr>
        <p:spPr bwMode="white">
          <a:xfrm>
            <a:off x="377856" y="1402082"/>
            <a:ext cx="11149013" cy="2000548"/>
          </a:xfrm>
        </p:spPr>
        <p:txBody>
          <a:bodyPr/>
          <a:lstStyle>
            <a:lvl1pPr marL="345909" indent="-345909">
              <a:buClrTx/>
              <a:buSzPct val="70000"/>
              <a:buFont typeface="Wingdings" pitchFamily="2" charset="2"/>
              <a:buChar char="l"/>
              <a:defRPr lang="en-US" sz="3199" kern="1200" dirty="0" smtClean="0">
                <a:solidFill>
                  <a:srgbClr val="68217A"/>
                </a:solidFill>
                <a:latin typeface="+mn-lt"/>
                <a:ea typeface="+mn-ea"/>
                <a:cs typeface="+mn-cs"/>
              </a:defRPr>
            </a:lvl1pPr>
            <a:lvl2pPr marL="920309" indent="-456980">
              <a:buClrTx/>
              <a:buSzPct val="70000"/>
              <a:buFont typeface="Wingdings" pitchFamily="2" charset="2"/>
              <a:buChar char="l"/>
              <a:defRPr lang="en-US" sz="2799" kern="1200" dirty="0" smtClean="0">
                <a:solidFill>
                  <a:srgbClr val="68217A"/>
                </a:solidFill>
                <a:latin typeface="+mn-lt"/>
                <a:ea typeface="+mn-ea"/>
                <a:cs typeface="+mn-cs"/>
              </a:defRPr>
            </a:lvl2pPr>
            <a:lvl3pPr>
              <a:buClrTx/>
              <a:buSzPct val="70000"/>
              <a:buFont typeface="Wingdings" pitchFamily="2" charset="2"/>
              <a:buChar char="l"/>
              <a:defRPr lang="en-US" sz="2399" kern="1200" dirty="0" smtClean="0">
                <a:solidFill>
                  <a:srgbClr val="68217A"/>
                </a:solidFill>
                <a:latin typeface="+mn-lt"/>
                <a:ea typeface="+mn-ea"/>
                <a:cs typeface="+mn-cs"/>
              </a:defRPr>
            </a:lvl3pPr>
            <a:lvl4pPr marL="1716851" indent="-285613">
              <a:buClrTx/>
              <a:buSzPct val="70000"/>
              <a:buFont typeface="Wingdings" pitchFamily="2" charset="2"/>
              <a:buChar char="l"/>
              <a:defRPr lang="en-US" sz="1899" kern="1200" dirty="0" smtClean="0">
                <a:solidFill>
                  <a:srgbClr val="68217A"/>
                </a:solidFill>
                <a:latin typeface="+mn-lt"/>
                <a:ea typeface="+mn-ea"/>
                <a:cs typeface="+mn-cs"/>
              </a:defRPr>
            </a:lvl4pPr>
            <a:lvl5pPr marL="1548656" indent="-342735">
              <a:buClrTx/>
              <a:buSzPct val="70000"/>
              <a:buFont typeface="Wingdings" pitchFamily="2" charset="2"/>
              <a:buChar char="l"/>
              <a:defRPr lang="en-US" sz="1899" kern="1200" dirty="0">
                <a:solidFill>
                  <a:srgbClr val="68217A"/>
                </a:solidFill>
                <a:latin typeface="+mn-lt"/>
                <a:ea typeface="+mn-ea"/>
                <a:cs typeface="+mn-cs"/>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341225146"/>
      </p:ext>
    </p:extLst>
  </p:cSld>
  <p:clrMapOvr>
    <a:masterClrMapping/>
  </p:clrMapOvr>
  <p:transition>
    <p:fade/>
  </p:transition>
</p:sldLayout>
</file>

<file path=ppt/slideLayouts/slideLayout30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2" y="1371607"/>
            <a:ext cx="10982750" cy="304801"/>
          </a:xfrm>
        </p:spPr>
        <p:txBody>
          <a:bodyPr lIns="0" anchor="b" anchorCtr="0">
            <a:noAutofit/>
          </a:bodyPr>
          <a:lstStyle>
            <a:lvl1pPr marL="0" indent="0" algn="l">
              <a:buFont typeface="Arial" pitchFamily="34" charset="0"/>
              <a:buNone/>
              <a:defRPr sz="15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68" y="249238"/>
            <a:ext cx="11031626" cy="761747"/>
          </a:xfrm>
        </p:spPr>
        <p:txBody>
          <a:bodyPr lIns="0"/>
          <a:lstStyle>
            <a:lvl1pPr algn="l">
              <a:defRPr/>
            </a:lvl1pPr>
          </a:lstStyle>
          <a:p>
            <a:r>
              <a:rPr lang="en-US" dirty="0" smtClean="0"/>
              <a:t>Click to edit Master title style</a:t>
            </a:r>
            <a:endParaRPr lang="en-US" dirty="0"/>
          </a:p>
        </p:txBody>
      </p:sp>
      <p:sp>
        <p:nvSpPr>
          <p:cNvPr id="13" name="Text Placeholder 3"/>
          <p:cNvSpPr>
            <a:spLocks noGrp="1"/>
          </p:cNvSpPr>
          <p:nvPr>
            <p:ph type="body" sz="half" idx="2"/>
          </p:nvPr>
        </p:nvSpPr>
        <p:spPr>
          <a:xfrm>
            <a:off x="609445" y="5943600"/>
            <a:ext cx="9547913" cy="304800"/>
          </a:xfrm>
        </p:spPr>
        <p:txBody>
          <a:bodyPr>
            <a:noAutofit/>
          </a:bodyPr>
          <a:lstStyle>
            <a:lvl1pPr marL="0" indent="0">
              <a:lnSpc>
                <a:spcPts val="1605"/>
              </a:lnSpc>
              <a:spcBef>
                <a:spcPts val="0"/>
              </a:spcBef>
              <a:spcAft>
                <a:spcPts val="0"/>
              </a:spcAft>
              <a:buNone/>
              <a:defRPr sz="1200" spc="-36" baseline="0"/>
            </a:lvl1pPr>
            <a:lvl2pPr marL="407999" indent="0">
              <a:buNone/>
              <a:defRPr sz="1100"/>
            </a:lvl2pPr>
            <a:lvl3pPr marL="815999" indent="0">
              <a:buNone/>
              <a:defRPr sz="900"/>
            </a:lvl3pPr>
            <a:lvl4pPr marL="1223998" indent="0">
              <a:buNone/>
              <a:defRPr sz="800"/>
            </a:lvl4pPr>
            <a:lvl5pPr marL="1631996" indent="0">
              <a:buNone/>
              <a:defRPr sz="800"/>
            </a:lvl5pPr>
            <a:lvl6pPr marL="2039995" indent="0">
              <a:buNone/>
              <a:defRPr sz="800"/>
            </a:lvl6pPr>
            <a:lvl7pPr marL="2447993" indent="0">
              <a:buNone/>
              <a:defRPr sz="800"/>
            </a:lvl7pPr>
            <a:lvl8pPr marL="2855994" indent="0">
              <a:buNone/>
              <a:defRPr sz="800"/>
            </a:lvl8pPr>
            <a:lvl9pPr marL="3263993" indent="0">
              <a:buNone/>
              <a:defRPr sz="800"/>
            </a:lvl9pPr>
          </a:lstStyle>
          <a:p>
            <a:pPr lvl="0"/>
            <a:r>
              <a:rPr lang="en-US" dirty="0" smtClean="0"/>
              <a:t>Click to edit Master text styles</a:t>
            </a:r>
          </a:p>
        </p:txBody>
      </p:sp>
      <p:sp>
        <p:nvSpPr>
          <p:cNvPr id="15" name="Content Placeholder 14"/>
          <p:cNvSpPr>
            <a:spLocks noGrp="1"/>
          </p:cNvSpPr>
          <p:nvPr>
            <p:ph sz="quarter" idx="18"/>
          </p:nvPr>
        </p:nvSpPr>
        <p:spPr>
          <a:xfrm>
            <a:off x="614139" y="1804991"/>
            <a:ext cx="9570002" cy="189898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49692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06.xml><?xml version="1.0" encoding="utf-8"?>
<p:sldLayout xmlns:a="http://schemas.openxmlformats.org/drawingml/2006/main" xmlns:r="http://schemas.openxmlformats.org/officeDocument/2006/relationships" xmlns:p="http://schemas.openxmlformats.org/presentationml/2006/main" preserve="1" userDrawn="1">
  <p:cSld name="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5" y="1622369"/>
            <a:ext cx="7869236" cy="1523497"/>
          </a:xfrm>
        </p:spPr>
        <p:txBody>
          <a:bodyPr anchor="ctr" anchorCtr="0">
            <a:noAutofit/>
          </a:bodyPr>
          <a:lstStyle>
            <a:lvl1pPr>
              <a:lnSpc>
                <a:spcPct val="90000"/>
              </a:lnSpc>
              <a:defRPr sz="5400">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4" y="4343402"/>
            <a:ext cx="6840536"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894903" y="6543225"/>
            <a:ext cx="1683474" cy="261610"/>
          </a:xfrm>
          <a:prstGeom prst="rect">
            <a:avLst/>
          </a:prstGeom>
        </p:spPr>
        <p:txBody>
          <a:bodyPr wrap="none">
            <a:spAutoFit/>
          </a:bodyPr>
          <a:lstStyle/>
          <a:p>
            <a:pPr defTabSz="914363"/>
            <a:r>
              <a:rPr lang="en-US" sz="1100" dirty="0" smtClean="0">
                <a:gradFill>
                  <a:gsLst>
                    <a:gs pos="0">
                      <a:srgbClr val="65BC46"/>
                    </a:gs>
                    <a:gs pos="86000">
                      <a:srgbClr val="65BC46"/>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65BC46"/>
                  </a:gs>
                  <a:gs pos="86000">
                    <a:srgbClr val="65BC46"/>
                  </a:gs>
                </a:gsLst>
                <a:lin ang="5400000" scaled="0"/>
              </a:gradFill>
              <a:latin typeface="Segoe UI" pitchFamily="34" charset="0"/>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64" y="190502"/>
            <a:ext cx="2547937"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690869546"/>
      </p:ext>
    </p:extLst>
  </p:cSld>
  <p:clrMapOvr>
    <a:masterClrMapping/>
  </p:clrMapOvr>
  <p:transition>
    <p:fade/>
  </p:transition>
  <p:timing>
    <p:tnLst>
      <p:par>
        <p:cTn id="1" dur="indefinite" restart="never" nodeType="tmRoot"/>
      </p:par>
    </p:tnLst>
  </p:timing>
</p:sldLayout>
</file>

<file path=ppt/slideLayouts/slideLayout307.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6" y="3011995"/>
            <a:ext cx="7796664" cy="1523494"/>
          </a:xfrm>
        </p:spPr>
        <p:txBody>
          <a:bodyPr anchor="ctr" anchorCtr="0">
            <a:noAutofit/>
          </a:bodyPr>
          <a:lstStyle>
            <a:lvl1pPr>
              <a:lnSpc>
                <a:spcPct val="90000"/>
              </a:lnSpc>
              <a:defRPr sz="4800">
                <a:latin typeface="+mn-lt"/>
              </a:defRPr>
            </a:lvl1pPr>
          </a:lstStyle>
          <a:p>
            <a:r>
              <a:rPr lang="en-US" smtClean="0"/>
              <a:t>Click to edit Master title style</a:t>
            </a:r>
            <a:endParaRPr lang="en-US" dirty="0"/>
          </a:p>
        </p:txBody>
      </p:sp>
      <p:sp>
        <p:nvSpPr>
          <p:cNvPr id="3" name="Subtitle 2"/>
          <p:cNvSpPr>
            <a:spLocks noGrp="1"/>
          </p:cNvSpPr>
          <p:nvPr>
            <p:ph type="subTitle" idx="1"/>
          </p:nvPr>
        </p:nvSpPr>
        <p:spPr>
          <a:xfrm>
            <a:off x="969965" y="4787310"/>
            <a:ext cx="7041922"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969965" y="844109"/>
            <a:ext cx="8605837" cy="13786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10000" b="0" i="0" u="none" strike="noStrike" kern="1200" cap="none" spc="-300" normalizeH="0" baseline="0" noProof="0" dirty="0" smtClean="0">
                <a:ln w="11430"/>
                <a:gradFill>
                  <a:gsLst>
                    <a:gs pos="0">
                      <a:schemeClr val="tx1"/>
                    </a:gs>
                    <a:gs pos="88000">
                      <a:schemeClr val="tx1"/>
                    </a:gs>
                  </a:gsLst>
                  <a:lin ang="5400000"/>
                </a:gradFill>
                <a:effectLst/>
                <a:uLnTx/>
                <a:uFillTx/>
                <a:latin typeface="+mj-lt"/>
                <a:ea typeface="+mn-ea"/>
                <a:cs typeface="+mn-cs"/>
              </a:defRPr>
            </a:lvl1pPr>
          </a:lstStyle>
          <a:p>
            <a:pPr lvl="0"/>
            <a:r>
              <a:rPr lang="en-US" dirty="0" smtClean="0"/>
              <a:t>click to…</a:t>
            </a:r>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950318113"/>
      </p:ext>
    </p:extLst>
  </p:cSld>
  <p:clrMapOvr>
    <a:masterClrMapping/>
  </p:clrMapOvr>
  <p:transition>
    <p:fade/>
  </p:transition>
  <p:timing>
    <p:tnLst>
      <p:par>
        <p:cTn id="1" dur="indefinite" restart="never" nodeType="tmRoot"/>
      </p:par>
    </p:tnLst>
  </p:timing>
</p:sldLayout>
</file>

<file path=ppt/slideLayouts/slideLayout308.xml><?xml version="1.0" encoding="utf-8"?>
<p:sldLayout xmlns:a="http://schemas.openxmlformats.org/drawingml/2006/main" xmlns:r="http://schemas.openxmlformats.org/officeDocument/2006/relationships" xmlns:p="http://schemas.openxmlformats.org/presentationml/2006/main" preserve="1" userDrawn="1">
  <p:cSld name="1_Title and Content">
    <p:bg>
      <p:bgPr>
        <a:blipFill dpi="0" rotWithShape="1">
          <a:blip r:embed="rId2" cstate="print">
            <a:lum/>
            <a:extLst>
              <a:ext uri="{28A0092B-C50C-407E-A947-70E740481C1C}">
                <a14:useLocalDpi xmlns:a14="http://schemas.microsoft.com/office/drawing/2010/main"/>
              </a:ext>
            </a:extLst>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14" y="1447800"/>
            <a:ext cx="11149012" cy="2000548"/>
          </a:xfrm>
        </p:spPr>
        <p:txBody>
          <a:bodyPr>
            <a:spAutoFit/>
          </a:bodyPr>
          <a:lstStyle>
            <a:lvl1pPr marL="460375" indent="-460375">
              <a:buFont typeface="Arial" pitchFamily="34" charset="0"/>
              <a:buChar char="•"/>
              <a:defRPr/>
            </a:lvl1pPr>
            <a:lvl2pPr marL="855663" indent="-395288">
              <a:buFont typeface="Arial" pitchFamily="34" charset="0"/>
              <a:buChar char="•"/>
              <a:defRPr/>
            </a:lvl2pPr>
            <a:lvl3pPr marL="1258888" indent="-403225">
              <a:buFont typeface="Arial" pitchFamily="34" charset="0"/>
              <a:buChar char="•"/>
              <a:defRPr/>
            </a:lvl3pPr>
            <a:lvl4pPr marL="1604963" indent="-346075">
              <a:buFont typeface="Arial" pitchFamily="34" charset="0"/>
              <a:buChar char="•"/>
              <a:defRPr/>
            </a:lvl4pPr>
            <a:lvl5pPr marL="1941513" indent="-336550">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448887155"/>
      </p:ext>
    </p:extLst>
  </p:cSld>
  <p:clrMapOvr>
    <a:masterClrMapping/>
  </p:clrMapOvr>
  <p:transition>
    <p:fade/>
  </p:transition>
  <p:timing>
    <p:tnLst>
      <p:par>
        <p:cTn id="1" dur="indefinite" restart="never" nodeType="tmRoot"/>
      </p:par>
    </p:tnLst>
  </p:timing>
</p:sldLayout>
</file>

<file path=ppt/slideLayouts/slideLayout309.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cstate="print">
            <a:lum/>
            <a:extLst>
              <a:ext uri="{28A0092B-C50C-407E-A947-70E740481C1C}">
                <a14:useLocalDpi xmlns:a14="http://schemas.microsoft.com/office/drawing/2010/main"/>
              </a:ext>
            </a:extLst>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800"/>
            <a:ext cx="11149013" cy="200054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841613621"/>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0914" y="228599"/>
            <a:ext cx="11149013" cy="767688"/>
          </a:xfrm>
        </p:spPr>
        <p:txBody>
          <a:bodyPr/>
          <a:lstStyle>
            <a:lvl1pPr>
              <a:defRPr>
                <a:solidFill>
                  <a:schemeClr val="tx1">
                    <a:alpha val="98824"/>
                  </a:schemeClr>
                </a:solidFill>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605177" y="1684477"/>
            <a:ext cx="11149013" cy="1764585"/>
          </a:xfrm>
        </p:spPr>
        <p:txBody>
          <a:bodyPr/>
          <a:lstStyle>
            <a:lvl1pPr>
              <a:defRPr sz="2800"/>
            </a:lvl1pPr>
            <a:lvl2pPr>
              <a:defRPr sz="2400"/>
            </a:lvl2pPr>
            <a:lvl3pPr>
              <a:defRPr sz="2000"/>
            </a:lvl3pPr>
            <a:lvl4pPr>
              <a:defRPr sz="1900"/>
            </a:lvl4pPr>
            <a:lvl5pPr>
              <a:defRPr sz="19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1"/>
          </p:nvPr>
        </p:nvSpPr>
        <p:spPr/>
        <p:txBody>
          <a:bodyPr/>
          <a:lstStyle/>
          <a:p>
            <a:endParaRPr lang="en-US" dirty="0">
              <a:solidFill>
                <a:srgbClr val="292929">
                  <a:tint val="75000"/>
                </a:srgbClr>
              </a:solidFill>
            </a:endParaRPr>
          </a:p>
        </p:txBody>
      </p:sp>
      <p:sp>
        <p:nvSpPr>
          <p:cNvPr id="8" name="Footer Placeholder 7"/>
          <p:cNvSpPr>
            <a:spLocks noGrp="1"/>
          </p:cNvSpPr>
          <p:nvPr>
            <p:ph type="ftr" sz="quarter" idx="12"/>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9" name="Slide Number Placeholder 8"/>
          <p:cNvSpPr>
            <a:spLocks noGrp="1"/>
          </p:cNvSpPr>
          <p:nvPr>
            <p:ph type="sldNum" sz="quarter" idx="13"/>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2059124705"/>
      </p:ext>
    </p:extLst>
  </p:cSld>
  <p:clrMapOvr>
    <a:masterClrMapping/>
  </p:clrMapOvr>
  <p:transition>
    <p:fade/>
  </p:transition>
  <p:timing>
    <p:tnLst>
      <p:par>
        <p:cTn id="1" dur="indefinite" restart="never" nodeType="tmRoot"/>
      </p:par>
    </p:tnLst>
  </p:timing>
</p:sldLayout>
</file>

<file path=ppt/slideLayouts/slideLayout310.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cstate="print">
            <a:lum/>
            <a:extLst>
              <a:ext uri="{28A0092B-C50C-407E-A947-70E740481C1C}">
                <a14:useLocalDpi xmlns:a14="http://schemas.microsoft.com/office/drawing/2010/main"/>
              </a:ext>
            </a:extLst>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1"/>
            <a:ext cx="5486400" cy="1742015"/>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1"/>
            <a:ext cx="5486400" cy="1742015"/>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870600843"/>
      </p:ext>
    </p:extLst>
  </p:cSld>
  <p:clrMapOvr>
    <a:masterClrMapping/>
  </p:clrMapOvr>
  <p:transition>
    <p:fade/>
  </p:transition>
  <p:timing>
    <p:tnLst>
      <p:par>
        <p:cTn id="1" dur="indefinite" restart="never" nodeType="tmRoot"/>
      </p:par>
    </p:tnLst>
  </p:timing>
</p:sldLayout>
</file>

<file path=ppt/slideLayouts/slideLayout311.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1">
          <a:blip r:embed="rId2" cstate="print">
            <a:lum/>
            <a:extLst>
              <a:ext uri="{28A0092B-C50C-407E-A947-70E740481C1C}">
                <a14:useLocalDpi xmlns:a14="http://schemas.microsoft.com/office/drawing/2010/main"/>
              </a:ext>
            </a:extLst>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11554"/>
            <a:ext cx="54864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8" y="2133600"/>
            <a:ext cx="5484971"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11554"/>
            <a:ext cx="54864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2"/>
            <a:ext cx="5486400" cy="1578619"/>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Rectangle 8"/>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955498963"/>
      </p:ext>
    </p:extLst>
  </p:cSld>
  <p:clrMapOvr>
    <a:masterClrMapping/>
  </p:clrMapOvr>
  <p:transition>
    <p:fade/>
  </p:transition>
  <p:timing>
    <p:tnLst>
      <p:par>
        <p:cTn id="1" dur="indefinite" restart="never" nodeType="tmRoot"/>
      </p:par>
    </p:tnLst>
  </p:timing>
</p:sldLayout>
</file>

<file path=ppt/slideLayouts/slideLayout312.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cstate="print">
            <a:lum/>
            <a:extLst>
              <a:ext uri="{28A0092B-C50C-407E-A947-70E740481C1C}">
                <a14:useLocalDpi xmlns:a14="http://schemas.microsoft.com/office/drawing/2010/main"/>
              </a:ext>
            </a:extLst>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Rectangle 4"/>
          <p:cNvSpPr/>
          <p:nvPr userDrawn="1"/>
        </p:nvSpPr>
        <p:spPr>
          <a:xfrm>
            <a:off x="1" y="6567339"/>
            <a:ext cx="1683474" cy="261610"/>
          </a:xfrm>
          <a:prstGeom prst="rect">
            <a:avLst/>
          </a:prstGeom>
        </p:spPr>
        <p:txBody>
          <a:bodyPr wrap="none">
            <a:spAutoFit/>
          </a:bodyPr>
          <a:lstStyle/>
          <a:p>
            <a:pPr defTabSz="914363"/>
            <a:r>
              <a:rPr lang="en-US" sz="1100" dirty="0" smtClean="0">
                <a:gradFill>
                  <a:gsLst>
                    <a:gs pos="0">
                      <a:srgbClr val="FFFFFF"/>
                    </a:gs>
                    <a:gs pos="86000">
                      <a:srgbClr val="FFFFFF"/>
                    </a:gs>
                  </a:gsLst>
                  <a:lin ang="5400000" scaled="0"/>
                </a:gradFill>
                <a:latin typeface="Segoe UI" pitchFamily="34" charset="0"/>
                <a:ea typeface="Segoe UI" pitchFamily="34" charset="0"/>
                <a:cs typeface="Segoe UI" pitchFamily="34" charset="0"/>
              </a:rPr>
              <a:t>www.buildwindows.com</a:t>
            </a:r>
            <a:endParaRPr lang="en-US" sz="1100" dirty="0">
              <a:gradFill>
                <a:gsLst>
                  <a:gs pos="0">
                    <a:srgbClr val="FFFFFF"/>
                  </a:gs>
                  <a:gs pos="86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428885829"/>
      </p:ext>
    </p:extLst>
  </p:cSld>
  <p:clrMapOvr>
    <a:masterClrMapping/>
  </p:clrMapOvr>
  <p:transition>
    <p:fade/>
  </p:transition>
  <p:timing>
    <p:tnLst>
      <p:par>
        <p:cTn id="1" dur="indefinite" restart="never" nodeType="tmRoot"/>
      </p:par>
    </p:tnLst>
  </p:timing>
</p:sldLayout>
</file>

<file path=ppt/slideLayouts/slideLayout313.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cstate="print">
            <a:lum/>
            <a:extLst>
              <a:ext uri="{28A0092B-C50C-407E-A947-70E740481C1C}">
                <a14:useLocalDpi xmlns:a14="http://schemas.microsoft.com/office/drawing/2010/main"/>
              </a:ext>
            </a:extLst>
          </a:blip>
          <a:srcRect/>
          <a:stretch>
            <a:fillRect t="-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0513952"/>
      </p:ext>
    </p:extLst>
  </p:cSld>
  <p:clrMapOvr>
    <a:masterClrMapping/>
  </p:clrMapOvr>
  <p:transition>
    <p:fade/>
  </p:transition>
  <p:timing>
    <p:tnLst>
      <p:par>
        <p:cTn id="1" dur="indefinite" restart="never" nodeType="tmRoot"/>
      </p:par>
    </p:tnLst>
  </p:timing>
</p:sldLayout>
</file>

<file path=ppt/slideLayouts/slideLayout314.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4" name="Picture 9"/>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917283" y="3898900"/>
            <a:ext cx="1962441" cy="2047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66050732"/>
      </p:ext>
    </p:extLst>
  </p:cSld>
  <p:clrMapOvr>
    <a:masterClrMapping/>
  </p:clrMapOvr>
  <p:transition>
    <p:fade/>
  </p:transition>
  <p:timing>
    <p:tnLst>
      <p:par>
        <p:cTn id="1" dur="indefinite" restart="never" nodeType="tmRoot"/>
      </p:par>
    </p:tnLst>
  </p:timing>
</p:sldLayout>
</file>

<file path=ppt/slideLayouts/slideLayout315.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20971710"/>
      </p:ext>
    </p:extLst>
  </p:cSld>
  <p:clrMapOvr>
    <a:masterClrMapping/>
  </p:clrMapOvr>
  <p:transition>
    <p:fade/>
  </p:transition>
  <p:timing>
    <p:tnLst>
      <p:par>
        <p:cTn id="1" dur="indefinite" restart="never" nodeType="tmRoot"/>
      </p:par>
    </p:tnLst>
  </p:timing>
</p:sldLayout>
</file>

<file path=ppt/slideLayouts/slideLayout316.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a:buClr>
                <a:srgbClr val="FFFFFF"/>
              </a:buClr>
              <a:buSzPct val="70000"/>
              <a:buFont typeface="Wingdings" pitchFamily="2" charset="2"/>
              <a:buChar char="l"/>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2" y="6238878"/>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687228980"/>
      </p:ext>
    </p:extLst>
  </p:cSld>
  <p:clrMapOvr>
    <a:masterClrMapping/>
  </p:clrMapOvr>
  <p:transition>
    <p:fade/>
  </p:transition>
  <p:timing>
    <p:tnLst>
      <p:par>
        <p:cTn id="1" dur="indefinite" restart="never" nodeType="tmRoot"/>
      </p:par>
    </p:tnLst>
  </p:timing>
</p:sldLayout>
</file>

<file path=ppt/slideLayouts/slideLayout317.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5"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5"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2" name="Picture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8484"/>
            <a:ext cx="12203941" cy="6849517"/>
          </a:xfrm>
          <a:prstGeom prst="rect">
            <a:avLst/>
          </a:prstGeom>
        </p:spPr>
      </p:pic>
    </p:spTree>
    <p:extLst>
      <p:ext uri="{BB962C8B-B14F-4D97-AF65-F5344CB8AC3E}">
        <p14:creationId xmlns:p14="http://schemas.microsoft.com/office/powerpoint/2010/main" val="3307757554"/>
      </p:ext>
    </p:extLst>
  </p:cSld>
  <p:clrMapOvr>
    <a:masterClrMapping/>
  </p:clrMapOvr>
  <p:timing>
    <p:tnLst>
      <p:par>
        <p:cTn id="1" dur="indefinite" restart="never" nodeType="tmRoot"/>
      </p:par>
    </p:tnLst>
  </p:timing>
</p:sldLayout>
</file>

<file path=ppt/slideLayouts/slideLayout318.xml><?xml version="1.0" encoding="utf-8"?>
<p:sldLayout xmlns:a="http://schemas.openxmlformats.org/drawingml/2006/main" xmlns:r="http://schemas.openxmlformats.org/officeDocument/2006/relationships" xmlns:p="http://schemas.openxmlformats.org/presentationml/2006/main" userDrawn="1">
  <p:cSld name="Two column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14136" y="1364776"/>
            <a:ext cx="5188326" cy="1635832"/>
          </a:xfrm>
        </p:spPr>
        <p:txBody>
          <a:bodyPr lIns="0"/>
          <a:lstStyle>
            <a:lvl1pPr marL="347920" indent="-347920">
              <a:buFont typeface="Wingdings" pitchFamily="2" charset="2"/>
              <a:buChar char="§"/>
              <a:defRPr sz="2400">
                <a:solidFill>
                  <a:srgbClr val="666666"/>
                </a:solidFill>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19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84774" y="1364776"/>
            <a:ext cx="5180251" cy="1688154"/>
          </a:xfrm>
        </p:spPr>
        <p:txBody>
          <a:bodyPr lIns="0"/>
          <a:lstStyle>
            <a:lvl1pPr marL="347920" indent="-347920">
              <a:buFont typeface="Wingdings" pitchFamily="2" charset="2"/>
              <a:buChar char="§"/>
              <a:defRPr lang="en-US" sz="2400" kern="1200" dirty="0" smtClean="0">
                <a:solidFill>
                  <a:srgbClr val="666666"/>
                </a:solidFill>
                <a:latin typeface="Segoe UI" pitchFamily="34" charset="0"/>
                <a:ea typeface="Segoe UI" pitchFamily="34" charset="0"/>
                <a:cs typeface="Segoe UI" pitchFamily="34" charset="0"/>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19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marL="320453" lvl="0"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Click to edit Master text styles</a:t>
            </a:r>
          </a:p>
          <a:p>
            <a:pPr marL="320453" lvl="1"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Second level</a:t>
            </a:r>
          </a:p>
          <a:p>
            <a:pPr marL="320453" lvl="2"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Third level</a:t>
            </a:r>
          </a:p>
          <a:p>
            <a:pPr marL="320453" lvl="3"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Fourth level</a:t>
            </a:r>
          </a:p>
          <a:p>
            <a:pPr marL="320453" lvl="4"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Fifth level</a:t>
            </a:r>
            <a:endParaRPr lang="en-US" dirty="0"/>
          </a:p>
        </p:txBody>
      </p:sp>
      <p:sp>
        <p:nvSpPr>
          <p:cNvPr id="9" name="Date Placeholder 8"/>
          <p:cNvSpPr>
            <a:spLocks noGrp="1"/>
          </p:cNvSpPr>
          <p:nvPr>
            <p:ph type="dt" sz="half" idx="14"/>
          </p:nvPr>
        </p:nvSpPr>
        <p:spPr>
          <a:xfrm>
            <a:off x="1206793" y="6324600"/>
            <a:ext cx="1221110" cy="152400"/>
          </a:xfrm>
          <a:prstGeom prst="rect">
            <a:avLst/>
          </a:prstGeom>
        </p:spPr>
        <p:txBody>
          <a:bodyPr lIns="121899" tIns="60949" rIns="121899" bIns="60949"/>
          <a:lstStyle/>
          <a:p>
            <a:pPr defTabSz="914363"/>
            <a:fld id="{B2863303-CC64-46A5-B0FA-50C96ED61598}" type="datetime1">
              <a:rPr lang="en-US" sz="1800" smtClean="0">
                <a:solidFill>
                  <a:srgbClr val="FFFFFF"/>
                </a:solidFill>
              </a:rPr>
              <a:pPr defTabSz="914363"/>
              <a:t>4/25/2013</a:t>
            </a:fld>
            <a:endParaRPr lang="en-US" sz="1800" dirty="0">
              <a:solidFill>
                <a:srgbClr val="FFFFFF"/>
              </a:solidFill>
            </a:endParaRPr>
          </a:p>
        </p:txBody>
      </p:sp>
      <p:sp>
        <p:nvSpPr>
          <p:cNvPr id="10" name="Slide Number Placeholder 9"/>
          <p:cNvSpPr>
            <a:spLocks noGrp="1"/>
          </p:cNvSpPr>
          <p:nvPr>
            <p:ph type="sldNum" sz="quarter" idx="15"/>
          </p:nvPr>
        </p:nvSpPr>
        <p:spPr>
          <a:xfrm>
            <a:off x="614135" y="6324600"/>
            <a:ext cx="516287" cy="152400"/>
          </a:xfrm>
          <a:prstGeom prst="rect">
            <a:avLst/>
          </a:prstGeom>
        </p:spPr>
        <p:txBody>
          <a:bodyPr lIns="121899" tIns="60949" rIns="121899" bIns="60949"/>
          <a:lstStyle/>
          <a:p>
            <a:pPr defTabSz="914363"/>
            <a:r>
              <a:rPr lang="en-US" sz="1800" smtClean="0">
                <a:solidFill>
                  <a:srgbClr val="FFFFFF"/>
                </a:solidFill>
              </a:rPr>
              <a:t>PAGE </a:t>
            </a:r>
            <a:fld id="{711B4CA8-52BE-46B1-A536-58CE1A3FAF74}" type="slidenum">
              <a:rPr lang="en-US" sz="1800" smtClean="0">
                <a:solidFill>
                  <a:srgbClr val="FFFFFF"/>
                </a:solidFill>
              </a:rPr>
              <a:pPr defTabSz="914363"/>
              <a:t>‹#›</a:t>
            </a:fld>
            <a:endParaRPr lang="en-US" sz="1800" dirty="0">
              <a:solidFill>
                <a:srgbClr val="FFFFFF"/>
              </a:solidFill>
            </a:endParaRPr>
          </a:p>
        </p:txBody>
      </p:sp>
      <p:sp>
        <p:nvSpPr>
          <p:cNvPr id="11" name="Footer Placeholder 10"/>
          <p:cNvSpPr>
            <a:spLocks noGrp="1"/>
          </p:cNvSpPr>
          <p:nvPr>
            <p:ph type="ftr" sz="quarter" idx="16"/>
          </p:nvPr>
        </p:nvSpPr>
        <p:spPr>
          <a:xfrm>
            <a:off x="614137" y="6461650"/>
            <a:ext cx="1813766" cy="128575"/>
          </a:xfrm>
          <a:prstGeom prst="rect">
            <a:avLst/>
          </a:prstGeom>
        </p:spPr>
        <p:txBody>
          <a:bodyPr lIns="121899" tIns="60949" rIns="121899" bIns="60949"/>
          <a:lstStyle/>
          <a:p>
            <a:pPr defTabSz="914363"/>
            <a:r>
              <a:rPr lang="en-US" sz="1800" smtClean="0">
                <a:solidFill>
                  <a:srgbClr val="FFFFFF"/>
                </a:solidFill>
              </a:rPr>
              <a:t>MICROSOFT CONFIDENTIAL</a:t>
            </a:r>
            <a:endParaRPr lang="en-US" sz="1800" dirty="0">
              <a:solidFill>
                <a:srgbClr val="FFFFFF"/>
              </a:solidFill>
            </a:endParaRPr>
          </a:p>
        </p:txBody>
      </p:sp>
      <p:sp>
        <p:nvSpPr>
          <p:cNvPr id="12" name="Text Placeholder 12"/>
          <p:cNvSpPr>
            <a:spLocks noGrp="1"/>
          </p:cNvSpPr>
          <p:nvPr>
            <p:ph type="body" sz="quarter" idx="13" hasCustomPrompt="1"/>
          </p:nvPr>
        </p:nvSpPr>
        <p:spPr>
          <a:xfrm>
            <a:off x="609441" y="948517"/>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5" name="Title 1"/>
          <p:cNvSpPr>
            <a:spLocks noGrp="1"/>
          </p:cNvSpPr>
          <p:nvPr>
            <p:ph type="title"/>
          </p:nvPr>
        </p:nvSpPr>
        <p:spPr>
          <a:xfrm>
            <a:off x="560567"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2953691922"/>
      </p:ext>
    </p:extLst>
  </p:cSld>
  <p:clrMapOvr>
    <a:masterClrMapping/>
  </p:clrMapOvr>
  <p:timing>
    <p:tnLst>
      <p:par>
        <p:cTn id="1" dur="indefinite" restart="never" nodeType="tmRoot"/>
      </p:par>
    </p:tnLst>
  </p:timing>
</p:sldLayout>
</file>

<file path=ppt/slideLayouts/slideLayout31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8" name="Date Placeholder 7"/>
          <p:cNvSpPr>
            <a:spLocks noGrp="1"/>
          </p:cNvSpPr>
          <p:nvPr>
            <p:ph type="dt" sz="half" idx="15"/>
          </p:nvPr>
        </p:nvSpPr>
        <p:spPr>
          <a:xfrm>
            <a:off x="1206793" y="6324600"/>
            <a:ext cx="1221110" cy="152400"/>
          </a:xfrm>
          <a:prstGeom prst="rect">
            <a:avLst/>
          </a:prstGeom>
        </p:spPr>
        <p:txBody>
          <a:bodyPr lIns="121899" tIns="60949" rIns="121899" bIns="60949"/>
          <a:lstStyle/>
          <a:p>
            <a:pPr defTabSz="914363"/>
            <a:fld id="{EC5D9FC8-00D4-4E62-B79F-0DB35C5AD30E}" type="datetime1">
              <a:rPr lang="en-US" sz="1800" smtClean="0">
                <a:solidFill>
                  <a:srgbClr val="FFFFFF"/>
                </a:solidFill>
              </a:rPr>
              <a:pPr defTabSz="914363"/>
              <a:t>4/25/2013</a:t>
            </a:fld>
            <a:endParaRPr lang="en-US" sz="1800" dirty="0">
              <a:solidFill>
                <a:srgbClr val="FFFFFF"/>
              </a:solidFill>
            </a:endParaRPr>
          </a:p>
        </p:txBody>
      </p:sp>
      <p:sp>
        <p:nvSpPr>
          <p:cNvPr id="10" name="Slide Number Placeholder 9"/>
          <p:cNvSpPr>
            <a:spLocks noGrp="1"/>
          </p:cNvSpPr>
          <p:nvPr>
            <p:ph type="sldNum" sz="quarter" idx="16"/>
          </p:nvPr>
        </p:nvSpPr>
        <p:spPr>
          <a:xfrm>
            <a:off x="614135" y="6324600"/>
            <a:ext cx="516287" cy="152400"/>
          </a:xfrm>
          <a:prstGeom prst="rect">
            <a:avLst/>
          </a:prstGeom>
        </p:spPr>
        <p:txBody>
          <a:bodyPr lIns="121899" tIns="60949" rIns="121899" bIns="60949"/>
          <a:lstStyle/>
          <a:p>
            <a:pPr defTabSz="914363"/>
            <a:r>
              <a:rPr lang="en-US" sz="1800" smtClean="0">
                <a:solidFill>
                  <a:srgbClr val="FFFFFF"/>
                </a:solidFill>
              </a:rPr>
              <a:t>PAGE </a:t>
            </a:r>
            <a:fld id="{711B4CA8-52BE-46B1-A536-58CE1A3FAF74}" type="slidenum">
              <a:rPr lang="en-US" sz="1800" smtClean="0">
                <a:solidFill>
                  <a:srgbClr val="FFFFFF"/>
                </a:solidFill>
              </a:rPr>
              <a:pPr defTabSz="914363"/>
              <a:t>‹#›</a:t>
            </a:fld>
            <a:endParaRPr lang="en-US" sz="1800" dirty="0">
              <a:solidFill>
                <a:srgbClr val="FFFFFF"/>
              </a:solidFill>
            </a:endParaRPr>
          </a:p>
        </p:txBody>
      </p:sp>
      <p:sp>
        <p:nvSpPr>
          <p:cNvPr id="11" name="Footer Placeholder 10"/>
          <p:cNvSpPr>
            <a:spLocks noGrp="1"/>
          </p:cNvSpPr>
          <p:nvPr>
            <p:ph type="ftr" sz="quarter" idx="17"/>
          </p:nvPr>
        </p:nvSpPr>
        <p:spPr>
          <a:xfrm>
            <a:off x="614137" y="6461650"/>
            <a:ext cx="1813766" cy="128575"/>
          </a:xfrm>
          <a:prstGeom prst="rect">
            <a:avLst/>
          </a:prstGeom>
        </p:spPr>
        <p:txBody>
          <a:bodyPr lIns="121899" tIns="60949" rIns="121899" bIns="60949"/>
          <a:lstStyle/>
          <a:p>
            <a:pPr defTabSz="914363"/>
            <a:r>
              <a:rPr lang="en-US" sz="1800" dirty="0" smtClean="0">
                <a:solidFill>
                  <a:srgbClr val="FFFFFF"/>
                </a:solidFill>
              </a:rPr>
              <a:t>MICROSOFT CONFIDENTIAL</a:t>
            </a:r>
            <a:endParaRPr lang="en-US" sz="1800" dirty="0">
              <a:solidFill>
                <a:srgbClr val="FFFFFF"/>
              </a:solidFill>
            </a:endParaRPr>
          </a:p>
        </p:txBody>
      </p:sp>
      <p:sp>
        <p:nvSpPr>
          <p:cNvPr id="15" name="Content Placeholder 14"/>
          <p:cNvSpPr>
            <a:spLocks noGrp="1"/>
          </p:cNvSpPr>
          <p:nvPr>
            <p:ph sz="quarter" idx="18"/>
          </p:nvPr>
        </p:nvSpPr>
        <p:spPr>
          <a:xfrm>
            <a:off x="614135" y="1419367"/>
            <a:ext cx="10765998"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12"/>
          <p:cNvSpPr>
            <a:spLocks noGrp="1"/>
          </p:cNvSpPr>
          <p:nvPr>
            <p:ph type="body" sz="quarter" idx="13" hasCustomPrompt="1"/>
          </p:nvPr>
        </p:nvSpPr>
        <p:spPr>
          <a:xfrm>
            <a:off x="609441" y="948517"/>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4" name="Title 1"/>
          <p:cNvSpPr>
            <a:spLocks noGrp="1"/>
          </p:cNvSpPr>
          <p:nvPr>
            <p:ph type="title"/>
          </p:nvPr>
        </p:nvSpPr>
        <p:spPr>
          <a:xfrm>
            <a:off x="560567"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1291688870"/>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alue prop">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3384470" y="2066307"/>
            <a:ext cx="8668986" cy="2412968"/>
          </a:xfrm>
        </p:spPr>
        <p:txBody>
          <a:bodyPr/>
          <a:lstStyle>
            <a:lvl1pPr marL="0" indent="0" algn="l">
              <a:lnSpc>
                <a:spcPct val="150000"/>
              </a:lnSpc>
              <a:buNone/>
              <a:defRPr sz="3200">
                <a:solidFill>
                  <a:schemeClr val="tx1">
                    <a:alpha val="99000"/>
                  </a:schemeClr>
                </a:solidFill>
              </a:defRPr>
            </a:lvl1pPr>
            <a:lvl2pPr algn="l">
              <a:defRPr sz="2800"/>
            </a:lvl2pPr>
            <a:lvl3pPr algn="l">
              <a:defRPr sz="2400"/>
            </a:lvl3pPr>
            <a:lvl4pPr algn="l">
              <a:defRPr sz="2000"/>
            </a:lvl4pPr>
            <a:lvl5pPr algn="l">
              <a:defRPr sz="2000"/>
            </a:lvl5pPr>
          </a:lstStyle>
          <a:p>
            <a:pPr lvl="0"/>
            <a:r>
              <a:rPr lang="en-US" dirty="0" smtClean="0"/>
              <a:t>Value prop 1</a:t>
            </a:r>
          </a:p>
          <a:p>
            <a:pPr lvl="0"/>
            <a:r>
              <a:rPr lang="en-US" dirty="0" smtClean="0"/>
              <a:t>Value prop 2</a:t>
            </a:r>
          </a:p>
          <a:p>
            <a:pPr lvl="0"/>
            <a:r>
              <a:rPr lang="en-US" dirty="0" smtClean="0"/>
              <a:t>Value prop 3</a:t>
            </a:r>
          </a:p>
        </p:txBody>
      </p:sp>
      <p:sp>
        <p:nvSpPr>
          <p:cNvPr id="4" name="Text Placeholder 3"/>
          <p:cNvSpPr>
            <a:spLocks noGrp="1"/>
          </p:cNvSpPr>
          <p:nvPr>
            <p:ph type="body" sz="quarter" idx="11" hasCustomPrompt="1"/>
          </p:nvPr>
        </p:nvSpPr>
        <p:spPr>
          <a:xfrm>
            <a:off x="355601" y="2577359"/>
            <a:ext cx="2233220" cy="1592744"/>
          </a:xfrm>
        </p:spPr>
        <p:txBody>
          <a:bodyPr anchor="b"/>
          <a:lstStyle>
            <a:lvl1pPr marL="0" indent="0" algn="l">
              <a:buNone/>
              <a:defRPr sz="11500" b="1">
                <a:solidFill>
                  <a:srgbClr val="00B0F0">
                    <a:alpha val="99000"/>
                  </a:srgbClr>
                </a:solidFill>
                <a:latin typeface="Segoe UI" pitchFamily="34" charset="0"/>
                <a:ea typeface="Segoe UI" pitchFamily="34" charset="0"/>
                <a:cs typeface="Segoe UI" pitchFamily="34" charset="0"/>
              </a:defRPr>
            </a:lvl1pPr>
            <a:lvl2pPr marL="460355" indent="0">
              <a:buNone/>
              <a:defRPr>
                <a:solidFill>
                  <a:srgbClr val="00B0F0">
                    <a:alpha val="99000"/>
                  </a:srgbClr>
                </a:solidFill>
                <a:latin typeface="Segoe UI" pitchFamily="34" charset="0"/>
                <a:ea typeface="Segoe UI" pitchFamily="34" charset="0"/>
                <a:cs typeface="Segoe UI" pitchFamily="34" charset="0"/>
              </a:defRPr>
            </a:lvl2pPr>
            <a:lvl3pPr marL="855628" indent="0">
              <a:buNone/>
              <a:defRPr>
                <a:solidFill>
                  <a:srgbClr val="00B0F0">
                    <a:alpha val="99000"/>
                  </a:srgbClr>
                </a:solidFill>
                <a:latin typeface="Segoe UI" pitchFamily="34" charset="0"/>
                <a:ea typeface="Segoe UI" pitchFamily="34" charset="0"/>
                <a:cs typeface="Segoe UI" pitchFamily="34" charset="0"/>
              </a:defRPr>
            </a:lvl3pPr>
            <a:lvl4pPr marL="1258836" indent="0">
              <a:buNone/>
              <a:defRPr>
                <a:solidFill>
                  <a:srgbClr val="00B0F0">
                    <a:alpha val="99000"/>
                  </a:srgbClr>
                </a:solidFill>
                <a:latin typeface="Segoe UI" pitchFamily="34" charset="0"/>
                <a:ea typeface="Segoe UI" pitchFamily="34" charset="0"/>
                <a:cs typeface="Segoe UI" pitchFamily="34" charset="0"/>
              </a:defRPr>
            </a:lvl4pPr>
            <a:lvl5pPr marL="1604896" indent="0">
              <a:buNone/>
              <a:defRPr>
                <a:solidFill>
                  <a:srgbClr val="00B0F0">
                    <a:alpha val="99000"/>
                  </a:srgbClr>
                </a:solidFill>
                <a:latin typeface="Segoe UI" pitchFamily="34" charset="0"/>
                <a:ea typeface="Segoe UI" pitchFamily="34" charset="0"/>
                <a:cs typeface="Segoe UI" pitchFamily="34" charset="0"/>
              </a:defRPr>
            </a:lvl5pPr>
          </a:lstStyle>
          <a:p>
            <a:pPr lvl="0"/>
            <a:r>
              <a:rPr lang="en-US" dirty="0" smtClean="0"/>
              <a:t>00</a:t>
            </a:r>
            <a:endParaRPr lang="en-US" dirty="0"/>
          </a:p>
        </p:txBody>
      </p:sp>
      <p:sp>
        <p:nvSpPr>
          <p:cNvPr id="2" name="Title 1"/>
          <p:cNvSpPr>
            <a:spLocks noGrp="1"/>
          </p:cNvSpPr>
          <p:nvPr>
            <p:ph type="title"/>
          </p:nvPr>
        </p:nvSpPr>
        <p:spPr>
          <a:xfrm>
            <a:off x="355602" y="3883177"/>
            <a:ext cx="2743859" cy="573851"/>
          </a:xfrm>
        </p:spPr>
        <p:txBody>
          <a:bodyPr anchor="t"/>
          <a:lstStyle>
            <a:lvl1pPr>
              <a:defRPr sz="2400">
                <a:solidFill>
                  <a:schemeClr val="tx1">
                    <a:lumMod val="50000"/>
                    <a:lumOff val="50000"/>
                    <a:alpha val="98824"/>
                  </a:schemeClr>
                </a:solidFill>
              </a:defRPr>
            </a:lvl1pPr>
          </a:lstStyle>
          <a:p>
            <a:r>
              <a:rPr lang="en-US" dirty="0" smtClean="0"/>
              <a:t>Click to edit Master title style</a:t>
            </a:r>
            <a:endParaRPr lang="en-US" dirty="0"/>
          </a:p>
        </p:txBody>
      </p:sp>
      <p:sp>
        <p:nvSpPr>
          <p:cNvPr id="6" name="Date Placeholder 5"/>
          <p:cNvSpPr>
            <a:spLocks noGrp="1"/>
          </p:cNvSpPr>
          <p:nvPr>
            <p:ph type="dt" sz="half" idx="12"/>
          </p:nvPr>
        </p:nvSpPr>
        <p:spPr/>
        <p:txBody>
          <a:bodyPr/>
          <a:lstStyle/>
          <a:p>
            <a:endParaRPr lang="en-US" dirty="0">
              <a:solidFill>
                <a:srgbClr val="292929">
                  <a:tint val="75000"/>
                </a:srgbClr>
              </a:solidFill>
            </a:endParaRPr>
          </a:p>
        </p:txBody>
      </p:sp>
      <p:sp>
        <p:nvSpPr>
          <p:cNvPr id="7" name="Footer Placeholder 6"/>
          <p:cNvSpPr>
            <a:spLocks noGrp="1"/>
          </p:cNvSpPr>
          <p:nvPr>
            <p:ph type="ftr" sz="quarter" idx="13"/>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8" name="Slide Number Placeholder 7"/>
          <p:cNvSpPr>
            <a:spLocks noGrp="1"/>
          </p:cNvSpPr>
          <p:nvPr>
            <p:ph type="sldNum" sz="quarter" idx="14"/>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4008264618"/>
      </p:ext>
    </p:extLst>
  </p:cSld>
  <p:clrMapOvr>
    <a:masterClrMapping/>
  </p:clrMapOvr>
  <p:transition>
    <p:fade/>
  </p:transition>
  <p:timing>
    <p:tnLst>
      <p:par>
        <p:cTn id="1" dur="indefinite" restart="never" nodeType="tmRoot"/>
      </p:par>
    </p:tnLst>
  </p:timing>
</p:sldLayout>
</file>

<file path=ppt/slideLayouts/slideLayout320.xml><?xml version="1.0" encoding="utf-8"?>
<p:sldLayout xmlns:a="http://schemas.openxmlformats.org/drawingml/2006/main" xmlns:r="http://schemas.openxmlformats.org/officeDocument/2006/relationships" xmlns:p="http://schemas.openxmlformats.org/presentationml/2006/main" userDrawn="1">
  <p:cSld name="One column above two columns">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441" y="1392072"/>
            <a:ext cx="10982750" cy="2036928"/>
          </a:xfrm>
        </p:spPr>
        <p:txBody>
          <a:bodyPr lIns="0">
            <a:noAutofit/>
          </a:bodyPr>
          <a:lstStyle>
            <a:lvl1pPr>
              <a:buFont typeface="Wingdings" pitchFamily="2" charset="2"/>
              <a:buChar char="§"/>
              <a:defRPr sz="2000" b="0" baseline="0">
                <a:solidFill>
                  <a:srgbClr val="666666"/>
                </a:solidFill>
              </a:defRPr>
            </a:lvl1pPr>
            <a:lvl2pPr marL="801133" indent="-343343">
              <a:buFont typeface="Wingdings" pitchFamily="2" charset="2"/>
              <a:buChar char="§"/>
              <a:defRPr baseline="0">
                <a:solidFill>
                  <a:srgbClr val="666666"/>
                </a:solidFill>
              </a:defRPr>
            </a:lvl2pPr>
            <a:lvl3pPr marL="1201700" indent="-286119">
              <a:buFont typeface="Wingdings" pitchFamily="2" charset="2"/>
              <a:buChar char="§"/>
              <a:defRPr baseline="0">
                <a:solidFill>
                  <a:srgbClr val="666666"/>
                </a:solidFill>
              </a:defRPr>
            </a:lvl3pPr>
            <a:lvl4pPr marL="1659491" indent="-286119">
              <a:buFont typeface="Wingdings" pitchFamily="2" charset="2"/>
              <a:buChar char="§"/>
              <a:defRPr baseline="0">
                <a:solidFill>
                  <a:srgbClr val="666666"/>
                </a:solidFill>
              </a:defRPr>
            </a:lvl4pPr>
            <a:lvl5pPr marL="2117281" indent="-286119">
              <a:buFont typeface="Wingdings" pitchFamily="2" charset="2"/>
              <a:buChar char="§"/>
              <a:defRPr baseline="0">
                <a:solidFill>
                  <a:srgbClr val="666666"/>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Content Placeholder 2"/>
          <p:cNvSpPr>
            <a:spLocks noGrp="1"/>
          </p:cNvSpPr>
          <p:nvPr>
            <p:ph sz="half" idx="14"/>
          </p:nvPr>
        </p:nvSpPr>
        <p:spPr>
          <a:xfrm>
            <a:off x="609441" y="3429000"/>
            <a:ext cx="5180251" cy="2514600"/>
          </a:xfrm>
        </p:spPr>
        <p:txBody>
          <a:bodyPr lIns="0">
            <a:noAutofit/>
          </a:bodyPr>
          <a:lstStyle>
            <a:lvl1pPr marL="320453" indent="-320453">
              <a:buFont typeface="Wingdings" pitchFamily="2" charset="2"/>
              <a:buChar char="§"/>
              <a:defRPr sz="2400">
                <a:solidFill>
                  <a:srgbClr val="666666"/>
                </a:solidFill>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20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3"/>
          <p:cNvSpPr>
            <a:spLocks noGrp="1"/>
          </p:cNvSpPr>
          <p:nvPr>
            <p:ph sz="half" idx="2"/>
          </p:nvPr>
        </p:nvSpPr>
        <p:spPr>
          <a:xfrm>
            <a:off x="6384774" y="3429000"/>
            <a:ext cx="5207417" cy="2514600"/>
          </a:xfrm>
        </p:spPr>
        <p:txBody>
          <a:bodyPr lIns="0">
            <a:noAutofit/>
          </a:bodyPr>
          <a:lstStyle>
            <a:lvl1pPr marL="343343" indent="-343343">
              <a:buFont typeface="Wingdings" pitchFamily="2" charset="2"/>
              <a:buChar char="§"/>
              <a:defRPr lang="en-US" sz="2400" kern="1200" dirty="0" smtClean="0">
                <a:solidFill>
                  <a:srgbClr val="666666"/>
                </a:solidFill>
                <a:latin typeface="Segoe UI" pitchFamily="34" charset="0"/>
                <a:ea typeface="Segoe UI" pitchFamily="34" charset="0"/>
                <a:cs typeface="Segoe UI" pitchFamily="34" charset="0"/>
              </a:defRPr>
            </a:lvl1pPr>
            <a:lvl2pPr marL="743910" indent="-286119">
              <a:buFont typeface="Wingdings" pitchFamily="2" charset="2"/>
              <a:buChar char="§"/>
              <a:defRPr sz="2000">
                <a:solidFill>
                  <a:srgbClr val="666666"/>
                </a:solidFill>
              </a:defRPr>
            </a:lvl2pPr>
            <a:lvl3pPr marL="1144476" indent="-228895">
              <a:buFont typeface="Wingdings" pitchFamily="2" charset="2"/>
              <a:buChar char="§"/>
              <a:defRPr sz="2000">
                <a:solidFill>
                  <a:srgbClr val="666666"/>
                </a:solidFill>
              </a:defRPr>
            </a:lvl3pPr>
            <a:lvl4pPr marL="1602266" indent="-228895">
              <a:buFont typeface="Wingdings" pitchFamily="2" charset="2"/>
              <a:buChar char="§"/>
              <a:defRPr sz="1900">
                <a:solidFill>
                  <a:srgbClr val="666666"/>
                </a:solidFill>
              </a:defRPr>
            </a:lvl4pPr>
            <a:lvl5pPr marL="2060057" indent="-228895">
              <a:buFont typeface="Wingdings" pitchFamily="2" charset="2"/>
              <a:buChar char="§"/>
              <a:defRPr sz="1900">
                <a:solidFill>
                  <a:srgbClr val="666666"/>
                </a:solidFill>
              </a:defRPr>
            </a:lvl5pPr>
            <a:lvl6pPr>
              <a:defRPr sz="1900"/>
            </a:lvl6pPr>
            <a:lvl7pPr>
              <a:defRPr sz="1900"/>
            </a:lvl7pPr>
            <a:lvl8pPr>
              <a:defRPr sz="1900"/>
            </a:lvl8pPr>
            <a:lvl9pPr>
              <a:defRPr sz="1900"/>
            </a:lvl9pPr>
          </a:lstStyle>
          <a:p>
            <a:pPr marL="320453" lvl="0"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Click to edit Master text styles</a:t>
            </a:r>
          </a:p>
          <a:p>
            <a:pPr marL="320453" lvl="1"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Second level</a:t>
            </a:r>
          </a:p>
          <a:p>
            <a:pPr marL="320453" lvl="2"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Third level</a:t>
            </a:r>
          </a:p>
          <a:p>
            <a:pPr marL="320453" lvl="3"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Fourth level</a:t>
            </a:r>
          </a:p>
          <a:p>
            <a:pPr marL="320453" lvl="4" indent="-320453" algn="l" defTabSz="915581" rtl="0" eaLnBrk="1" latinLnBrk="0" hangingPunct="1">
              <a:lnSpc>
                <a:spcPts val="2404"/>
              </a:lnSpc>
              <a:spcBef>
                <a:spcPts val="1802"/>
              </a:spcBef>
              <a:spcAft>
                <a:spcPts val="601"/>
              </a:spcAft>
              <a:buClr>
                <a:srgbClr val="00B0F0"/>
              </a:buClr>
              <a:buSzPct val="100000"/>
              <a:buFontTx/>
              <a:buBlip>
                <a:blip r:embed="rId2"/>
              </a:buBlip>
            </a:pPr>
            <a:r>
              <a:rPr lang="en-US" smtClean="0"/>
              <a:t>Fifth level</a:t>
            </a:r>
            <a:endParaRPr lang="en-US" dirty="0"/>
          </a:p>
        </p:txBody>
      </p:sp>
      <p:sp>
        <p:nvSpPr>
          <p:cNvPr id="12" name="Date Placeholder 11"/>
          <p:cNvSpPr>
            <a:spLocks noGrp="1"/>
          </p:cNvSpPr>
          <p:nvPr>
            <p:ph type="dt" sz="half" idx="15"/>
          </p:nvPr>
        </p:nvSpPr>
        <p:spPr>
          <a:xfrm>
            <a:off x="1206793" y="6324600"/>
            <a:ext cx="1221110" cy="152400"/>
          </a:xfrm>
          <a:prstGeom prst="rect">
            <a:avLst/>
          </a:prstGeom>
        </p:spPr>
        <p:txBody>
          <a:bodyPr lIns="121899" tIns="60949" rIns="121899" bIns="60949"/>
          <a:lstStyle/>
          <a:p>
            <a:pPr defTabSz="914363"/>
            <a:fld id="{65C051CB-E580-4873-8532-75D0163B3EAE}" type="datetime1">
              <a:rPr lang="en-US" sz="1800" smtClean="0">
                <a:solidFill>
                  <a:srgbClr val="FFFFFF"/>
                </a:solidFill>
              </a:rPr>
              <a:pPr defTabSz="914363"/>
              <a:t>4/25/2013</a:t>
            </a:fld>
            <a:endParaRPr lang="en-US" sz="1800" dirty="0">
              <a:solidFill>
                <a:srgbClr val="FFFFFF"/>
              </a:solidFill>
            </a:endParaRPr>
          </a:p>
        </p:txBody>
      </p:sp>
      <p:sp>
        <p:nvSpPr>
          <p:cNvPr id="13" name="Slide Number Placeholder 12"/>
          <p:cNvSpPr>
            <a:spLocks noGrp="1"/>
          </p:cNvSpPr>
          <p:nvPr>
            <p:ph type="sldNum" sz="quarter" idx="16"/>
          </p:nvPr>
        </p:nvSpPr>
        <p:spPr>
          <a:xfrm>
            <a:off x="614135" y="6324600"/>
            <a:ext cx="516287" cy="152400"/>
          </a:xfrm>
          <a:prstGeom prst="rect">
            <a:avLst/>
          </a:prstGeom>
        </p:spPr>
        <p:txBody>
          <a:bodyPr lIns="121899" tIns="60949" rIns="121899" bIns="60949"/>
          <a:lstStyle/>
          <a:p>
            <a:pPr defTabSz="914363"/>
            <a:r>
              <a:rPr lang="en-US" sz="1800" smtClean="0">
                <a:solidFill>
                  <a:srgbClr val="FFFFFF"/>
                </a:solidFill>
              </a:rPr>
              <a:t>PAGE </a:t>
            </a:r>
            <a:fld id="{711B4CA8-52BE-46B1-A536-58CE1A3FAF74}" type="slidenum">
              <a:rPr lang="en-US" sz="1800" smtClean="0">
                <a:solidFill>
                  <a:srgbClr val="FFFFFF"/>
                </a:solidFill>
              </a:rPr>
              <a:pPr defTabSz="914363"/>
              <a:t>‹#›</a:t>
            </a:fld>
            <a:endParaRPr lang="en-US" sz="1800" dirty="0">
              <a:solidFill>
                <a:srgbClr val="FFFFFF"/>
              </a:solidFill>
            </a:endParaRPr>
          </a:p>
        </p:txBody>
      </p:sp>
      <p:sp>
        <p:nvSpPr>
          <p:cNvPr id="14" name="Footer Placeholder 13"/>
          <p:cNvSpPr>
            <a:spLocks noGrp="1"/>
          </p:cNvSpPr>
          <p:nvPr>
            <p:ph type="ftr" sz="quarter" idx="17"/>
          </p:nvPr>
        </p:nvSpPr>
        <p:spPr>
          <a:xfrm>
            <a:off x="614137" y="6461650"/>
            <a:ext cx="1813766" cy="128575"/>
          </a:xfrm>
          <a:prstGeom prst="rect">
            <a:avLst/>
          </a:prstGeom>
        </p:spPr>
        <p:txBody>
          <a:bodyPr lIns="121899" tIns="60949" rIns="121899" bIns="60949"/>
          <a:lstStyle/>
          <a:p>
            <a:pPr defTabSz="914363"/>
            <a:r>
              <a:rPr lang="en-US" sz="1800" smtClean="0">
                <a:solidFill>
                  <a:srgbClr val="FFFFFF"/>
                </a:solidFill>
              </a:rPr>
              <a:t>MICROSOFT CONFIDENTIAL</a:t>
            </a:r>
            <a:endParaRPr lang="en-US" sz="1800" dirty="0">
              <a:solidFill>
                <a:srgbClr val="FFFFFF"/>
              </a:solidFill>
            </a:endParaRPr>
          </a:p>
        </p:txBody>
      </p:sp>
      <p:sp>
        <p:nvSpPr>
          <p:cNvPr id="15" name="Text Placeholder 12"/>
          <p:cNvSpPr>
            <a:spLocks noGrp="1"/>
          </p:cNvSpPr>
          <p:nvPr>
            <p:ph type="body" sz="quarter" idx="13" hasCustomPrompt="1"/>
          </p:nvPr>
        </p:nvSpPr>
        <p:spPr>
          <a:xfrm>
            <a:off x="609441" y="948517"/>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8" name="Title 1"/>
          <p:cNvSpPr>
            <a:spLocks noGrp="1"/>
          </p:cNvSpPr>
          <p:nvPr>
            <p:ph type="title"/>
          </p:nvPr>
        </p:nvSpPr>
        <p:spPr>
          <a:xfrm>
            <a:off x="560567" y="249241"/>
            <a:ext cx="11031626" cy="609398"/>
          </a:xfrm>
        </p:spPr>
        <p:txBody>
          <a:bodyPr lIns="0" anchor="t" anchorCtr="0"/>
          <a:lstStyle>
            <a:lvl1pPr algn="l">
              <a:defRPr b="1"/>
            </a:lvl1pPr>
          </a:lstStyle>
          <a:p>
            <a:r>
              <a:rPr lang="en-US" smtClean="0"/>
              <a:t>Click to edit Master title style</a:t>
            </a:r>
            <a:endParaRPr lang="en-US" dirty="0"/>
          </a:p>
        </p:txBody>
      </p:sp>
    </p:spTree>
    <p:extLst>
      <p:ext uri="{BB962C8B-B14F-4D97-AF65-F5344CB8AC3E}">
        <p14:creationId xmlns:p14="http://schemas.microsoft.com/office/powerpoint/2010/main" val="3393574676"/>
      </p:ext>
    </p:extLst>
  </p:cSld>
  <p:clrMapOvr>
    <a:masterClrMapping/>
  </p:clrMapOvr>
  <p:timing>
    <p:tnLst>
      <p:par>
        <p:cTn id="1" dur="indefinite" restart="never" nodeType="tmRoot"/>
      </p:par>
    </p:tnLst>
  </p:timing>
</p:sldLayout>
</file>

<file path=ppt/slideLayouts/slideLayout321.xml><?xml version="1.0" encoding="utf-8"?>
<p:sldLayout xmlns:a="http://schemas.openxmlformats.org/drawingml/2006/main" xmlns:r="http://schemas.openxmlformats.org/officeDocument/2006/relationships" xmlns:p="http://schemas.openxmlformats.org/presentationml/2006/main" userDrawn="1">
  <p:cSld name="2_Title slide">
    <p:bg>
      <p:bgPr>
        <a:solidFill>
          <a:schemeClr val="bg1"/>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5"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5"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4" name="Picture 3"/>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14174"/>
            <a:ext cx="12188825" cy="6829650"/>
          </a:xfrm>
          <a:prstGeom prst="rect">
            <a:avLst/>
          </a:prstGeom>
        </p:spPr>
      </p:pic>
    </p:spTree>
    <p:extLst>
      <p:ext uri="{BB962C8B-B14F-4D97-AF65-F5344CB8AC3E}">
        <p14:creationId xmlns:p14="http://schemas.microsoft.com/office/powerpoint/2010/main" val="4034230397"/>
      </p:ext>
    </p:extLst>
  </p:cSld>
  <p:clrMapOvr>
    <a:masterClrMapping/>
  </p:clrMapOvr>
  <p:timing>
    <p:tnLst>
      <p:par>
        <p:cTn id="1" dur="indefinite" restart="never" nodeType="tmRoot"/>
      </p:par>
    </p:tnLst>
  </p:timing>
</p:sldLayout>
</file>

<file path=ppt/slideLayouts/slideLayout322.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6" y="5644122"/>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6"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Click to edit presenter </a:t>
            </a:r>
          </a:p>
          <a:p>
            <a:pPr marL="0" marR="0" lvl="0" indent="0" algn="l" defTabSz="914400" rtl="0" eaLnBrk="1" fontAlgn="auto" latinLnBrk="0" hangingPunct="1">
              <a:lnSpc>
                <a:spcPts val="2400"/>
              </a:lnSpc>
              <a:spcBef>
                <a:spcPts val="0"/>
              </a:spcBef>
              <a:spcAft>
                <a:spcPts val="0"/>
              </a:spcAft>
              <a:buClr>
                <a:srgbClr val="00B0F0"/>
              </a:buClr>
              <a:buSzPct val="100000"/>
              <a:buFontTx/>
              <a:buNone/>
              <a:tabLst/>
              <a:defRPr/>
            </a:pPr>
            <a:r>
              <a:rPr lang="en-US" dirty="0" smtClean="0"/>
              <a:t>and date</a:t>
            </a:r>
          </a:p>
        </p:txBody>
      </p:sp>
      <p:pic>
        <p:nvPicPr>
          <p:cNvPr id="2" name="Picture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 y="8484"/>
            <a:ext cx="12203941" cy="6849517"/>
          </a:xfrm>
          <a:prstGeom prst="rect">
            <a:avLst/>
          </a:prstGeom>
        </p:spPr>
      </p:pic>
    </p:spTree>
    <p:extLst>
      <p:ext uri="{BB962C8B-B14F-4D97-AF65-F5344CB8AC3E}">
        <p14:creationId xmlns:p14="http://schemas.microsoft.com/office/powerpoint/2010/main" val="622457257"/>
      </p:ext>
    </p:extLst>
  </p:cSld>
  <p:clrMapOvr>
    <a:masterClrMapping/>
  </p:clrMapOvr>
  <p:timing>
    <p:tnLst>
      <p:par>
        <p:cTn id="1" dur="indefinite" restart="never" nodeType="tmRoot"/>
      </p:par>
    </p:tnLst>
  </p:timing>
</p:sldLayout>
</file>

<file path=ppt/slideLayouts/slideLayout323.xml><?xml version="1.0" encoding="utf-8"?>
<p:sldLayout xmlns:a="http://schemas.openxmlformats.org/drawingml/2006/main" xmlns:r="http://schemas.openxmlformats.org/officeDocument/2006/relationships" xmlns:p="http://schemas.openxmlformats.org/presentationml/2006/main" userDrawn="1">
  <p:cSld name="Full bleed picture with title (bottom)">
    <p:spTree>
      <p:nvGrpSpPr>
        <p:cNvPr id="1" name=""/>
        <p:cNvGrpSpPr/>
        <p:nvPr/>
      </p:nvGrpSpPr>
      <p:grpSpPr>
        <a:xfrm>
          <a:off x="0" y="0"/>
          <a:ext cx="0" cy="0"/>
          <a:chOff x="0" y="0"/>
          <a:chExt cx="0" cy="0"/>
        </a:xfrm>
      </p:grpSpPr>
      <p:sp>
        <p:nvSpPr>
          <p:cNvPr id="17" name="Picture Placeholder 2"/>
          <p:cNvSpPr>
            <a:spLocks noGrp="1"/>
          </p:cNvSpPr>
          <p:nvPr>
            <p:ph type="pic" idx="1"/>
          </p:nvPr>
        </p:nvSpPr>
        <p:spPr>
          <a:xfrm>
            <a:off x="0" y="0"/>
            <a:ext cx="12188825" cy="443198"/>
          </a:xfrm>
        </p:spPr>
        <p:txBody>
          <a:bodyPr lIns="0"/>
          <a:lstStyle>
            <a:lvl1pPr marL="0" indent="0">
              <a:buNone/>
              <a:defRPr sz="3200"/>
            </a:lvl1pPr>
            <a:lvl2pPr marL="457791" indent="0">
              <a:buNone/>
              <a:defRPr sz="2800"/>
            </a:lvl2pPr>
            <a:lvl3pPr marL="915581" indent="0">
              <a:buNone/>
              <a:defRPr sz="2400"/>
            </a:lvl3pPr>
            <a:lvl4pPr marL="1373372" indent="0">
              <a:buNone/>
              <a:defRPr sz="2000"/>
            </a:lvl4pPr>
            <a:lvl5pPr marL="1831162" indent="0">
              <a:buNone/>
              <a:defRPr sz="2000"/>
            </a:lvl5pPr>
            <a:lvl6pPr marL="2288953" indent="0">
              <a:buNone/>
              <a:defRPr sz="2000"/>
            </a:lvl6pPr>
            <a:lvl7pPr marL="2746743" indent="0">
              <a:buNone/>
              <a:defRPr sz="2000"/>
            </a:lvl7pPr>
            <a:lvl8pPr marL="3204532" indent="0">
              <a:buNone/>
              <a:defRPr sz="2000"/>
            </a:lvl8pPr>
            <a:lvl9pPr marL="3662323" indent="0">
              <a:buNone/>
              <a:defRPr sz="2000"/>
            </a:lvl9pPr>
          </a:lstStyle>
          <a:p>
            <a:endParaRPr lang="en-US" dirty="0"/>
          </a:p>
        </p:txBody>
      </p:sp>
      <p:sp>
        <p:nvSpPr>
          <p:cNvPr id="18" name="Title 17"/>
          <p:cNvSpPr>
            <a:spLocks noGrp="1"/>
          </p:cNvSpPr>
          <p:nvPr>
            <p:ph type="title"/>
          </p:nvPr>
        </p:nvSpPr>
        <p:spPr>
          <a:xfrm>
            <a:off x="0" y="5465765"/>
            <a:ext cx="12188825" cy="978665"/>
          </a:xfrm>
          <a:solidFill>
            <a:srgbClr val="00B0F0"/>
          </a:solidFill>
        </p:spPr>
        <p:txBody>
          <a:bodyPr lIns="183116" tIns="365696" anchor="t" anchorCtr="0"/>
          <a:lstStyle>
            <a:lvl1pPr marL="412012">
              <a:spcAft>
                <a:spcPts val="2404"/>
              </a:spcAft>
              <a:defRPr>
                <a:solidFill>
                  <a:schemeClr val="bg1"/>
                </a:soli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195729200"/>
      </p:ext>
    </p:extLst>
  </p:cSld>
  <p:clrMapOvr>
    <a:masterClrMapping/>
  </p:clrMapOvr>
  <p:timing>
    <p:tnLst>
      <p:par>
        <p:cTn id="1" dur="indefinite" restart="never" nodeType="tmRoot"/>
      </p:par>
    </p:tnLst>
  </p:timing>
</p:sldLayout>
</file>

<file path=ppt/slideLayouts/slideLayout324.xml><?xml version="1.0" encoding="utf-8"?>
<p:sldLayout xmlns:a="http://schemas.openxmlformats.org/drawingml/2006/main" xmlns:r="http://schemas.openxmlformats.org/officeDocument/2006/relationships" xmlns:p="http://schemas.openxmlformats.org/presentationml/2006/main" userDrawn="1">
  <p:cSld name="15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2" y="1371601"/>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65" y="249237"/>
            <a:ext cx="11031626" cy="609398"/>
          </a:xfrm>
        </p:spPr>
        <p:txBody>
          <a:bodyPr lIns="0"/>
          <a:lstStyle>
            <a:lvl1pPr algn="l">
              <a:defRPr/>
            </a:lvl1pPr>
          </a:lstStyle>
          <a:p>
            <a:r>
              <a:rPr lang="en-US" dirty="0" smtClean="0"/>
              <a:t>Click to edit Master title style</a:t>
            </a:r>
            <a:endParaRPr lang="en-US" dirty="0"/>
          </a:p>
        </p:txBody>
      </p:sp>
      <p:sp>
        <p:nvSpPr>
          <p:cNvPr id="8" name="Date Placeholder 7"/>
          <p:cNvSpPr>
            <a:spLocks noGrp="1"/>
          </p:cNvSpPr>
          <p:nvPr>
            <p:ph type="dt" sz="half" idx="15"/>
          </p:nvPr>
        </p:nvSpPr>
        <p:spPr>
          <a:xfrm>
            <a:off x="1206791" y="6324600"/>
            <a:ext cx="1221110" cy="152400"/>
          </a:xfrm>
          <a:prstGeom prst="rect">
            <a:avLst/>
          </a:prstGeom>
        </p:spPr>
        <p:txBody>
          <a:bodyPr/>
          <a:lstStyle/>
          <a:p>
            <a:pPr defTabSz="914363"/>
            <a:fld id="{73BDEDDC-FAFB-4A5B-B848-FC91320861C3}" type="datetime1">
              <a:rPr lang="en-US" sz="1800" smtClean="0">
                <a:solidFill>
                  <a:srgbClr val="FFFFFF"/>
                </a:solidFill>
              </a:rPr>
              <a:pPr defTabSz="914363"/>
              <a:t>4/25/2013</a:t>
            </a:fld>
            <a:endParaRPr lang="en-US" sz="1800" dirty="0">
              <a:solidFill>
                <a:srgbClr val="FFFFFF"/>
              </a:solidFill>
            </a:endParaRPr>
          </a:p>
        </p:txBody>
      </p:sp>
      <p:sp>
        <p:nvSpPr>
          <p:cNvPr id="10" name="Slide Number Placeholder 9"/>
          <p:cNvSpPr>
            <a:spLocks noGrp="1"/>
          </p:cNvSpPr>
          <p:nvPr>
            <p:ph type="sldNum" sz="quarter" idx="16"/>
          </p:nvPr>
        </p:nvSpPr>
        <p:spPr>
          <a:xfrm>
            <a:off x="614135" y="6324600"/>
            <a:ext cx="516287" cy="152400"/>
          </a:xfrm>
          <a:prstGeom prst="rect">
            <a:avLst/>
          </a:prstGeom>
        </p:spPr>
        <p:txBody>
          <a:bodyPr/>
          <a:lstStyle/>
          <a:p>
            <a:pPr defTabSz="914363"/>
            <a:r>
              <a:rPr lang="en-US" sz="1800" smtClean="0">
                <a:solidFill>
                  <a:srgbClr val="FFFFFF"/>
                </a:solidFill>
              </a:rPr>
              <a:t>PAGE </a:t>
            </a:r>
            <a:fld id="{711B4CA8-52BE-46B1-A536-58CE1A3FAF74}" type="slidenum">
              <a:rPr lang="en-US" sz="1800" smtClean="0">
                <a:solidFill>
                  <a:srgbClr val="FFFFFF"/>
                </a:solidFill>
              </a:rPr>
              <a:pPr defTabSz="914363"/>
              <a:t>‹#›</a:t>
            </a:fld>
            <a:endParaRPr lang="en-US" sz="1800" dirty="0">
              <a:solidFill>
                <a:srgbClr val="FFFFFF"/>
              </a:solidFill>
            </a:endParaRPr>
          </a:p>
        </p:txBody>
      </p:sp>
      <p:sp>
        <p:nvSpPr>
          <p:cNvPr id="11" name="Footer Placeholder 10"/>
          <p:cNvSpPr>
            <a:spLocks noGrp="1"/>
          </p:cNvSpPr>
          <p:nvPr>
            <p:ph type="ftr" sz="quarter" idx="17"/>
          </p:nvPr>
        </p:nvSpPr>
        <p:spPr>
          <a:xfrm>
            <a:off x="614135" y="6461650"/>
            <a:ext cx="1813766" cy="128574"/>
          </a:xfrm>
          <a:prstGeom prst="rect">
            <a:avLst/>
          </a:prstGeom>
        </p:spPr>
        <p:txBody>
          <a:bodyPr/>
          <a:lstStyle/>
          <a:p>
            <a:pPr defTabSz="914363"/>
            <a:r>
              <a:rPr lang="en-US" sz="1800" dirty="0" smtClean="0">
                <a:solidFill>
                  <a:srgbClr val="FFFFFF"/>
                </a:solidFill>
              </a:rPr>
              <a:t>MICROSOFT CONFIDENTIAL</a:t>
            </a:r>
            <a:endParaRPr lang="en-US" sz="1800" dirty="0">
              <a:solidFill>
                <a:srgbClr val="FFFFFF"/>
              </a:solidFill>
            </a:endParaRPr>
          </a:p>
        </p:txBody>
      </p:sp>
      <p:sp>
        <p:nvSpPr>
          <p:cNvPr id="13" name="Text Placeholder 3"/>
          <p:cNvSpPr>
            <a:spLocks noGrp="1"/>
          </p:cNvSpPr>
          <p:nvPr>
            <p:ph type="body" sz="half" idx="2"/>
          </p:nvPr>
        </p:nvSpPr>
        <p:spPr>
          <a:xfrm>
            <a:off x="609442" y="5943600"/>
            <a:ext cx="9547913" cy="304800"/>
          </a:xfrm>
        </p:spPr>
        <p:txBody>
          <a:bodyPr>
            <a:noAutofit/>
          </a:bodyPr>
          <a:lstStyle>
            <a:lvl1pPr marL="0" indent="0">
              <a:lnSpc>
                <a:spcPts val="1800"/>
              </a:lnSpc>
              <a:spcBef>
                <a:spcPts val="0"/>
              </a:spcBef>
              <a:spcAft>
                <a:spcPts val="0"/>
              </a:spcAft>
              <a:buNone/>
              <a:defRPr sz="1400" spc="-40" baseline="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5" name="Content Placeholder 14"/>
          <p:cNvSpPr>
            <a:spLocks noGrp="1"/>
          </p:cNvSpPr>
          <p:nvPr>
            <p:ph sz="quarter" idx="18"/>
          </p:nvPr>
        </p:nvSpPr>
        <p:spPr>
          <a:xfrm>
            <a:off x="614135" y="1804988"/>
            <a:ext cx="9570002" cy="20005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02706167"/>
      </p:ext>
    </p:extLst>
  </p:cSld>
  <p:clrMapOvr>
    <a:masterClrMapping/>
  </p:clrMapOvr>
  <p:timing>
    <p:tnLst>
      <p:par>
        <p:cTn id="1" dur="indefinite" restart="never" nodeType="tmRoot"/>
      </p:par>
    </p:tnLst>
  </p:timing>
</p:sldLayout>
</file>

<file path=ppt/slideLayouts/slideLayout325.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20" name="Rectangle 19"/>
          <p:cNvSpPr/>
          <p:nvPr userDrawn="1"/>
        </p:nvSpPr>
        <p:spPr>
          <a:xfrm>
            <a:off x="-796" y="0"/>
            <a:ext cx="1218882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559" tIns="45779" rIns="91559" bIns="45779" rtlCol="0" anchor="ctr"/>
          <a:lstStyle/>
          <a:p>
            <a:pPr algn="ctr" defTabSz="914363"/>
            <a:endParaRPr lang="en-US" sz="1800">
              <a:solidFill>
                <a:srgbClr val="FFFFFF"/>
              </a:solidFill>
            </a:endParaRPr>
          </a:p>
        </p:txBody>
      </p:sp>
      <p:grpSp>
        <p:nvGrpSpPr>
          <p:cNvPr id="22" name="Group 21"/>
          <p:cNvGrpSpPr/>
          <p:nvPr userDrawn="1"/>
        </p:nvGrpSpPr>
        <p:grpSpPr>
          <a:xfrm>
            <a:off x="-15110" y="0"/>
            <a:ext cx="12203940" cy="6858000"/>
            <a:chOff x="-11340" y="0"/>
            <a:chExt cx="9155340" cy="6858000"/>
          </a:xfrm>
        </p:grpSpPr>
        <p:sp>
          <p:nvSpPr>
            <p:cNvPr id="23" name="Rectangle 22"/>
            <p:cNvSpPr/>
            <p:nvPr userDrawn="1"/>
          </p:nvSpPr>
          <p:spPr>
            <a:xfrm>
              <a:off x="0" y="0"/>
              <a:ext cx="9144000" cy="6858000"/>
            </a:xfrm>
            <a:prstGeom prst="rect">
              <a:avLst/>
            </a:prstGeom>
            <a:gradFill flip="none" rotWithShape="1">
              <a:gsLst>
                <a:gs pos="0">
                  <a:schemeClr val="bg1">
                    <a:alpha val="0"/>
                  </a:schemeClr>
                </a:gs>
                <a:gs pos="63000">
                  <a:schemeClr val="bg1">
                    <a:alpha val="0"/>
                  </a:schemeClr>
                </a:gs>
                <a:gs pos="82000">
                  <a:schemeClr val="bg1">
                    <a:lumMod val="95000"/>
                    <a:alpha val="50000"/>
                  </a:schemeClr>
                </a:gs>
                <a:gs pos="100000">
                  <a:srgbClr val="E2E2E2">
                    <a:alpha val="50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63"/>
              <a:endParaRPr lang="en-US" sz="1800">
                <a:solidFill>
                  <a:srgbClr val="FFFFFF"/>
                </a:solidFill>
              </a:endParaRPr>
            </a:p>
          </p:txBody>
        </p:sp>
        <p:grpSp>
          <p:nvGrpSpPr>
            <p:cNvPr id="24" name="Group 8"/>
            <p:cNvGrpSpPr/>
            <p:nvPr userDrawn="1"/>
          </p:nvGrpSpPr>
          <p:grpSpPr>
            <a:xfrm>
              <a:off x="-11340" y="0"/>
              <a:ext cx="9155340" cy="6858000"/>
              <a:chOff x="-11340" y="0"/>
              <a:chExt cx="9155340" cy="6858000"/>
            </a:xfrm>
          </p:grpSpPr>
          <p:sp>
            <p:nvSpPr>
              <p:cNvPr id="25" name="Rectangle 24"/>
              <p:cNvSpPr/>
              <p:nvPr userDrawn="1"/>
            </p:nvSpPr>
            <p:spPr>
              <a:xfrm>
                <a:off x="-11340" y="0"/>
                <a:ext cx="9144001" cy="6858000"/>
              </a:xfrm>
              <a:prstGeom prst="rect">
                <a:avLst/>
              </a:prstGeom>
              <a:gradFill flip="none" rotWithShape="1">
                <a:gsLst>
                  <a:gs pos="0">
                    <a:schemeClr val="bg1">
                      <a:alpha val="0"/>
                    </a:schemeClr>
                  </a:gs>
                  <a:gs pos="63000">
                    <a:schemeClr val="bg1">
                      <a:alpha val="0"/>
                    </a:schemeClr>
                  </a:gs>
                  <a:gs pos="82000">
                    <a:schemeClr val="bg1">
                      <a:lumMod val="95000"/>
                      <a:alpha val="50000"/>
                    </a:schemeClr>
                  </a:gs>
                  <a:gs pos="100000">
                    <a:srgbClr val="E2E2E2">
                      <a:alpha val="5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63"/>
                <a:endParaRPr lang="en-US" sz="1800">
                  <a:solidFill>
                    <a:srgbClr val="FFFFFF"/>
                  </a:solidFill>
                </a:endParaRPr>
              </a:p>
            </p:txBody>
          </p:sp>
          <p:sp>
            <p:nvSpPr>
              <p:cNvPr id="26" name="Rectangle 25"/>
              <p:cNvSpPr/>
              <p:nvPr userDrawn="1"/>
            </p:nvSpPr>
            <p:spPr>
              <a:xfrm>
                <a:off x="0" y="3581400"/>
                <a:ext cx="9144000" cy="3276600"/>
              </a:xfrm>
              <a:prstGeom prst="rect">
                <a:avLst/>
              </a:prstGeom>
              <a:gradFill flip="none" rotWithShape="1">
                <a:gsLst>
                  <a:gs pos="0">
                    <a:schemeClr val="bg1">
                      <a:alpha val="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63"/>
                <a:endParaRPr lang="en-US" sz="1800">
                  <a:solidFill>
                    <a:srgbClr val="FFFFFF"/>
                  </a:solidFill>
                </a:endParaRPr>
              </a:p>
            </p:txBody>
          </p:sp>
        </p:grpSp>
      </p:grpSp>
      <p:sp>
        <p:nvSpPr>
          <p:cNvPr id="21" name="Rectangle 20"/>
          <p:cNvSpPr/>
          <p:nvPr userDrawn="1"/>
        </p:nvSpPr>
        <p:spPr>
          <a:xfrm>
            <a:off x="4" y="3581400"/>
            <a:ext cx="12188822" cy="3276600"/>
          </a:xfrm>
          <a:prstGeom prst="rect">
            <a:avLst/>
          </a:prstGeom>
          <a:gradFill flip="none" rotWithShape="1">
            <a:gsLst>
              <a:gs pos="0">
                <a:schemeClr val="bg1">
                  <a:alpha val="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559" tIns="45779" rIns="91559" bIns="45779" rtlCol="0" anchor="ctr"/>
          <a:lstStyle/>
          <a:p>
            <a:pPr algn="ctr" defTabSz="914363"/>
            <a:endParaRPr lang="en-US" sz="1800">
              <a:solidFill>
                <a:srgbClr val="FFFFFF"/>
              </a:solidFill>
            </a:endParaRPr>
          </a:p>
        </p:txBody>
      </p:sp>
      <p:sp>
        <p:nvSpPr>
          <p:cNvPr id="11" name="Date Placeholder 10"/>
          <p:cNvSpPr>
            <a:spLocks noGrp="1"/>
          </p:cNvSpPr>
          <p:nvPr>
            <p:ph type="dt" sz="half" idx="10"/>
          </p:nvPr>
        </p:nvSpPr>
        <p:spPr>
          <a:xfrm>
            <a:off x="1206793" y="6324600"/>
            <a:ext cx="1221110" cy="152400"/>
          </a:xfrm>
          <a:prstGeom prst="rect">
            <a:avLst/>
          </a:prstGeom>
        </p:spPr>
        <p:txBody>
          <a:bodyPr lIns="121899" tIns="60949" rIns="121899" bIns="60949"/>
          <a:lstStyle/>
          <a:p>
            <a:pPr defTabSz="914363"/>
            <a:fld id="{3EBBC3FC-7A95-446A-8885-5602F35F550A}" type="datetime1">
              <a:rPr lang="en-US" sz="1800" smtClean="0">
                <a:solidFill>
                  <a:srgbClr val="FFFFFF"/>
                </a:solidFill>
              </a:rPr>
              <a:pPr defTabSz="914363"/>
              <a:t>4/25/2013</a:t>
            </a:fld>
            <a:endParaRPr lang="en-US" sz="1800" dirty="0">
              <a:solidFill>
                <a:srgbClr val="FFFFFF"/>
              </a:solidFill>
            </a:endParaRPr>
          </a:p>
        </p:txBody>
      </p:sp>
      <p:sp>
        <p:nvSpPr>
          <p:cNvPr id="12" name="Slide Number Placeholder 11"/>
          <p:cNvSpPr>
            <a:spLocks noGrp="1"/>
          </p:cNvSpPr>
          <p:nvPr>
            <p:ph type="sldNum" sz="quarter" idx="11"/>
          </p:nvPr>
        </p:nvSpPr>
        <p:spPr>
          <a:xfrm>
            <a:off x="614135" y="6324600"/>
            <a:ext cx="516287" cy="152400"/>
          </a:xfrm>
          <a:prstGeom prst="rect">
            <a:avLst/>
          </a:prstGeom>
        </p:spPr>
        <p:txBody>
          <a:bodyPr lIns="121899" tIns="60949" rIns="121899" bIns="60949"/>
          <a:lstStyle/>
          <a:p>
            <a:pPr defTabSz="914363"/>
            <a:r>
              <a:rPr lang="en-US" sz="1800" smtClean="0">
                <a:solidFill>
                  <a:srgbClr val="FFFFFF"/>
                </a:solidFill>
              </a:rPr>
              <a:t>PAGE </a:t>
            </a:r>
            <a:fld id="{711B4CA8-52BE-46B1-A536-58CE1A3FAF74}" type="slidenum">
              <a:rPr lang="en-US" sz="1800" smtClean="0">
                <a:solidFill>
                  <a:srgbClr val="FFFFFF"/>
                </a:solidFill>
              </a:rPr>
              <a:pPr defTabSz="914363"/>
              <a:t>‹#›</a:t>
            </a:fld>
            <a:endParaRPr lang="en-US" sz="1800" dirty="0">
              <a:solidFill>
                <a:srgbClr val="FFFFFF"/>
              </a:solidFill>
            </a:endParaRPr>
          </a:p>
        </p:txBody>
      </p:sp>
      <p:sp>
        <p:nvSpPr>
          <p:cNvPr id="13" name="Footer Placeholder 12"/>
          <p:cNvSpPr>
            <a:spLocks noGrp="1"/>
          </p:cNvSpPr>
          <p:nvPr>
            <p:ph type="ftr" sz="quarter" idx="12"/>
          </p:nvPr>
        </p:nvSpPr>
        <p:spPr>
          <a:xfrm>
            <a:off x="614137" y="6461650"/>
            <a:ext cx="1813766" cy="128575"/>
          </a:xfrm>
          <a:prstGeom prst="rect">
            <a:avLst/>
          </a:prstGeom>
        </p:spPr>
        <p:txBody>
          <a:bodyPr lIns="121899" tIns="60949" rIns="121899" bIns="60949"/>
          <a:lstStyle/>
          <a:p>
            <a:pPr defTabSz="914363"/>
            <a:r>
              <a:rPr lang="en-US" sz="1800" smtClean="0">
                <a:solidFill>
                  <a:srgbClr val="FFFFFF"/>
                </a:solidFill>
              </a:rPr>
              <a:t>MICROSOFT CONFIDENTIAL</a:t>
            </a:r>
            <a:endParaRPr lang="en-US" sz="1800" dirty="0">
              <a:solidFill>
                <a:srgbClr val="FFFFFF"/>
              </a:solidFill>
            </a:endParaRPr>
          </a:p>
        </p:txBody>
      </p:sp>
      <p:sp>
        <p:nvSpPr>
          <p:cNvPr id="14"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500" spc="-40" baseline="0"/>
            </a:lvl1pPr>
            <a:lvl2pPr marL="457791" indent="0">
              <a:buNone/>
              <a:defRPr sz="1200"/>
            </a:lvl2pPr>
            <a:lvl3pPr marL="915581" indent="0">
              <a:buNone/>
              <a:defRPr sz="1100"/>
            </a:lvl3pPr>
            <a:lvl4pPr marL="1373372" indent="0">
              <a:buNone/>
              <a:defRPr sz="900"/>
            </a:lvl4pPr>
            <a:lvl5pPr marL="1831162" indent="0">
              <a:buNone/>
              <a:defRPr sz="900"/>
            </a:lvl5pPr>
            <a:lvl6pPr marL="2288953" indent="0">
              <a:buNone/>
              <a:defRPr sz="900"/>
            </a:lvl6pPr>
            <a:lvl7pPr marL="2746743" indent="0">
              <a:buNone/>
              <a:defRPr sz="900"/>
            </a:lvl7pPr>
            <a:lvl8pPr marL="3204532" indent="0">
              <a:buNone/>
              <a:defRPr sz="900"/>
            </a:lvl8pPr>
            <a:lvl9pPr marL="3662323"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3490512100"/>
      </p:ext>
    </p:extLst>
  </p:cSld>
  <p:clrMapOvr>
    <a:masterClrMapping/>
  </p:clrMapOvr>
  <p:timing>
    <p:tnLst>
      <p:par>
        <p:cTn id="1" dur="indefinite" restart="never" nodeType="tmRoot"/>
      </p:par>
    </p:tnLst>
  </p:timing>
</p:sldLayout>
</file>

<file path=ppt/slideLayouts/slideLayout326.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02"/>
            <a:ext cx="10982750" cy="304801"/>
          </a:xfrm>
        </p:spPr>
        <p:txBody>
          <a:bodyPr lIns="0" anchor="b" anchorCtr="0">
            <a:noAutofit/>
          </a:bodyPr>
          <a:lstStyle>
            <a:lvl1pPr marL="0" indent="0" algn="l">
              <a:buFont typeface="Arial" pitchFamily="34" charset="0"/>
              <a:buNone/>
              <a:defRPr sz="21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68" y="249237"/>
            <a:ext cx="11031626" cy="609398"/>
          </a:xfrm>
        </p:spPr>
        <p:txBody>
          <a:bodyPr lIns="0"/>
          <a:lstStyle>
            <a:lvl1pPr algn="l">
              <a:defRPr/>
            </a:lvl1pPr>
          </a:lstStyle>
          <a:p>
            <a:r>
              <a:rPr lang="en-US" smtClean="0"/>
              <a:t>Click to edit Master title style</a:t>
            </a:r>
            <a:endParaRPr lang="en-US" dirty="0"/>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2400"/>
              </a:lnSpc>
              <a:spcBef>
                <a:spcPts val="0"/>
              </a:spcBef>
              <a:spcAft>
                <a:spcPts val="0"/>
              </a:spcAft>
              <a:buNone/>
              <a:defRPr sz="1900" spc="-53" baseline="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15" name="Content Placeholder 14"/>
          <p:cNvSpPr>
            <a:spLocks noGrp="1"/>
          </p:cNvSpPr>
          <p:nvPr>
            <p:ph sz="quarter" idx="18"/>
          </p:nvPr>
        </p:nvSpPr>
        <p:spPr>
          <a:xfrm>
            <a:off x="614138" y="1804990"/>
            <a:ext cx="9570002" cy="20005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Date Placeholder 17"/>
          <p:cNvSpPr>
            <a:spLocks noGrp="1"/>
          </p:cNvSpPr>
          <p:nvPr>
            <p:ph type="dt" sz="half" idx="19"/>
          </p:nvPr>
        </p:nvSpPr>
        <p:spPr>
          <a:xfrm>
            <a:off x="1422033" y="6324600"/>
            <a:ext cx="1221110" cy="152400"/>
          </a:xfrm>
          <a:prstGeom prst="rect">
            <a:avLst/>
          </a:prstGeom>
        </p:spPr>
        <p:txBody>
          <a:bodyPr lIns="121899" tIns="60949" rIns="121899" bIns="60949"/>
          <a:lstStyle/>
          <a:p>
            <a:pPr defTabSz="914363"/>
            <a:fld id="{1D8BD707-D9CF-40AE-B4C6-C98DA3205C09}" type="datetimeFigureOut">
              <a:rPr lang="en-US" sz="1800" smtClean="0">
                <a:solidFill>
                  <a:srgbClr val="FFFFFF"/>
                </a:solidFill>
              </a:rPr>
              <a:pPr defTabSz="914363"/>
              <a:t>4/25/2013</a:t>
            </a:fld>
            <a:endParaRPr lang="en-US" sz="1800">
              <a:solidFill>
                <a:srgbClr val="FFFFFF"/>
              </a:solidFill>
            </a:endParaRPr>
          </a:p>
        </p:txBody>
      </p:sp>
      <p:sp>
        <p:nvSpPr>
          <p:cNvPr id="19" name="Slide Number Placeholder 18"/>
          <p:cNvSpPr>
            <a:spLocks noGrp="1"/>
          </p:cNvSpPr>
          <p:nvPr>
            <p:ph type="sldNum" sz="quarter" idx="20"/>
          </p:nvPr>
        </p:nvSpPr>
        <p:spPr>
          <a:xfrm>
            <a:off x="614137" y="6324600"/>
            <a:ext cx="807895" cy="152400"/>
          </a:xfrm>
          <a:prstGeom prst="rect">
            <a:avLst/>
          </a:prstGeom>
        </p:spPr>
        <p:txBody>
          <a:bodyPr lIns="121899" tIns="60949" rIns="121899" bIns="60949"/>
          <a:lstStyle/>
          <a:p>
            <a:pPr defTabSz="914363"/>
            <a:fld id="{B6F15528-21DE-4FAA-801E-634DDDAF4B2B}" type="slidenum">
              <a:rPr lang="en-US" sz="1800" smtClean="0">
                <a:solidFill>
                  <a:srgbClr val="FFFFFF"/>
                </a:solidFill>
              </a:rPr>
              <a:pPr defTabSz="914363"/>
              <a:t>‹#›</a:t>
            </a:fld>
            <a:endParaRPr lang="en-US" sz="1800">
              <a:solidFill>
                <a:srgbClr val="FFFFFF"/>
              </a:solidFill>
            </a:endParaRPr>
          </a:p>
        </p:txBody>
      </p:sp>
      <p:sp>
        <p:nvSpPr>
          <p:cNvPr id="20" name="Footer Placeholder 19"/>
          <p:cNvSpPr>
            <a:spLocks noGrp="1"/>
          </p:cNvSpPr>
          <p:nvPr>
            <p:ph type="ftr" sz="quarter" idx="21"/>
          </p:nvPr>
        </p:nvSpPr>
        <p:spPr>
          <a:xfrm>
            <a:off x="614138" y="6461650"/>
            <a:ext cx="1813766" cy="128575"/>
          </a:xfrm>
          <a:prstGeom prst="rect">
            <a:avLst/>
          </a:prstGeom>
        </p:spPr>
        <p:txBody>
          <a:bodyPr lIns="121899" tIns="60949" rIns="121899" bIns="60949"/>
          <a:lstStyle/>
          <a:p>
            <a:pPr defTabSz="914363"/>
            <a:endParaRPr lang="en-US" sz="1800">
              <a:solidFill>
                <a:srgbClr val="FFFFFF"/>
              </a:solidFill>
            </a:endParaRPr>
          </a:p>
        </p:txBody>
      </p:sp>
    </p:spTree>
    <p:extLst>
      <p:ext uri="{BB962C8B-B14F-4D97-AF65-F5344CB8AC3E}">
        <p14:creationId xmlns:p14="http://schemas.microsoft.com/office/powerpoint/2010/main" val="1388888646"/>
      </p:ext>
    </p:extLst>
  </p:cSld>
  <p:clrMapOvr>
    <a:masterClrMapping/>
  </p:clrMapOvr>
  <p:timing>
    <p:tnLst>
      <p:par>
        <p:cTn id="1" dur="indefinite" restart="never" nodeType="tmRoot"/>
      </p:par>
    </p:tnLst>
  </p:timing>
</p:sldLayout>
</file>

<file path=ppt/slideLayouts/slideLayout327.xml><?xml version="1.0" encoding="utf-8"?>
<p:sldLayout xmlns:a="http://schemas.openxmlformats.org/drawingml/2006/main" xmlns:r="http://schemas.openxmlformats.org/officeDocument/2006/relationships" xmlns:p="http://schemas.openxmlformats.org/presentationml/2006/main" userDrawn="1">
  <p:cSld name="Text Layou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18883" y="914403"/>
            <a:ext cx="9751060" cy="464820"/>
          </a:xfrm>
        </p:spPr>
        <p:txBody>
          <a:bodyPr>
            <a:noAutofit/>
          </a:bodyPr>
          <a:lstStyle>
            <a:lvl1pPr algn="l" defTabSz="1217200" rtl="0" eaLnBrk="1" latinLnBrk="0" hangingPunct="1">
              <a:lnSpc>
                <a:spcPct val="90000"/>
              </a:lnSpc>
              <a:spcBef>
                <a:spcPct val="0"/>
              </a:spcBef>
              <a:buNone/>
              <a:defRPr lang="en-US" sz="4800" b="0" kern="1200" cap="none" spc="0" baseline="0" dirty="0">
                <a:ln w="3175">
                  <a:noFill/>
                </a:ln>
                <a:solidFill>
                  <a:srgbClr val="808285"/>
                </a:solidFill>
                <a:effectLst/>
                <a:latin typeface="+mj-lt"/>
                <a:ea typeface="+mn-ea"/>
                <a:cs typeface="Arial" charset="0"/>
              </a:defRPr>
            </a:lvl1pPr>
          </a:lstStyle>
          <a:p>
            <a:r>
              <a:rPr kumimoji="0" lang="en-US" sz="3700" b="0" i="0" u="none" strike="noStrike" kern="1200" cap="none" spc="0" normalizeH="0" baseline="0" noProof="0" dirty="0" smtClean="0">
                <a:ln w="3175">
                  <a:noFill/>
                </a:ln>
                <a:solidFill>
                  <a:srgbClr val="EC1967"/>
                </a:solidFill>
                <a:effectLst/>
                <a:uLnTx/>
                <a:uFillTx/>
                <a:latin typeface="Segoe UI Light" pitchFamily="34" charset="0"/>
                <a:ea typeface="+mn-ea"/>
                <a:cs typeface="Arial" charset="0"/>
              </a:rPr>
              <a:t>Click to edit title for text layout</a:t>
            </a:r>
            <a:endParaRPr lang="en-US" dirty="0"/>
          </a:p>
        </p:txBody>
      </p:sp>
      <p:sp>
        <p:nvSpPr>
          <p:cNvPr id="4" name="Text Placeholder 4"/>
          <p:cNvSpPr>
            <a:spLocks noGrp="1"/>
          </p:cNvSpPr>
          <p:nvPr>
            <p:ph type="body" sz="quarter" idx="10" hasCustomPrompt="1"/>
          </p:nvPr>
        </p:nvSpPr>
        <p:spPr>
          <a:xfrm>
            <a:off x="1218885" y="1584961"/>
            <a:ext cx="9752997" cy="2000548"/>
          </a:xfrm>
        </p:spPr>
        <p:txBody>
          <a:bodyPr/>
          <a:lstStyle>
            <a:lvl1pPr marL="154270" indent="-154270">
              <a:buClr>
                <a:schemeClr val="bg1">
                  <a:lumMod val="85000"/>
                </a:schemeClr>
              </a:buClr>
              <a:buSzPct val="50000"/>
              <a:buFont typeface="Arial" pitchFamily="34" charset="0"/>
              <a:buNone/>
              <a:defRPr baseline="0">
                <a:solidFill>
                  <a:srgbClr val="666666"/>
                </a:solidFill>
                <a:latin typeface="Segoe UI" pitchFamily="34" charset="0"/>
                <a:ea typeface="Segoe UI" pitchFamily="34" charset="0"/>
                <a:cs typeface="Segoe UI" pitchFamily="34" charset="0"/>
              </a:defRPr>
            </a:lvl1pPr>
            <a:lvl2pPr marL="756554" indent="-143703">
              <a:buClr>
                <a:schemeClr val="bg1">
                  <a:lumMod val="85000"/>
                </a:schemeClr>
              </a:buClr>
              <a:buSzPct val="50000"/>
              <a:buFont typeface="Arial" pitchFamily="34" charset="0"/>
              <a:buNone/>
              <a:defRPr>
                <a:solidFill>
                  <a:srgbClr val="666666"/>
                </a:solidFill>
                <a:latin typeface="Segoe UI" pitchFamily="34" charset="0"/>
                <a:ea typeface="Segoe UI" pitchFamily="34" charset="0"/>
                <a:cs typeface="Segoe UI" pitchFamily="34" charset="0"/>
              </a:defRPr>
            </a:lvl2pPr>
            <a:lvl3pPr marL="1371519" indent="-154270">
              <a:buClr>
                <a:schemeClr val="bg1">
                  <a:lumMod val="85000"/>
                </a:schemeClr>
              </a:buClr>
              <a:buSzPct val="50000"/>
              <a:buFont typeface="Arial" pitchFamily="34" charset="0"/>
              <a:buNone/>
              <a:defRPr>
                <a:solidFill>
                  <a:srgbClr val="666666"/>
                </a:solidFill>
                <a:latin typeface="Segoe UI" pitchFamily="34" charset="0"/>
              </a:defRPr>
            </a:lvl3pPr>
            <a:lvl4pPr marL="1973804" indent="-143703">
              <a:buClr>
                <a:schemeClr val="bg1">
                  <a:lumMod val="85000"/>
                </a:schemeClr>
              </a:buClr>
              <a:buSzPct val="50000"/>
              <a:buFont typeface="Arial" pitchFamily="34" charset="0"/>
              <a:buNone/>
              <a:defRPr>
                <a:solidFill>
                  <a:srgbClr val="666666"/>
                </a:solidFill>
                <a:latin typeface="Segoe UI" pitchFamily="34" charset="0"/>
              </a:defRPr>
            </a:lvl4pPr>
            <a:lvl5pPr marL="2588769" indent="-154270">
              <a:buClr>
                <a:schemeClr val="bg1">
                  <a:lumMod val="85000"/>
                </a:schemeClr>
              </a:buClr>
              <a:buSzPct val="50000"/>
              <a:buFont typeface="Arial" pitchFamily="34" charset="0"/>
              <a:buNone/>
              <a:defRPr>
                <a:solidFill>
                  <a:srgbClr val="666666"/>
                </a:solidFill>
                <a:latin typeface="Segoe UI" pitchFamily="34" charset="0"/>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extLst>
      <p:ext uri="{BB962C8B-B14F-4D97-AF65-F5344CB8AC3E}">
        <p14:creationId xmlns:p14="http://schemas.microsoft.com/office/powerpoint/2010/main" val="33284763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328.xml><?xml version="1.0" encoding="utf-8"?>
<p:sldLayout xmlns:a="http://schemas.openxmlformats.org/drawingml/2006/main" xmlns:r="http://schemas.openxmlformats.org/officeDocument/2006/relationships" xmlns:p="http://schemas.openxmlformats.org/presentationml/2006/main">
  <p:cSld name="9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02"/>
            <a:ext cx="10982750" cy="304801"/>
          </a:xfrm>
        </p:spPr>
        <p:txBody>
          <a:bodyPr lIns="0" anchor="b" anchorCtr="0">
            <a:noAutofit/>
          </a:bodyPr>
          <a:lstStyle>
            <a:lvl1pPr marL="0" indent="0" algn="l">
              <a:buFont typeface="Arial" pitchFamily="34" charset="0"/>
              <a:buNone/>
              <a:defRPr sz="21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68" y="249237"/>
            <a:ext cx="11031626" cy="609398"/>
          </a:xfrm>
        </p:spPr>
        <p:txBody>
          <a:bodyPr lIns="0"/>
          <a:lstStyle>
            <a:lvl1pPr algn="l">
              <a:defRPr/>
            </a:lvl1pPr>
          </a:lstStyle>
          <a:p>
            <a:r>
              <a:rPr lang="en-US" smtClean="0"/>
              <a:t>Click to edit Master title style</a:t>
            </a:r>
            <a:endParaRPr lang="en-US" dirty="0"/>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2400"/>
              </a:lnSpc>
              <a:spcBef>
                <a:spcPts val="0"/>
              </a:spcBef>
              <a:spcAft>
                <a:spcPts val="0"/>
              </a:spcAft>
              <a:buNone/>
              <a:defRPr sz="1900" spc="-53" baseline="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15" name="Content Placeholder 14"/>
          <p:cNvSpPr>
            <a:spLocks noGrp="1"/>
          </p:cNvSpPr>
          <p:nvPr>
            <p:ph sz="quarter" idx="18"/>
          </p:nvPr>
        </p:nvSpPr>
        <p:spPr>
          <a:xfrm>
            <a:off x="614138" y="1804990"/>
            <a:ext cx="9570002" cy="20005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Date Placeholder 17"/>
          <p:cNvSpPr>
            <a:spLocks noGrp="1"/>
          </p:cNvSpPr>
          <p:nvPr>
            <p:ph type="dt" sz="half" idx="19"/>
          </p:nvPr>
        </p:nvSpPr>
        <p:spPr>
          <a:xfrm>
            <a:off x="1422033" y="6324600"/>
            <a:ext cx="1221110" cy="152400"/>
          </a:xfrm>
          <a:prstGeom prst="rect">
            <a:avLst/>
          </a:prstGeom>
        </p:spPr>
        <p:txBody>
          <a:bodyPr lIns="121899" tIns="60949" rIns="121899" bIns="60949"/>
          <a:lstStyle/>
          <a:p>
            <a:pPr defTabSz="914363"/>
            <a:fld id="{1D8BD707-D9CF-40AE-B4C6-C98DA3205C09}" type="datetimeFigureOut">
              <a:rPr lang="en-US" sz="1800" smtClean="0">
                <a:solidFill>
                  <a:srgbClr val="FFFFFF"/>
                </a:solidFill>
              </a:rPr>
              <a:pPr defTabSz="914363"/>
              <a:t>4/25/2013</a:t>
            </a:fld>
            <a:endParaRPr lang="en-US" sz="1800">
              <a:solidFill>
                <a:srgbClr val="FFFFFF"/>
              </a:solidFill>
            </a:endParaRPr>
          </a:p>
        </p:txBody>
      </p:sp>
      <p:sp>
        <p:nvSpPr>
          <p:cNvPr id="19" name="Slide Number Placeholder 18"/>
          <p:cNvSpPr>
            <a:spLocks noGrp="1"/>
          </p:cNvSpPr>
          <p:nvPr>
            <p:ph type="sldNum" sz="quarter" idx="20"/>
          </p:nvPr>
        </p:nvSpPr>
        <p:spPr>
          <a:xfrm>
            <a:off x="614137" y="6324600"/>
            <a:ext cx="807895" cy="152400"/>
          </a:xfrm>
          <a:prstGeom prst="rect">
            <a:avLst/>
          </a:prstGeom>
        </p:spPr>
        <p:txBody>
          <a:bodyPr lIns="121899" tIns="60949" rIns="121899" bIns="60949"/>
          <a:lstStyle/>
          <a:p>
            <a:pPr defTabSz="914363"/>
            <a:fld id="{B6F15528-21DE-4FAA-801E-634DDDAF4B2B}" type="slidenum">
              <a:rPr lang="en-US" sz="1800" smtClean="0">
                <a:solidFill>
                  <a:srgbClr val="FFFFFF"/>
                </a:solidFill>
              </a:rPr>
              <a:pPr defTabSz="914363"/>
              <a:t>‹#›</a:t>
            </a:fld>
            <a:endParaRPr lang="en-US" sz="1800">
              <a:solidFill>
                <a:srgbClr val="FFFFFF"/>
              </a:solidFill>
            </a:endParaRPr>
          </a:p>
        </p:txBody>
      </p:sp>
      <p:sp>
        <p:nvSpPr>
          <p:cNvPr id="20" name="Footer Placeholder 19"/>
          <p:cNvSpPr>
            <a:spLocks noGrp="1"/>
          </p:cNvSpPr>
          <p:nvPr>
            <p:ph type="ftr" sz="quarter" idx="21"/>
          </p:nvPr>
        </p:nvSpPr>
        <p:spPr>
          <a:xfrm>
            <a:off x="614138" y="6461650"/>
            <a:ext cx="1813766" cy="128575"/>
          </a:xfrm>
          <a:prstGeom prst="rect">
            <a:avLst/>
          </a:prstGeom>
        </p:spPr>
        <p:txBody>
          <a:bodyPr lIns="121899" tIns="60949" rIns="121899" bIns="60949"/>
          <a:lstStyle/>
          <a:p>
            <a:pPr defTabSz="914363"/>
            <a:endParaRPr lang="en-US" sz="1800">
              <a:solidFill>
                <a:srgbClr val="FFFFFF"/>
              </a:solidFill>
            </a:endParaRPr>
          </a:p>
        </p:txBody>
      </p:sp>
    </p:spTree>
    <p:extLst>
      <p:ext uri="{BB962C8B-B14F-4D97-AF65-F5344CB8AC3E}">
        <p14:creationId xmlns:p14="http://schemas.microsoft.com/office/powerpoint/2010/main" val="1298268207"/>
      </p:ext>
    </p:extLst>
  </p:cSld>
  <p:clrMapOvr>
    <a:masterClrMapping/>
  </p:clrMapOvr>
  <p:timing>
    <p:tnLst>
      <p:par>
        <p:cTn id="1" dur="indefinite" restart="never" nodeType="tmRoot"/>
      </p:par>
    </p:tnLst>
  </p:timing>
</p:sldLayout>
</file>

<file path=ppt/slideLayouts/slideLayout329.xml><?xml version="1.0" encoding="utf-8"?>
<p:sldLayout xmlns:a="http://schemas.openxmlformats.org/drawingml/2006/main" xmlns:r="http://schemas.openxmlformats.org/officeDocument/2006/relationships" xmlns:p="http://schemas.openxmlformats.org/presentationml/2006/main">
  <p:cSld name="Title and paragraph">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02"/>
            <a:ext cx="10982750" cy="304801"/>
          </a:xfrm>
        </p:spPr>
        <p:txBody>
          <a:bodyPr lIns="0" anchor="b" anchorCtr="0">
            <a:noAutofit/>
          </a:bodyPr>
          <a:lstStyle>
            <a:lvl1pPr marL="0" indent="0" algn="l">
              <a:buFont typeface="Arial" pitchFamily="34" charset="0"/>
              <a:buNone/>
              <a:defRPr sz="21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68" y="249237"/>
            <a:ext cx="11031626" cy="609398"/>
          </a:xfrm>
        </p:spPr>
        <p:txBody>
          <a:bodyPr lIns="0"/>
          <a:lstStyle>
            <a:lvl1pPr algn="l">
              <a:defRPr/>
            </a:lvl1pPr>
          </a:lstStyle>
          <a:p>
            <a:r>
              <a:rPr lang="en-US" smtClean="0"/>
              <a:t>Click to edit Master title style</a:t>
            </a:r>
            <a:endParaRPr lang="en-US" dirty="0"/>
          </a:p>
        </p:txBody>
      </p:sp>
      <p:sp>
        <p:nvSpPr>
          <p:cNvPr id="9" name="Text Placeholder 8"/>
          <p:cNvSpPr>
            <a:spLocks noGrp="1"/>
          </p:cNvSpPr>
          <p:nvPr>
            <p:ph type="body" sz="quarter" idx="14"/>
          </p:nvPr>
        </p:nvSpPr>
        <p:spPr>
          <a:xfrm>
            <a:off x="614138" y="1804990"/>
            <a:ext cx="9570002" cy="4138612"/>
          </a:xfrm>
        </p:spPr>
        <p:txBody>
          <a:bodyPr>
            <a:noAutofit/>
          </a:bodyPr>
          <a:lstStyle>
            <a:lvl1pPr marL="0" indent="0">
              <a:lnSpc>
                <a:spcPct val="140000"/>
              </a:lnSpc>
              <a:spcBef>
                <a:spcPts val="800"/>
              </a:spcBef>
              <a:spcAft>
                <a:spcPts val="800"/>
              </a:spcAft>
              <a:buNone/>
              <a:defRPr lang="en-US" sz="2100" kern="1200" spc="-27" baseline="0" dirty="0" smtClean="0">
                <a:solidFill>
                  <a:srgbClr val="666666"/>
                </a:solidFill>
                <a:latin typeface="Segoe UI" pitchFamily="34" charset="0"/>
                <a:ea typeface="Segoe UI" pitchFamily="34" charset="0"/>
                <a:cs typeface="Segoe UI" pitchFamily="34" charset="0"/>
              </a:defRPr>
            </a:lvl1pPr>
            <a:lvl2pPr>
              <a:lnSpc>
                <a:spcPct val="140000"/>
              </a:lnSpc>
              <a:spcBef>
                <a:spcPts val="800"/>
              </a:spcBef>
              <a:spcAft>
                <a:spcPts val="800"/>
              </a:spcAft>
              <a:defRPr lang="en-US" sz="2100" kern="1200" spc="-27" baseline="0" dirty="0" smtClean="0">
                <a:solidFill>
                  <a:srgbClr val="666666"/>
                </a:solidFill>
                <a:latin typeface="Segoe UI" pitchFamily="34" charset="0"/>
                <a:ea typeface="Segoe UI" pitchFamily="34" charset="0"/>
                <a:cs typeface="Segoe UI" pitchFamily="34" charset="0"/>
              </a:defRPr>
            </a:lvl2pPr>
            <a:lvl3pPr>
              <a:lnSpc>
                <a:spcPct val="140000"/>
              </a:lnSpc>
              <a:spcBef>
                <a:spcPts val="800"/>
              </a:spcBef>
              <a:spcAft>
                <a:spcPts val="800"/>
              </a:spcAft>
              <a:defRPr lang="en-US" sz="2100" kern="1200" spc="-27" baseline="0" dirty="0" smtClean="0">
                <a:solidFill>
                  <a:srgbClr val="666666"/>
                </a:solidFill>
                <a:latin typeface="Segoe UI" pitchFamily="34" charset="0"/>
                <a:ea typeface="Segoe UI" pitchFamily="34" charset="0"/>
                <a:cs typeface="Segoe UI" pitchFamily="34" charset="0"/>
              </a:defRPr>
            </a:lvl3pPr>
            <a:lvl4pPr>
              <a:lnSpc>
                <a:spcPct val="140000"/>
              </a:lnSpc>
              <a:spcBef>
                <a:spcPts val="800"/>
              </a:spcBef>
              <a:spcAft>
                <a:spcPts val="800"/>
              </a:spcAft>
              <a:defRPr lang="en-US" sz="2100" kern="1200" spc="-27" baseline="0" dirty="0" smtClean="0">
                <a:solidFill>
                  <a:srgbClr val="666666"/>
                </a:solidFill>
                <a:latin typeface="Segoe UI" pitchFamily="34" charset="0"/>
                <a:ea typeface="Segoe UI" pitchFamily="34" charset="0"/>
                <a:cs typeface="Segoe UI" pitchFamily="34" charset="0"/>
              </a:defRPr>
            </a:lvl4pPr>
            <a:lvl5pPr>
              <a:lnSpc>
                <a:spcPct val="140000"/>
              </a:lnSpc>
              <a:spcBef>
                <a:spcPts val="800"/>
              </a:spcBef>
              <a:spcAft>
                <a:spcPts val="800"/>
              </a:spcAft>
              <a:defRPr lang="en-US" sz="2100" kern="1200" spc="-27" baseline="0" dirty="0">
                <a:solidFill>
                  <a:srgbClr val="666666"/>
                </a:solidFill>
                <a:latin typeface="Segoe UI" pitchFamily="34" charset="0"/>
                <a:ea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ext Placeholder 3"/>
          <p:cNvSpPr>
            <a:spLocks noGrp="1"/>
          </p:cNvSpPr>
          <p:nvPr>
            <p:ph type="body" sz="half" idx="2"/>
          </p:nvPr>
        </p:nvSpPr>
        <p:spPr>
          <a:xfrm>
            <a:off x="609441" y="5943600"/>
            <a:ext cx="9547913" cy="304800"/>
          </a:xfrm>
        </p:spPr>
        <p:txBody>
          <a:bodyPr>
            <a:noAutofit/>
          </a:bodyPr>
          <a:lstStyle>
            <a:lvl1pPr marL="0" indent="0">
              <a:lnSpc>
                <a:spcPts val="2400"/>
              </a:lnSpc>
              <a:spcBef>
                <a:spcPts val="0"/>
              </a:spcBef>
              <a:spcAft>
                <a:spcPts val="0"/>
              </a:spcAft>
              <a:buNone/>
              <a:defRPr sz="1900" spc="-53" baseline="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13" name="Date Placeholder 12"/>
          <p:cNvSpPr>
            <a:spLocks noGrp="1"/>
          </p:cNvSpPr>
          <p:nvPr>
            <p:ph type="dt" sz="half" idx="15"/>
          </p:nvPr>
        </p:nvSpPr>
        <p:spPr>
          <a:xfrm>
            <a:off x="1422033" y="6324600"/>
            <a:ext cx="1221110" cy="152400"/>
          </a:xfrm>
          <a:prstGeom prst="rect">
            <a:avLst/>
          </a:prstGeom>
        </p:spPr>
        <p:txBody>
          <a:bodyPr lIns="121899" tIns="60949" rIns="121899" bIns="60949"/>
          <a:lstStyle/>
          <a:p>
            <a:pPr defTabSz="914363"/>
            <a:fld id="{1D8BD707-D9CF-40AE-B4C6-C98DA3205C09}" type="datetimeFigureOut">
              <a:rPr lang="en-US" sz="1800" smtClean="0">
                <a:solidFill>
                  <a:srgbClr val="FFFFFF"/>
                </a:solidFill>
              </a:rPr>
              <a:pPr defTabSz="914363"/>
              <a:t>4/25/2013</a:t>
            </a:fld>
            <a:endParaRPr lang="en-US" sz="1800">
              <a:solidFill>
                <a:srgbClr val="FFFFFF"/>
              </a:solidFill>
            </a:endParaRPr>
          </a:p>
        </p:txBody>
      </p:sp>
      <p:sp>
        <p:nvSpPr>
          <p:cNvPr id="15" name="Slide Number Placeholder 14"/>
          <p:cNvSpPr>
            <a:spLocks noGrp="1"/>
          </p:cNvSpPr>
          <p:nvPr>
            <p:ph type="sldNum" sz="quarter" idx="16"/>
          </p:nvPr>
        </p:nvSpPr>
        <p:spPr>
          <a:xfrm>
            <a:off x="614137" y="6324600"/>
            <a:ext cx="807895" cy="152400"/>
          </a:xfrm>
          <a:prstGeom prst="rect">
            <a:avLst/>
          </a:prstGeom>
        </p:spPr>
        <p:txBody>
          <a:bodyPr lIns="121899" tIns="60949" rIns="121899" bIns="60949"/>
          <a:lstStyle/>
          <a:p>
            <a:pPr defTabSz="914363"/>
            <a:fld id="{B6F15528-21DE-4FAA-801E-634DDDAF4B2B}" type="slidenum">
              <a:rPr lang="en-US" sz="1800" smtClean="0">
                <a:solidFill>
                  <a:srgbClr val="FFFFFF"/>
                </a:solidFill>
              </a:rPr>
              <a:pPr defTabSz="914363"/>
              <a:t>‹#›</a:t>
            </a:fld>
            <a:endParaRPr lang="en-US" sz="1800">
              <a:solidFill>
                <a:srgbClr val="FFFFFF"/>
              </a:solidFill>
            </a:endParaRPr>
          </a:p>
        </p:txBody>
      </p:sp>
      <p:sp>
        <p:nvSpPr>
          <p:cNvPr id="17" name="Footer Placeholder 16"/>
          <p:cNvSpPr>
            <a:spLocks noGrp="1"/>
          </p:cNvSpPr>
          <p:nvPr>
            <p:ph type="ftr" sz="quarter" idx="17"/>
          </p:nvPr>
        </p:nvSpPr>
        <p:spPr>
          <a:xfrm>
            <a:off x="614138" y="6461650"/>
            <a:ext cx="1813766" cy="128575"/>
          </a:xfrm>
          <a:prstGeom prst="rect">
            <a:avLst/>
          </a:prstGeom>
        </p:spPr>
        <p:txBody>
          <a:bodyPr lIns="121899" tIns="60949" rIns="121899" bIns="60949"/>
          <a:lstStyle/>
          <a:p>
            <a:pPr defTabSz="914363"/>
            <a:endParaRPr lang="en-US" sz="1800">
              <a:solidFill>
                <a:srgbClr val="FFFFFF"/>
              </a:solidFill>
            </a:endParaRPr>
          </a:p>
        </p:txBody>
      </p:sp>
    </p:spTree>
    <p:extLst>
      <p:ext uri="{BB962C8B-B14F-4D97-AF65-F5344CB8AC3E}">
        <p14:creationId xmlns:p14="http://schemas.microsoft.com/office/powerpoint/2010/main" val="3327549060"/>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0914" y="228599"/>
            <a:ext cx="11149013" cy="767688"/>
          </a:xfrm>
        </p:spPr>
        <p:txBody>
          <a:bodyPr/>
          <a:lstStyle>
            <a:lvl1pPr>
              <a:defRPr>
                <a:solidFill>
                  <a:schemeClr val="tx1">
                    <a:alpha val="98824"/>
                  </a:schemeClr>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p>
            <a:endParaRPr lang="en-US" dirty="0">
              <a:solidFill>
                <a:srgbClr val="292929">
                  <a:tint val="75000"/>
                </a:srgbClr>
              </a:solidFill>
            </a:endParaRPr>
          </a:p>
        </p:txBody>
      </p:sp>
      <p:sp>
        <p:nvSpPr>
          <p:cNvPr id="4" name="Footer Placeholder 3"/>
          <p:cNvSpPr>
            <a:spLocks noGrp="1"/>
          </p:cNvSpPr>
          <p:nvPr>
            <p:ph type="ftr" sz="quarter" idx="11"/>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5" name="Slide Number Placeholder 4"/>
          <p:cNvSpPr>
            <a:spLocks noGrp="1"/>
          </p:cNvSpPr>
          <p:nvPr>
            <p:ph type="sldNum" sz="quarter" idx="12"/>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3454076120"/>
      </p:ext>
    </p:extLst>
  </p:cSld>
  <p:clrMapOvr>
    <a:masterClrMapping/>
  </p:clrMapOvr>
  <p:transition>
    <p:fade/>
  </p:transition>
  <p:timing>
    <p:tnLst>
      <p:par>
        <p:cTn id="1" dur="indefinite" restart="never" nodeType="tmRoot"/>
      </p:par>
    </p:tnLst>
  </p:timing>
</p:sldLayout>
</file>

<file path=ppt/slideLayouts/slideLayout330.xml><?xml version="1.0" encoding="utf-8"?>
<p:sldLayout xmlns:a="http://schemas.openxmlformats.org/drawingml/2006/main" xmlns:r="http://schemas.openxmlformats.org/officeDocument/2006/relationships" xmlns:p="http://schemas.openxmlformats.org/presentationml/2006/main" userDrawn="1">
  <p:cSld name="16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2" y="1371601"/>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65" y="249237"/>
            <a:ext cx="11031626" cy="609398"/>
          </a:xfrm>
        </p:spPr>
        <p:txBody>
          <a:bodyPr lIns="0"/>
          <a:lstStyle>
            <a:lvl1pPr algn="l">
              <a:defRPr/>
            </a:lvl1pPr>
          </a:lstStyle>
          <a:p>
            <a:r>
              <a:rPr lang="en-US" dirty="0" smtClean="0"/>
              <a:t>Click to edit Master title style</a:t>
            </a:r>
            <a:endParaRPr lang="en-US" dirty="0"/>
          </a:p>
        </p:txBody>
      </p:sp>
      <p:sp>
        <p:nvSpPr>
          <p:cNvPr id="8" name="Date Placeholder 7"/>
          <p:cNvSpPr>
            <a:spLocks noGrp="1"/>
          </p:cNvSpPr>
          <p:nvPr>
            <p:ph type="dt" sz="half" idx="15"/>
          </p:nvPr>
        </p:nvSpPr>
        <p:spPr>
          <a:xfrm>
            <a:off x="1206791" y="6324600"/>
            <a:ext cx="1221110" cy="152400"/>
          </a:xfrm>
          <a:prstGeom prst="rect">
            <a:avLst/>
          </a:prstGeom>
        </p:spPr>
        <p:txBody>
          <a:bodyPr/>
          <a:lstStyle/>
          <a:p>
            <a:pPr defTabSz="914363"/>
            <a:fld id="{73BDEDDC-FAFB-4A5B-B848-FC91320861C3}" type="datetime1">
              <a:rPr lang="en-US" sz="1800" smtClean="0">
                <a:solidFill>
                  <a:srgbClr val="FFFFFF"/>
                </a:solidFill>
              </a:rPr>
              <a:pPr defTabSz="914363"/>
              <a:t>4/25/2013</a:t>
            </a:fld>
            <a:endParaRPr lang="en-US" sz="1800" dirty="0">
              <a:solidFill>
                <a:srgbClr val="FFFFFF"/>
              </a:solidFill>
            </a:endParaRPr>
          </a:p>
        </p:txBody>
      </p:sp>
      <p:sp>
        <p:nvSpPr>
          <p:cNvPr id="10" name="Slide Number Placeholder 9"/>
          <p:cNvSpPr>
            <a:spLocks noGrp="1"/>
          </p:cNvSpPr>
          <p:nvPr>
            <p:ph type="sldNum" sz="quarter" idx="16"/>
          </p:nvPr>
        </p:nvSpPr>
        <p:spPr>
          <a:xfrm>
            <a:off x="614135" y="6324600"/>
            <a:ext cx="516287" cy="152400"/>
          </a:xfrm>
          <a:prstGeom prst="rect">
            <a:avLst/>
          </a:prstGeom>
        </p:spPr>
        <p:txBody>
          <a:bodyPr/>
          <a:lstStyle/>
          <a:p>
            <a:pPr defTabSz="914363"/>
            <a:r>
              <a:rPr lang="en-US" sz="1800" smtClean="0">
                <a:solidFill>
                  <a:srgbClr val="FFFFFF"/>
                </a:solidFill>
              </a:rPr>
              <a:t>PAGE </a:t>
            </a:r>
            <a:fld id="{711B4CA8-52BE-46B1-A536-58CE1A3FAF74}" type="slidenum">
              <a:rPr lang="en-US" sz="1800" smtClean="0">
                <a:solidFill>
                  <a:srgbClr val="FFFFFF"/>
                </a:solidFill>
              </a:rPr>
              <a:pPr defTabSz="914363"/>
              <a:t>‹#›</a:t>
            </a:fld>
            <a:endParaRPr lang="en-US" sz="1800" dirty="0">
              <a:solidFill>
                <a:srgbClr val="FFFFFF"/>
              </a:solidFill>
            </a:endParaRPr>
          </a:p>
        </p:txBody>
      </p:sp>
      <p:sp>
        <p:nvSpPr>
          <p:cNvPr id="11" name="Footer Placeholder 10"/>
          <p:cNvSpPr>
            <a:spLocks noGrp="1"/>
          </p:cNvSpPr>
          <p:nvPr>
            <p:ph type="ftr" sz="quarter" idx="17"/>
          </p:nvPr>
        </p:nvSpPr>
        <p:spPr>
          <a:xfrm>
            <a:off x="614135" y="6461650"/>
            <a:ext cx="1813766" cy="128574"/>
          </a:xfrm>
          <a:prstGeom prst="rect">
            <a:avLst/>
          </a:prstGeom>
        </p:spPr>
        <p:txBody>
          <a:bodyPr/>
          <a:lstStyle/>
          <a:p>
            <a:pPr defTabSz="914363"/>
            <a:r>
              <a:rPr lang="en-US" sz="1800" dirty="0" smtClean="0">
                <a:solidFill>
                  <a:srgbClr val="FFFFFF"/>
                </a:solidFill>
              </a:rPr>
              <a:t>MICROSOFT CONFIDENTIAL</a:t>
            </a:r>
            <a:endParaRPr lang="en-US" sz="1800" dirty="0">
              <a:solidFill>
                <a:srgbClr val="FFFFFF"/>
              </a:solidFill>
            </a:endParaRPr>
          </a:p>
        </p:txBody>
      </p:sp>
      <p:sp>
        <p:nvSpPr>
          <p:cNvPr id="13" name="Text Placeholder 3"/>
          <p:cNvSpPr>
            <a:spLocks noGrp="1"/>
          </p:cNvSpPr>
          <p:nvPr>
            <p:ph type="body" sz="half" idx="2"/>
          </p:nvPr>
        </p:nvSpPr>
        <p:spPr>
          <a:xfrm>
            <a:off x="609442" y="5943600"/>
            <a:ext cx="9547913" cy="304800"/>
          </a:xfrm>
        </p:spPr>
        <p:txBody>
          <a:bodyPr>
            <a:noAutofit/>
          </a:bodyPr>
          <a:lstStyle>
            <a:lvl1pPr marL="0" indent="0">
              <a:lnSpc>
                <a:spcPts val="1800"/>
              </a:lnSpc>
              <a:spcBef>
                <a:spcPts val="0"/>
              </a:spcBef>
              <a:spcAft>
                <a:spcPts val="0"/>
              </a:spcAft>
              <a:buNone/>
              <a:defRPr sz="1400" spc="-40" baseline="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5" name="Content Placeholder 14"/>
          <p:cNvSpPr>
            <a:spLocks noGrp="1"/>
          </p:cNvSpPr>
          <p:nvPr>
            <p:ph sz="quarter" idx="18"/>
          </p:nvPr>
        </p:nvSpPr>
        <p:spPr>
          <a:xfrm>
            <a:off x="614135" y="1804988"/>
            <a:ext cx="9570002" cy="20005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366829762"/>
      </p:ext>
    </p:extLst>
  </p:cSld>
  <p:clrMapOvr>
    <a:masterClrMapping/>
  </p:clrMapOvr>
  <p:timing>
    <p:tnLst>
      <p:par>
        <p:cTn id="1" dur="indefinite" restart="never" nodeType="tmRoot"/>
      </p:par>
    </p:tnLst>
  </p:timing>
</p:sldLayout>
</file>

<file path=ppt/slideLayouts/slideLayout331.xml><?xml version="1.0" encoding="utf-8"?>
<p:sldLayout xmlns:a="http://schemas.openxmlformats.org/drawingml/2006/main" xmlns:r="http://schemas.openxmlformats.org/officeDocument/2006/relationships" xmlns:p="http://schemas.openxmlformats.org/presentationml/2006/main" userDrawn="1">
  <p:cSld name="17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2" y="1371601"/>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65" y="249237"/>
            <a:ext cx="11031626" cy="609398"/>
          </a:xfrm>
        </p:spPr>
        <p:txBody>
          <a:bodyPr lIns="0"/>
          <a:lstStyle>
            <a:lvl1pPr algn="l">
              <a:defRPr/>
            </a:lvl1pPr>
          </a:lstStyle>
          <a:p>
            <a:r>
              <a:rPr lang="en-US" dirty="0" smtClean="0"/>
              <a:t>Click to edit Master title style</a:t>
            </a:r>
            <a:endParaRPr lang="en-US" dirty="0"/>
          </a:p>
        </p:txBody>
      </p:sp>
      <p:sp>
        <p:nvSpPr>
          <p:cNvPr id="8" name="Date Placeholder 7"/>
          <p:cNvSpPr>
            <a:spLocks noGrp="1"/>
          </p:cNvSpPr>
          <p:nvPr>
            <p:ph type="dt" sz="half" idx="15"/>
          </p:nvPr>
        </p:nvSpPr>
        <p:spPr>
          <a:xfrm>
            <a:off x="1206791" y="6324600"/>
            <a:ext cx="1221110" cy="152400"/>
          </a:xfrm>
          <a:prstGeom prst="rect">
            <a:avLst/>
          </a:prstGeom>
        </p:spPr>
        <p:txBody>
          <a:bodyPr/>
          <a:lstStyle/>
          <a:p>
            <a:pPr defTabSz="914363"/>
            <a:fld id="{73BDEDDC-FAFB-4A5B-B848-FC91320861C3}" type="datetime1">
              <a:rPr lang="en-US" sz="1800" smtClean="0">
                <a:solidFill>
                  <a:srgbClr val="FFFFFF"/>
                </a:solidFill>
              </a:rPr>
              <a:pPr defTabSz="914363"/>
              <a:t>4/25/2013</a:t>
            </a:fld>
            <a:endParaRPr lang="en-US" sz="1800" dirty="0">
              <a:solidFill>
                <a:srgbClr val="FFFFFF"/>
              </a:solidFill>
            </a:endParaRPr>
          </a:p>
        </p:txBody>
      </p:sp>
      <p:sp>
        <p:nvSpPr>
          <p:cNvPr id="10" name="Slide Number Placeholder 9"/>
          <p:cNvSpPr>
            <a:spLocks noGrp="1"/>
          </p:cNvSpPr>
          <p:nvPr>
            <p:ph type="sldNum" sz="quarter" idx="16"/>
          </p:nvPr>
        </p:nvSpPr>
        <p:spPr>
          <a:xfrm>
            <a:off x="614135" y="6324600"/>
            <a:ext cx="516287" cy="152400"/>
          </a:xfrm>
          <a:prstGeom prst="rect">
            <a:avLst/>
          </a:prstGeom>
        </p:spPr>
        <p:txBody>
          <a:bodyPr/>
          <a:lstStyle/>
          <a:p>
            <a:pPr defTabSz="914363"/>
            <a:r>
              <a:rPr lang="en-US" sz="1800" smtClean="0">
                <a:solidFill>
                  <a:srgbClr val="FFFFFF"/>
                </a:solidFill>
              </a:rPr>
              <a:t>PAGE </a:t>
            </a:r>
            <a:fld id="{711B4CA8-52BE-46B1-A536-58CE1A3FAF74}" type="slidenum">
              <a:rPr lang="en-US" sz="1800" smtClean="0">
                <a:solidFill>
                  <a:srgbClr val="FFFFFF"/>
                </a:solidFill>
              </a:rPr>
              <a:pPr defTabSz="914363"/>
              <a:t>‹#›</a:t>
            </a:fld>
            <a:endParaRPr lang="en-US" sz="1800" dirty="0">
              <a:solidFill>
                <a:srgbClr val="FFFFFF"/>
              </a:solidFill>
            </a:endParaRPr>
          </a:p>
        </p:txBody>
      </p:sp>
      <p:sp>
        <p:nvSpPr>
          <p:cNvPr id="11" name="Footer Placeholder 10"/>
          <p:cNvSpPr>
            <a:spLocks noGrp="1"/>
          </p:cNvSpPr>
          <p:nvPr>
            <p:ph type="ftr" sz="quarter" idx="17"/>
          </p:nvPr>
        </p:nvSpPr>
        <p:spPr>
          <a:xfrm>
            <a:off x="614135" y="6461650"/>
            <a:ext cx="1813766" cy="128574"/>
          </a:xfrm>
          <a:prstGeom prst="rect">
            <a:avLst/>
          </a:prstGeom>
        </p:spPr>
        <p:txBody>
          <a:bodyPr/>
          <a:lstStyle/>
          <a:p>
            <a:pPr defTabSz="914363"/>
            <a:r>
              <a:rPr lang="en-US" sz="1800" dirty="0" smtClean="0">
                <a:solidFill>
                  <a:srgbClr val="FFFFFF"/>
                </a:solidFill>
              </a:rPr>
              <a:t>MICROSOFT CONFIDENTIAL</a:t>
            </a:r>
            <a:endParaRPr lang="en-US" sz="1800" dirty="0">
              <a:solidFill>
                <a:srgbClr val="FFFFFF"/>
              </a:solidFill>
            </a:endParaRPr>
          </a:p>
        </p:txBody>
      </p:sp>
      <p:sp>
        <p:nvSpPr>
          <p:cNvPr id="13" name="Text Placeholder 3"/>
          <p:cNvSpPr>
            <a:spLocks noGrp="1"/>
          </p:cNvSpPr>
          <p:nvPr>
            <p:ph type="body" sz="half" idx="2"/>
          </p:nvPr>
        </p:nvSpPr>
        <p:spPr>
          <a:xfrm>
            <a:off x="609442" y="5943600"/>
            <a:ext cx="9547913" cy="304800"/>
          </a:xfrm>
        </p:spPr>
        <p:txBody>
          <a:bodyPr>
            <a:noAutofit/>
          </a:bodyPr>
          <a:lstStyle>
            <a:lvl1pPr marL="0" indent="0">
              <a:lnSpc>
                <a:spcPts val="1800"/>
              </a:lnSpc>
              <a:spcBef>
                <a:spcPts val="0"/>
              </a:spcBef>
              <a:spcAft>
                <a:spcPts val="0"/>
              </a:spcAft>
              <a:buNone/>
              <a:defRPr sz="1400" spc="-40" baseline="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15" name="Content Placeholder 14"/>
          <p:cNvSpPr>
            <a:spLocks noGrp="1"/>
          </p:cNvSpPr>
          <p:nvPr>
            <p:ph sz="quarter" idx="18"/>
          </p:nvPr>
        </p:nvSpPr>
        <p:spPr>
          <a:xfrm>
            <a:off x="614135" y="1804988"/>
            <a:ext cx="9570002" cy="20005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594775676"/>
      </p:ext>
    </p:extLst>
  </p:cSld>
  <p:clrMapOvr>
    <a:masterClrMapping/>
  </p:clrMapOvr>
  <p:timing>
    <p:tnLst>
      <p:par>
        <p:cTn id="1" dur="indefinite" restart="never" nodeType="tmRoot"/>
      </p:par>
    </p:tnLst>
  </p:timing>
</p:sldLayout>
</file>

<file path=ppt/slideLayouts/slideLayout332.xml><?xml version="1.0" encoding="utf-8"?>
<p:sldLayout xmlns:a="http://schemas.openxmlformats.org/drawingml/2006/main" xmlns:r="http://schemas.openxmlformats.org/officeDocument/2006/relationships" xmlns:p="http://schemas.openxmlformats.org/presentationml/2006/main" preserve="1">
  <p:cSld name="Title Slide">
    <p:bg>
      <p:bgPr>
        <a:solidFill>
          <a:schemeClr val="accent1"/>
        </a:solidFill>
        <a:effectLst/>
      </p:bgPr>
    </p:bg>
    <p:spTree>
      <p:nvGrpSpPr>
        <p:cNvPr id="1" name=""/>
        <p:cNvGrpSpPr/>
        <p:nvPr/>
      </p:nvGrpSpPr>
      <p:grpSpPr>
        <a:xfrm>
          <a:off x="0" y="0"/>
          <a:ext cx="0" cy="0"/>
          <a:chOff x="0" y="0"/>
          <a:chExt cx="0" cy="0"/>
        </a:xfrm>
      </p:grpSpPr>
      <p:sp>
        <p:nvSpPr>
          <p:cNvPr id="33" name="Rectangle 32"/>
          <p:cNvSpPr/>
          <p:nvPr/>
        </p:nvSpPr>
        <p:spPr bwMode="auto">
          <a:xfrm>
            <a:off x="9847987" y="-160540"/>
            <a:ext cx="1828800" cy="1828800"/>
          </a:xfrm>
          <a:prstGeom prst="rect">
            <a:avLst/>
          </a:prstGeom>
          <a:noFill/>
          <a:ln w="28575"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4" name="Rectangle 33"/>
          <p:cNvSpPr/>
          <p:nvPr/>
        </p:nvSpPr>
        <p:spPr bwMode="auto">
          <a:xfrm>
            <a:off x="9262519" y="1298579"/>
            <a:ext cx="1170916" cy="1170916"/>
          </a:xfrm>
          <a:prstGeom prst="rect">
            <a:avLst/>
          </a:prstGeom>
          <a:noFill/>
          <a:ln w="57150" cap="flat" cmpd="sng" algn="ctr">
            <a:solidFill>
              <a:srgbClr val="FFFFFF">
                <a:alpha val="2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5" name="Rectangle 34"/>
          <p:cNvSpPr/>
          <p:nvPr/>
        </p:nvSpPr>
        <p:spPr bwMode="auto">
          <a:xfrm>
            <a:off x="9262521" y="-160539"/>
            <a:ext cx="875009" cy="875011"/>
          </a:xfrm>
          <a:prstGeom prst="rect">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6" name="Rectangle 35"/>
          <p:cNvSpPr/>
          <p:nvPr/>
        </p:nvSpPr>
        <p:spPr bwMode="auto">
          <a:xfrm>
            <a:off x="8219107" y="1423060"/>
            <a:ext cx="665432" cy="665432"/>
          </a:xfrm>
          <a:prstGeom prst="rect">
            <a:avLst/>
          </a:prstGeom>
          <a:noFill/>
          <a:ln w="2857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7" name="Rectangle 36"/>
          <p:cNvSpPr/>
          <p:nvPr/>
        </p:nvSpPr>
        <p:spPr bwMode="auto">
          <a:xfrm>
            <a:off x="9262519" y="5753559"/>
            <a:ext cx="1170916" cy="1170916"/>
          </a:xfrm>
          <a:prstGeom prst="rect">
            <a:avLst/>
          </a:prstGeom>
          <a:noFill/>
          <a:ln w="762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8" name="Rectangle 37"/>
          <p:cNvSpPr/>
          <p:nvPr/>
        </p:nvSpPr>
        <p:spPr bwMode="auto">
          <a:xfrm>
            <a:off x="10527825" y="5081417"/>
            <a:ext cx="773912" cy="773912"/>
          </a:xfrm>
          <a:prstGeom prst="rect">
            <a:avLst/>
          </a:prstGeom>
          <a:noFill/>
          <a:ln w="190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9" name="Rectangle 38"/>
          <p:cNvSpPr/>
          <p:nvPr/>
        </p:nvSpPr>
        <p:spPr bwMode="auto">
          <a:xfrm>
            <a:off x="11216481" y="5610291"/>
            <a:ext cx="316712" cy="316712"/>
          </a:xfrm>
          <a:prstGeom prst="rect">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0" name="Rectangle 39"/>
          <p:cNvSpPr/>
          <p:nvPr/>
        </p:nvSpPr>
        <p:spPr bwMode="auto">
          <a:xfrm>
            <a:off x="10622882" y="6339018"/>
            <a:ext cx="2361286" cy="2361287"/>
          </a:xfrm>
          <a:prstGeom prst="rect">
            <a:avLst/>
          </a:prstGeom>
          <a:noFill/>
          <a:ln w="571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1" name="Rectangle 40"/>
          <p:cNvSpPr/>
          <p:nvPr/>
        </p:nvSpPr>
        <p:spPr bwMode="auto">
          <a:xfrm>
            <a:off x="681947" y="442114"/>
            <a:ext cx="1255574" cy="1255575"/>
          </a:xfrm>
          <a:prstGeom prst="rect">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2" name="Rectangle 41"/>
          <p:cNvSpPr/>
          <p:nvPr/>
        </p:nvSpPr>
        <p:spPr bwMode="auto">
          <a:xfrm>
            <a:off x="1866447" y="-160540"/>
            <a:ext cx="513190" cy="513191"/>
          </a:xfrm>
          <a:prstGeom prst="rect">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3" name="Rectangle 42"/>
          <p:cNvSpPr/>
          <p:nvPr/>
        </p:nvSpPr>
        <p:spPr bwMode="auto">
          <a:xfrm>
            <a:off x="11749874" y="1234417"/>
            <a:ext cx="244474" cy="244475"/>
          </a:xfrm>
          <a:prstGeom prst="rect">
            <a:avLst/>
          </a:prstGeom>
          <a:noFill/>
          <a:ln w="190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4" name="Rectangle 43"/>
          <p:cNvSpPr/>
          <p:nvPr/>
        </p:nvSpPr>
        <p:spPr bwMode="auto">
          <a:xfrm>
            <a:off x="5824555" y="1918421"/>
            <a:ext cx="875009" cy="875011"/>
          </a:xfrm>
          <a:prstGeom prst="rect">
            <a:avLst/>
          </a:prstGeom>
          <a:noFill/>
          <a:ln w="952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 name="Rectangle 44"/>
          <p:cNvSpPr/>
          <p:nvPr/>
        </p:nvSpPr>
        <p:spPr bwMode="auto">
          <a:xfrm>
            <a:off x="4973457" y="5410283"/>
            <a:ext cx="603404" cy="603404"/>
          </a:xfrm>
          <a:prstGeom prst="rect">
            <a:avLst/>
          </a:prstGeom>
          <a:noFill/>
          <a:ln w="381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 name="Rectangle 45"/>
          <p:cNvSpPr/>
          <p:nvPr/>
        </p:nvSpPr>
        <p:spPr bwMode="auto">
          <a:xfrm>
            <a:off x="5629432" y="4681875"/>
            <a:ext cx="1030108" cy="1030108"/>
          </a:xfrm>
          <a:prstGeom prst="rect">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978694" y="2183414"/>
            <a:ext cx="10237787" cy="923329"/>
          </a:xfrm>
        </p:spPr>
        <p:txBody>
          <a:bodyPr anchor="b" anchorCtr="0"/>
          <a:lstStyle>
            <a:lvl1pPr>
              <a:defRPr sz="6665" spc="-151" baseline="0">
                <a:solidFill>
                  <a:schemeClr val="bg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8"/>
            <a:ext cx="10237787" cy="498599"/>
          </a:xfrm>
        </p:spPr>
        <p:txBody>
          <a:bodyPr>
            <a:noAutofit/>
          </a:bodyPr>
          <a:lstStyle>
            <a:lvl1pPr marL="0" indent="0">
              <a:spcBef>
                <a:spcPts val="0"/>
              </a:spcBef>
              <a:buNone/>
              <a:defRPr spc="-71" baseline="0">
                <a:solidFill>
                  <a:schemeClr val="tx2">
                    <a:lumMod val="20000"/>
                    <a:lumOff val="80000"/>
                    <a:alpha val="99000"/>
                  </a:schemeClr>
                </a:solidFill>
                <a:latin typeface="+mj-lt"/>
              </a:defRPr>
            </a:lvl1pPr>
          </a:lstStyle>
          <a:p>
            <a:pPr lvl="0"/>
            <a:r>
              <a:rPr lang="en-US" dirty="0" smtClean="0"/>
              <a:t>Speaker Title</a:t>
            </a:r>
            <a:endParaRPr lang="en-US" dirty="0"/>
          </a:p>
        </p:txBody>
      </p:sp>
    </p:spTree>
    <p:extLst>
      <p:ext uri="{BB962C8B-B14F-4D97-AF65-F5344CB8AC3E}">
        <p14:creationId xmlns:p14="http://schemas.microsoft.com/office/powerpoint/2010/main" val="128777210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33.xml><?xml version="1.0" encoding="utf-8"?>
<p:sldLayout xmlns:a="http://schemas.openxmlformats.org/drawingml/2006/main" xmlns:r="http://schemas.openxmlformats.org/officeDocument/2006/relationships" xmlns:p="http://schemas.openxmlformats.org/presentationml/2006/main" preserve="1">
  <p:cSld name="Section Title">
    <p:bg>
      <p:bgPr>
        <a:solidFill>
          <a:schemeClr val="accent2"/>
        </a:solidFill>
        <a:effectLst/>
      </p:bgPr>
    </p:bg>
    <p:spTree>
      <p:nvGrpSpPr>
        <p:cNvPr id="1" name=""/>
        <p:cNvGrpSpPr/>
        <p:nvPr/>
      </p:nvGrpSpPr>
      <p:grpSpPr>
        <a:xfrm>
          <a:off x="0" y="0"/>
          <a:ext cx="0" cy="0"/>
          <a:chOff x="0" y="0"/>
          <a:chExt cx="0" cy="0"/>
        </a:xfrm>
      </p:grpSpPr>
      <p:sp>
        <p:nvSpPr>
          <p:cNvPr id="17" name="Oval 16"/>
          <p:cNvSpPr/>
          <p:nvPr/>
        </p:nvSpPr>
        <p:spPr bwMode="auto">
          <a:xfrm>
            <a:off x="10202426" y="-383423"/>
            <a:ext cx="1828800" cy="1828800"/>
          </a:xfrm>
          <a:prstGeom prst="ellipse">
            <a:avLst/>
          </a:prstGeom>
          <a:noFill/>
          <a:ln w="28575"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Oval 17"/>
          <p:cNvSpPr/>
          <p:nvPr/>
        </p:nvSpPr>
        <p:spPr bwMode="auto">
          <a:xfrm>
            <a:off x="9616963" y="1075695"/>
            <a:ext cx="1170916" cy="1170916"/>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Oval 18"/>
          <p:cNvSpPr/>
          <p:nvPr/>
        </p:nvSpPr>
        <p:spPr bwMode="auto">
          <a:xfrm>
            <a:off x="9616963" y="-383423"/>
            <a:ext cx="875009" cy="875011"/>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Oval 19"/>
          <p:cNvSpPr/>
          <p:nvPr/>
        </p:nvSpPr>
        <p:spPr bwMode="auto">
          <a:xfrm>
            <a:off x="8573549" y="1200179"/>
            <a:ext cx="665432" cy="665432"/>
          </a:xfrm>
          <a:prstGeom prst="ellipse">
            <a:avLst/>
          </a:prstGeom>
          <a:noFill/>
          <a:ln w="2857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Oval 20"/>
          <p:cNvSpPr/>
          <p:nvPr/>
        </p:nvSpPr>
        <p:spPr bwMode="auto">
          <a:xfrm>
            <a:off x="9490215" y="5499903"/>
            <a:ext cx="1170916" cy="1170916"/>
          </a:xfrm>
          <a:prstGeom prst="ellipse">
            <a:avLst/>
          </a:prstGeom>
          <a:noFill/>
          <a:ln w="762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2" name="Oval 21"/>
          <p:cNvSpPr/>
          <p:nvPr/>
        </p:nvSpPr>
        <p:spPr bwMode="auto">
          <a:xfrm>
            <a:off x="10755526" y="4827763"/>
            <a:ext cx="773912" cy="773912"/>
          </a:xfrm>
          <a:prstGeom prst="ellipse">
            <a:avLst/>
          </a:prstGeom>
          <a:noFill/>
          <a:ln w="190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Oval 22"/>
          <p:cNvSpPr/>
          <p:nvPr/>
        </p:nvSpPr>
        <p:spPr bwMode="auto">
          <a:xfrm>
            <a:off x="11444176" y="5356636"/>
            <a:ext cx="316712" cy="316712"/>
          </a:xfrm>
          <a:prstGeom prst="ellipse">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4" name="Oval 23"/>
          <p:cNvSpPr/>
          <p:nvPr/>
        </p:nvSpPr>
        <p:spPr bwMode="auto">
          <a:xfrm>
            <a:off x="10850578" y="6085363"/>
            <a:ext cx="2361286" cy="2361287"/>
          </a:xfrm>
          <a:prstGeom prst="ellipse">
            <a:avLst/>
          </a:prstGeom>
          <a:noFill/>
          <a:ln w="571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Oval 24"/>
          <p:cNvSpPr/>
          <p:nvPr/>
        </p:nvSpPr>
        <p:spPr bwMode="auto">
          <a:xfrm>
            <a:off x="1503469" y="1115606"/>
            <a:ext cx="1255574" cy="1255575"/>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6" name="Oval 25"/>
          <p:cNvSpPr/>
          <p:nvPr/>
        </p:nvSpPr>
        <p:spPr bwMode="auto">
          <a:xfrm>
            <a:off x="2687971" y="512957"/>
            <a:ext cx="513190" cy="513191"/>
          </a:xfrm>
          <a:prstGeom prst="ellipse">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7" name="Oval 26"/>
          <p:cNvSpPr/>
          <p:nvPr/>
        </p:nvSpPr>
        <p:spPr bwMode="auto">
          <a:xfrm>
            <a:off x="12104318" y="1011537"/>
            <a:ext cx="244474" cy="244475"/>
          </a:xfrm>
          <a:prstGeom prst="ellipse">
            <a:avLst/>
          </a:prstGeom>
          <a:noFill/>
          <a:ln w="190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8" name="Oval 27"/>
          <p:cNvSpPr/>
          <p:nvPr/>
        </p:nvSpPr>
        <p:spPr bwMode="auto">
          <a:xfrm>
            <a:off x="11156212" y="1879033"/>
            <a:ext cx="875009" cy="875011"/>
          </a:xfrm>
          <a:prstGeom prst="ellipse">
            <a:avLst/>
          </a:prstGeom>
          <a:noFill/>
          <a:ln w="9525"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Oval 28"/>
          <p:cNvSpPr/>
          <p:nvPr/>
        </p:nvSpPr>
        <p:spPr bwMode="auto">
          <a:xfrm>
            <a:off x="4973457" y="5410283"/>
            <a:ext cx="603404" cy="603404"/>
          </a:xfrm>
          <a:prstGeom prst="ellipse">
            <a:avLst/>
          </a:prstGeom>
          <a:noFill/>
          <a:ln w="381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0" name="Oval 29"/>
          <p:cNvSpPr/>
          <p:nvPr/>
        </p:nvSpPr>
        <p:spPr bwMode="auto">
          <a:xfrm>
            <a:off x="5629432" y="4681875"/>
            <a:ext cx="1030108" cy="1030108"/>
          </a:xfrm>
          <a:prstGeom prst="ellipse">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519113" y="2967341"/>
            <a:ext cx="11149013" cy="923329"/>
          </a:xfrm>
        </p:spPr>
        <p:txBody>
          <a:bodyPr anchor="ctr" anchorCtr="0"/>
          <a:lstStyle>
            <a:lvl1pPr>
              <a:defRPr sz="6665" spc="-300" baseline="0">
                <a:solidFill>
                  <a:schemeClr val="bg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4086521581"/>
      </p:ext>
    </p:extLst>
  </p:cSld>
  <p:clrMapOvr>
    <a:masterClrMapping/>
  </p:clrMapOvr>
  <p:transition>
    <p:fade/>
  </p:transition>
  <p:timing>
    <p:tnLst>
      <p:par>
        <p:cTn id="1" dur="indefinite" restart="never" nodeType="tmRoot"/>
      </p:par>
    </p:tnLst>
  </p:timing>
</p:sldLayout>
</file>

<file path=ppt/slideLayouts/slideLayout334.xml><?xml version="1.0" encoding="utf-8"?>
<p:sldLayout xmlns:a="http://schemas.openxmlformats.org/drawingml/2006/main" xmlns:r="http://schemas.openxmlformats.org/officeDocument/2006/relationships" xmlns:p="http://schemas.openxmlformats.org/presentationml/2006/main" preserve="1">
  <p:cSld name="Tag_Lin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3050436"/>
            <a:ext cx="11149013" cy="757131"/>
          </a:xfrm>
        </p:spPr>
        <p:txBody>
          <a:bodyPr anchor="ctr" anchorCtr="0"/>
          <a:lstStyle>
            <a:lvl1pPr>
              <a:defRPr sz="5465" spc="-300" baseline="0">
                <a:solidFill>
                  <a:schemeClr val="bg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76660743"/>
      </p:ext>
    </p:extLst>
  </p:cSld>
  <p:clrMapOvr>
    <a:masterClrMapping/>
  </p:clrMapOvr>
  <p:transition>
    <p:fade/>
  </p:transition>
  <p:timing>
    <p:tnLst>
      <p:par>
        <p:cTn id="1" dur="indefinite" restart="never" nodeType="tmRoot"/>
      </p:par>
    </p:tnLst>
  </p:timing>
</p:sldLayout>
</file>

<file path=ppt/slideLayouts/slideLayout335.xml><?xml version="1.0" encoding="utf-8"?>
<p:sldLayout xmlns:a="http://schemas.openxmlformats.org/drawingml/2006/main" xmlns:r="http://schemas.openxmlformats.org/officeDocument/2006/relationships" xmlns:p="http://schemas.openxmlformats.org/presentationml/2006/main" preserve="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21" name="Teardrop 20"/>
          <p:cNvSpPr/>
          <p:nvPr/>
        </p:nvSpPr>
        <p:spPr bwMode="auto">
          <a:xfrm>
            <a:off x="9847987" y="-160540"/>
            <a:ext cx="1828800" cy="1828800"/>
          </a:xfrm>
          <a:prstGeom prst="teardrop">
            <a:avLst/>
          </a:prstGeom>
          <a:noFill/>
          <a:ln w="28575"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2" name="Teardrop 21"/>
          <p:cNvSpPr/>
          <p:nvPr/>
        </p:nvSpPr>
        <p:spPr bwMode="auto">
          <a:xfrm>
            <a:off x="9262519" y="1298579"/>
            <a:ext cx="1170916" cy="1170916"/>
          </a:xfrm>
          <a:prstGeom prst="teardrop">
            <a:avLst/>
          </a:prstGeom>
          <a:noFill/>
          <a:ln w="57150" cap="flat" cmpd="sng" algn="ctr">
            <a:solidFill>
              <a:srgbClr val="FFFFFF">
                <a:alpha val="2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Teardrop 22"/>
          <p:cNvSpPr/>
          <p:nvPr/>
        </p:nvSpPr>
        <p:spPr bwMode="auto">
          <a:xfrm>
            <a:off x="9262521" y="-160539"/>
            <a:ext cx="875009" cy="875011"/>
          </a:xfrm>
          <a:prstGeom prst="teardrop">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4" name="Teardrop 23"/>
          <p:cNvSpPr/>
          <p:nvPr/>
        </p:nvSpPr>
        <p:spPr bwMode="auto">
          <a:xfrm>
            <a:off x="8219107" y="1423060"/>
            <a:ext cx="665432" cy="665432"/>
          </a:xfrm>
          <a:prstGeom prst="teardrop">
            <a:avLst/>
          </a:prstGeom>
          <a:noFill/>
          <a:ln w="2857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Teardrop 24"/>
          <p:cNvSpPr/>
          <p:nvPr/>
        </p:nvSpPr>
        <p:spPr bwMode="auto">
          <a:xfrm>
            <a:off x="9262519" y="5753559"/>
            <a:ext cx="1170916" cy="1170916"/>
          </a:xfrm>
          <a:prstGeom prst="teardrop">
            <a:avLst/>
          </a:prstGeom>
          <a:noFill/>
          <a:ln w="762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6" name="Teardrop 25"/>
          <p:cNvSpPr/>
          <p:nvPr/>
        </p:nvSpPr>
        <p:spPr bwMode="auto">
          <a:xfrm>
            <a:off x="10527825" y="5081417"/>
            <a:ext cx="773912" cy="773912"/>
          </a:xfrm>
          <a:prstGeom prst="teardrop">
            <a:avLst/>
          </a:prstGeom>
          <a:noFill/>
          <a:ln w="190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7" name="Teardrop 26"/>
          <p:cNvSpPr/>
          <p:nvPr/>
        </p:nvSpPr>
        <p:spPr bwMode="auto">
          <a:xfrm>
            <a:off x="11216481" y="5610291"/>
            <a:ext cx="316712" cy="316712"/>
          </a:xfrm>
          <a:prstGeom prst="teardrop">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8" name="Teardrop 27"/>
          <p:cNvSpPr/>
          <p:nvPr/>
        </p:nvSpPr>
        <p:spPr bwMode="auto">
          <a:xfrm>
            <a:off x="10622882" y="6339018"/>
            <a:ext cx="2361286" cy="2361287"/>
          </a:xfrm>
          <a:prstGeom prst="teardrop">
            <a:avLst/>
          </a:prstGeom>
          <a:noFill/>
          <a:ln w="571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Teardrop 28"/>
          <p:cNvSpPr/>
          <p:nvPr/>
        </p:nvSpPr>
        <p:spPr bwMode="auto">
          <a:xfrm>
            <a:off x="681947" y="442114"/>
            <a:ext cx="1255574" cy="1255575"/>
          </a:xfrm>
          <a:prstGeom prst="teardrop">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0" name="Teardrop 29"/>
          <p:cNvSpPr/>
          <p:nvPr/>
        </p:nvSpPr>
        <p:spPr bwMode="auto">
          <a:xfrm>
            <a:off x="1866447" y="-160540"/>
            <a:ext cx="513190" cy="513191"/>
          </a:xfrm>
          <a:prstGeom prst="teardrop">
            <a:avLst/>
          </a:prstGeom>
          <a:noFill/>
          <a:ln w="19050" cap="flat" cmpd="sng" algn="ctr">
            <a:solidFill>
              <a:srgbClr val="FFFFFF">
                <a:alpha val="2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1" name="Teardrop 30"/>
          <p:cNvSpPr/>
          <p:nvPr/>
        </p:nvSpPr>
        <p:spPr bwMode="auto">
          <a:xfrm>
            <a:off x="11749874" y="1234417"/>
            <a:ext cx="244474" cy="244475"/>
          </a:xfrm>
          <a:prstGeom prst="teardrop">
            <a:avLst/>
          </a:prstGeom>
          <a:noFill/>
          <a:ln w="19050" cap="flat" cmpd="sng" algn="ctr">
            <a:solidFill>
              <a:srgbClr val="FFFFFF">
                <a:alpha val="10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2" name="Teardrop 31"/>
          <p:cNvSpPr/>
          <p:nvPr/>
        </p:nvSpPr>
        <p:spPr bwMode="auto">
          <a:xfrm>
            <a:off x="5824555" y="1918421"/>
            <a:ext cx="875009" cy="875011"/>
          </a:xfrm>
          <a:prstGeom prst="teardrop">
            <a:avLst/>
          </a:prstGeom>
          <a:noFill/>
          <a:ln w="9525"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3" name="Teardrop 32"/>
          <p:cNvSpPr/>
          <p:nvPr/>
        </p:nvSpPr>
        <p:spPr bwMode="auto">
          <a:xfrm>
            <a:off x="4973457" y="5410283"/>
            <a:ext cx="603404" cy="603404"/>
          </a:xfrm>
          <a:prstGeom prst="teardrop">
            <a:avLst/>
          </a:prstGeom>
          <a:noFill/>
          <a:ln w="3810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4" name="Teardrop 33"/>
          <p:cNvSpPr/>
          <p:nvPr/>
        </p:nvSpPr>
        <p:spPr bwMode="auto">
          <a:xfrm>
            <a:off x="5629432" y="4681875"/>
            <a:ext cx="1030108" cy="1030108"/>
          </a:xfrm>
          <a:prstGeom prst="teardrop">
            <a:avLst/>
          </a:prstGeom>
          <a:noFill/>
          <a:ln w="57150" cap="flat" cmpd="sng" algn="ctr">
            <a:solidFill>
              <a:srgbClr val="FFFFFF">
                <a:alpha val="5000"/>
              </a:srgbClr>
            </a:solidFill>
            <a:prstDash val="solid"/>
            <a:headEnd type="none" w="med" len="med"/>
            <a:tailEnd type="none" w="med" len="med"/>
          </a:ln>
          <a:effectLst/>
        </p:spPr>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defRPr/>
            </a:pPr>
            <a:endParaRPr lang="en-US" sz="1866"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2805114" y="4343405"/>
            <a:ext cx="8405810" cy="461665"/>
          </a:xfrm>
        </p:spPr>
        <p:txBody>
          <a:bodyPr>
            <a:noAutofit/>
          </a:bodyPr>
          <a:lstStyle>
            <a:lvl1pPr marL="0" indent="0" algn="l">
              <a:lnSpc>
                <a:spcPct val="90000"/>
              </a:lnSpc>
              <a:spcBef>
                <a:spcPts val="0"/>
              </a:spcBef>
              <a:buNone/>
              <a:defRPr lang="en-US" sz="3599" kern="1200" spc="-71" baseline="0" dirty="0">
                <a:solidFill>
                  <a:schemeClr val="bg1">
                    <a:alpha val="99000"/>
                  </a:schemeClr>
                </a:solidFill>
                <a:latin typeface="+mj-lt"/>
                <a:ea typeface="+mn-ea"/>
                <a:cs typeface="+mn-cs"/>
              </a:defRPr>
            </a:lvl1pPr>
            <a:lvl2pPr marL="457128" indent="0" algn="ctr">
              <a:buNone/>
              <a:defRPr>
                <a:solidFill>
                  <a:schemeClr val="tx1">
                    <a:tint val="75000"/>
                  </a:schemeClr>
                </a:solidFill>
              </a:defRPr>
            </a:lvl2pPr>
            <a:lvl3pPr marL="914257" indent="0" algn="ctr">
              <a:buNone/>
              <a:defRPr>
                <a:solidFill>
                  <a:schemeClr val="tx1">
                    <a:tint val="75000"/>
                  </a:schemeClr>
                </a:solidFill>
              </a:defRPr>
            </a:lvl3pPr>
            <a:lvl4pPr marL="1371385" indent="0" algn="ctr">
              <a:buNone/>
              <a:defRPr>
                <a:solidFill>
                  <a:schemeClr val="tx1">
                    <a:tint val="75000"/>
                  </a:schemeClr>
                </a:solidFill>
              </a:defRPr>
            </a:lvl4pPr>
            <a:lvl5pPr marL="1828513" indent="0" algn="ctr">
              <a:buNone/>
              <a:defRPr>
                <a:solidFill>
                  <a:schemeClr val="tx1">
                    <a:tint val="75000"/>
                  </a:schemeClr>
                </a:solidFill>
              </a:defRPr>
            </a:lvl5pPr>
            <a:lvl6pPr marL="2285642" indent="0" algn="ctr">
              <a:buNone/>
              <a:defRPr>
                <a:solidFill>
                  <a:schemeClr val="tx1">
                    <a:tint val="75000"/>
                  </a:schemeClr>
                </a:solidFill>
              </a:defRPr>
            </a:lvl6pPr>
            <a:lvl7pPr marL="2742770" indent="0" algn="ctr">
              <a:buNone/>
              <a:defRPr>
                <a:solidFill>
                  <a:schemeClr val="tx1">
                    <a:tint val="75000"/>
                  </a:schemeClr>
                </a:solidFill>
              </a:defRPr>
            </a:lvl7pPr>
            <a:lvl8pPr marL="3199898" indent="0" algn="ctr">
              <a:buNone/>
              <a:defRPr>
                <a:solidFill>
                  <a:schemeClr val="tx1">
                    <a:tint val="75000"/>
                  </a:schemeClr>
                </a:solidFill>
              </a:defRPr>
            </a:lvl8pPr>
            <a:lvl9pPr marL="3657027" indent="0" algn="ctr">
              <a:buNone/>
              <a:defRPr>
                <a:solidFill>
                  <a:schemeClr val="tx1">
                    <a:tint val="75000"/>
                  </a:schemeClr>
                </a:solidFill>
              </a:defRPr>
            </a:lvl9pPr>
          </a:lstStyle>
          <a:p>
            <a:pPr marL="0" marR="0" lvl="0" indent="0" algn="l" defTabSz="914257"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2" y="2739679"/>
            <a:ext cx="10242551"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598" b="0" kern="1200" cap="none" spc="-400" baseline="0" dirty="0" smtClean="0">
                <a:ln w="3175">
                  <a:noFill/>
                </a:ln>
                <a:solidFill>
                  <a:schemeClr val="accent3">
                    <a:lumMod val="20000"/>
                    <a:lumOff val="80000"/>
                    <a:alpha val="99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2805122" y="1900239"/>
            <a:ext cx="8405812" cy="914096"/>
          </a:xfrm>
        </p:spPr>
        <p:txBody>
          <a:bodyPr wrap="square" anchor="b">
            <a:noAutofit/>
          </a:bodyPr>
          <a:lstStyle>
            <a:lvl1pPr marL="0" indent="0">
              <a:buNone/>
              <a:defRPr sz="6665" spc="-151">
                <a:solidFill>
                  <a:schemeClr val="bg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252258577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36.xml><?xml version="1.0" encoding="utf-8"?>
<p:sldLayout xmlns:a="http://schemas.openxmlformats.org/drawingml/2006/main" xmlns:r="http://schemas.openxmlformats.org/officeDocument/2006/relationships" xmlns:p="http://schemas.openxmlformats.org/presentationml/2006/main" preserve="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4"/>
            <a:ext cx="11149013" cy="5181601"/>
          </a:xfrm>
          <a:prstGeom prst="rect">
            <a:avLst/>
          </a:prstGeom>
        </p:spPr>
        <p:txBody>
          <a:bodyPr/>
          <a:lstStyle>
            <a:lvl1pPr marL="0" indent="0">
              <a:spcBef>
                <a:spcPts val="2399"/>
              </a:spcBef>
              <a:buNone/>
              <a:defRPr sz="3999">
                <a:solidFill>
                  <a:schemeClr val="tx1">
                    <a:alpha val="99000"/>
                  </a:schemeClr>
                </a:solidFill>
                <a:latin typeface="+mn-lt"/>
              </a:defRPr>
            </a:lvl1pPr>
            <a:lvl2pPr marL="0" indent="0">
              <a:buNone/>
              <a:defRPr sz="2000">
                <a:solidFill>
                  <a:schemeClr val="tx1">
                    <a:alpha val="99000"/>
                  </a:schemeClr>
                </a:solidFill>
                <a:latin typeface="+mn-lt"/>
              </a:defRPr>
            </a:lvl2pPr>
            <a:lvl3pPr marL="231747" indent="0">
              <a:buNone/>
              <a:defRPr sz="2000">
                <a:solidFill>
                  <a:schemeClr val="tx1">
                    <a:alpha val="99000"/>
                  </a:schemeClr>
                </a:solidFill>
                <a:latin typeface="+mn-lt"/>
              </a:defRPr>
            </a:lvl3pPr>
            <a:lvl4pPr marL="457147" indent="0">
              <a:buNone/>
              <a:defRPr sz="2000">
                <a:solidFill>
                  <a:schemeClr val="tx1">
                    <a:alpha val="99000"/>
                  </a:schemeClr>
                </a:solidFill>
                <a:latin typeface="+mn-lt"/>
              </a:defRPr>
            </a:lvl4pPr>
            <a:lvl5pPr marL="693657" indent="0">
              <a:buNone/>
              <a:defRPr sz="2000">
                <a:solidFill>
                  <a:schemeClr val="tx1">
                    <a:alpha val="99000"/>
                  </a:schemeClr>
                </a:soli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837451138"/>
      </p:ext>
    </p:extLst>
  </p:cSld>
  <p:clrMapOvr>
    <a:masterClrMapping/>
  </p:clrMapOvr>
  <p:transition>
    <p:fade/>
  </p:transition>
  <p:timing>
    <p:tnLst>
      <p:par>
        <p:cTn id="1" dur="indefinite" restart="never" nodeType="tmRoot"/>
      </p:par>
    </p:tnLst>
  </p:timing>
</p:sldLayout>
</file>

<file path=ppt/slideLayouts/slideLayout337.xml><?xml version="1.0" encoding="utf-8"?>
<p:sldLayout xmlns:a="http://schemas.openxmlformats.org/drawingml/2006/main" xmlns:r="http://schemas.openxmlformats.org/officeDocument/2006/relationships" xmlns:p="http://schemas.openxmlformats.org/presentationml/2006/main" preserve="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3"/>
            <a:ext cx="11149013" cy="1975927"/>
          </a:xfrm>
          <a:prstGeom prst="rect">
            <a:avLst/>
          </a:prstGeom>
        </p:spPr>
        <p:txBody>
          <a:bodyPr/>
          <a:lstStyle>
            <a:lvl1pPr marL="0" indent="0">
              <a:spcBef>
                <a:spcPts val="2399"/>
              </a:spcBef>
              <a:buNone/>
              <a:defRPr sz="3999">
                <a:gradFill>
                  <a:gsLst>
                    <a:gs pos="100000">
                      <a:schemeClr val="tx1"/>
                    </a:gs>
                    <a:gs pos="0">
                      <a:schemeClr val="tx1"/>
                    </a:gs>
                  </a:gsLst>
                  <a:lin ang="5400000" scaled="0"/>
                </a:gradFill>
                <a:latin typeface="+mn-lt"/>
              </a:defRPr>
            </a:lvl1pPr>
            <a:lvl2pPr marL="0" indent="0">
              <a:buNone/>
              <a:defRPr sz="2000">
                <a:gradFill>
                  <a:gsLst>
                    <a:gs pos="100000">
                      <a:schemeClr val="tx1"/>
                    </a:gs>
                    <a:gs pos="0">
                      <a:schemeClr val="tx1"/>
                    </a:gs>
                  </a:gsLst>
                  <a:lin ang="5400000" scaled="0"/>
                </a:gradFill>
                <a:latin typeface="+mn-lt"/>
              </a:defRPr>
            </a:lvl2pPr>
            <a:lvl3pPr marL="231747" indent="0">
              <a:buNone/>
              <a:defRPr sz="2000">
                <a:gradFill>
                  <a:gsLst>
                    <a:gs pos="100000">
                      <a:schemeClr val="tx1"/>
                    </a:gs>
                    <a:gs pos="0">
                      <a:schemeClr val="tx1"/>
                    </a:gs>
                  </a:gsLst>
                  <a:lin ang="5400000" scaled="0"/>
                </a:gradFill>
                <a:latin typeface="+mn-lt"/>
              </a:defRPr>
            </a:lvl3pPr>
            <a:lvl4pPr marL="457147" indent="0">
              <a:buNone/>
              <a:defRPr sz="2000">
                <a:gradFill>
                  <a:gsLst>
                    <a:gs pos="100000">
                      <a:schemeClr val="tx1"/>
                    </a:gs>
                    <a:gs pos="0">
                      <a:schemeClr val="tx1"/>
                    </a:gs>
                  </a:gsLst>
                  <a:lin ang="5400000" scaled="0"/>
                </a:gradFill>
                <a:latin typeface="+mn-lt"/>
              </a:defRPr>
            </a:lvl4pPr>
            <a:lvl5pPr marL="693657" indent="0">
              <a:buNone/>
              <a:defRPr sz="2000">
                <a:gradFill>
                  <a:gsLst>
                    <a:gs pos="100000">
                      <a:schemeClr val="tx1"/>
                    </a:gs>
                    <a:gs pos="0">
                      <a:schemeClr val="tx1"/>
                    </a:gs>
                  </a:gsLst>
                  <a:lin ang="5400000" scaled="0"/>
                </a:gradFill>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4092157491"/>
      </p:ext>
    </p:extLst>
  </p:cSld>
  <p:clrMapOvr>
    <a:masterClrMapping/>
  </p:clrMapOvr>
  <p:transition>
    <p:fade/>
  </p:transition>
  <p:timing>
    <p:tnLst>
      <p:par>
        <p:cTn id="1" dur="indefinite" restart="never" nodeType="tmRoot"/>
      </p:par>
    </p:tnLst>
  </p:timing>
</p:sldLayout>
</file>

<file path=ppt/slideLayouts/slideLayout338.xml><?xml version="1.0" encoding="utf-8"?>
<p:sldLayout xmlns:a="http://schemas.openxmlformats.org/drawingml/2006/main" xmlns:r="http://schemas.openxmlformats.org/officeDocument/2006/relationships" xmlns:p="http://schemas.openxmlformats.org/presentationml/2006/main" preserve="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5181600"/>
          </a:xfrm>
        </p:spPr>
        <p:txBody>
          <a:bodyPr/>
          <a:lstStyle>
            <a:lvl1pPr marL="0" indent="0">
              <a:spcBef>
                <a:spcPts val="1200"/>
              </a:spcBef>
              <a:buNone/>
              <a:defRPr sz="3999">
                <a:gradFill>
                  <a:gsLst>
                    <a:gs pos="1000">
                      <a:schemeClr val="tx1"/>
                    </a:gs>
                    <a:gs pos="98000">
                      <a:schemeClr val="tx1"/>
                    </a:gs>
                  </a:gsLst>
                  <a:lin ang="5400000" scaled="0"/>
                </a:gradFill>
                <a:latin typeface="+mn-lt"/>
              </a:defRPr>
            </a:lvl1pPr>
            <a:lvl2pPr marL="0" indent="0">
              <a:buNone/>
              <a:defRPr sz="2000">
                <a:latin typeface="+mn-lt"/>
              </a:defRPr>
            </a:lvl2pPr>
            <a:lvl3pPr marL="233336" indent="0">
              <a:buNone/>
              <a:defRPr sz="2000">
                <a:latin typeface="+mn-lt"/>
              </a:defRPr>
            </a:lvl3pPr>
            <a:lvl4pPr marL="457147" indent="0">
              <a:buNone/>
              <a:defRPr sz="2000">
                <a:latin typeface="+mn-lt"/>
              </a:defRPr>
            </a:lvl4pPr>
            <a:lvl5pPr marL="693657" indent="0">
              <a:buNone/>
              <a:defRPr sz="200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8"/>
          <p:cNvSpPr>
            <a:spLocks noGrp="1"/>
          </p:cNvSpPr>
          <p:nvPr>
            <p:ph type="body" sz="quarter" idx="12"/>
          </p:nvPr>
        </p:nvSpPr>
        <p:spPr>
          <a:xfrm>
            <a:off x="6277927" y="1447800"/>
            <a:ext cx="5394960" cy="5181600"/>
          </a:xfrm>
        </p:spPr>
        <p:txBody>
          <a:bodyPr/>
          <a:lstStyle>
            <a:lvl1pPr marL="0" indent="0">
              <a:spcBef>
                <a:spcPts val="1200"/>
              </a:spcBef>
              <a:buNone/>
              <a:defRPr lang="en-US" sz="3999" kern="1200" spc="-71" baseline="0" dirty="0" smtClean="0">
                <a:gradFill>
                  <a:gsLst>
                    <a:gs pos="1000">
                      <a:schemeClr val="tx1"/>
                    </a:gs>
                    <a:gs pos="98000">
                      <a:schemeClr val="tx1"/>
                    </a:gs>
                  </a:gsLst>
                  <a:lin ang="5400000" scaled="0"/>
                </a:gradFill>
                <a:latin typeface="+mn-lt"/>
                <a:ea typeface="+mn-ea"/>
                <a:cs typeface="+mn-cs"/>
              </a:defRPr>
            </a:lvl1pPr>
            <a:lvl2pPr marL="3175" marR="0" indent="0" algn="l" defTabSz="914257"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gradFill>
                  <a:gsLst>
                    <a:gs pos="1250">
                      <a:schemeClr val="tx1"/>
                    </a:gs>
                    <a:gs pos="100000">
                      <a:schemeClr val="tx1"/>
                    </a:gs>
                  </a:gsLst>
                  <a:lin ang="5400000" scaled="0"/>
                </a:gradFill>
                <a:latin typeface="+mn-lt"/>
                <a:ea typeface="+mn-ea"/>
                <a:cs typeface="+mn-cs"/>
              </a:defRPr>
            </a:lvl2pPr>
            <a:lvl3pPr marL="233336" marR="0" indent="0" algn="l" defTabSz="914257"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gradFill>
                  <a:gsLst>
                    <a:gs pos="1250">
                      <a:schemeClr val="tx1"/>
                    </a:gs>
                    <a:gs pos="100000">
                      <a:schemeClr val="tx1"/>
                    </a:gs>
                  </a:gsLst>
                  <a:lin ang="5400000" scaled="0"/>
                </a:gradFill>
                <a:latin typeface="+mn-lt"/>
                <a:ea typeface="+mn-ea"/>
                <a:cs typeface="+mn-cs"/>
              </a:defRPr>
            </a:lvl3pPr>
            <a:lvl4pPr marL="460321" marR="0" indent="0" algn="l" defTabSz="914257"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gradFill>
                  <a:gsLst>
                    <a:gs pos="1250">
                      <a:schemeClr val="tx1"/>
                    </a:gs>
                    <a:gs pos="100000">
                      <a:schemeClr val="tx1"/>
                    </a:gs>
                  </a:gsLst>
                  <a:lin ang="5400000" scaled="0"/>
                </a:gradFill>
                <a:latin typeface="+mn-lt"/>
                <a:ea typeface="+mn-ea"/>
                <a:cs typeface="+mn-cs"/>
              </a:defRPr>
            </a:lvl4pPr>
            <a:lvl5pPr marL="687308" marR="0" indent="0" algn="l" defTabSz="914257"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a:gradFill>
                  <a:gsLst>
                    <a:gs pos="1250">
                      <a:schemeClr val="tx1"/>
                    </a:gs>
                    <a:gs pos="100000">
                      <a:schemeClr val="tx1"/>
                    </a:gs>
                  </a:gsLst>
                  <a:lin ang="5400000" scaled="0"/>
                </a:gradFill>
                <a:latin typeface="+mn-lt"/>
                <a:ea typeface="+mn-ea"/>
                <a:cs typeface="+mn-cs"/>
              </a:defRPr>
            </a:lvl5pPr>
          </a:lstStyle>
          <a:p>
            <a:pPr marL="0" marR="0" lvl="0" indent="0" algn="l" defTabSz="914257" rtl="0" eaLnBrk="1" fontAlgn="auto" latinLnBrk="0" hangingPunct="1">
              <a:lnSpc>
                <a:spcPct val="90000"/>
              </a:lnSpc>
              <a:spcBef>
                <a:spcPct val="20000"/>
              </a:spcBef>
              <a:spcAft>
                <a:spcPts val="0"/>
              </a:spcAft>
              <a:buClrTx/>
              <a:buSzPct val="90000"/>
              <a:buFont typeface="Arial" pitchFamily="34" charset="0"/>
              <a:buNone/>
              <a:tabLst/>
            </a:pPr>
            <a:r>
              <a:rPr lang="en-US" smtClean="0"/>
              <a:t>Click to edit Master text styles</a:t>
            </a:r>
          </a:p>
          <a:p>
            <a:pPr marL="0" marR="0" lvl="1" indent="0" algn="l" defTabSz="914257" rtl="0" eaLnBrk="1" fontAlgn="auto" latinLnBrk="0" hangingPunct="1">
              <a:lnSpc>
                <a:spcPct val="90000"/>
              </a:lnSpc>
              <a:spcBef>
                <a:spcPct val="20000"/>
              </a:spcBef>
              <a:spcAft>
                <a:spcPts val="0"/>
              </a:spcAft>
              <a:buClrTx/>
              <a:buSzPct val="90000"/>
              <a:buFont typeface="Arial" pitchFamily="34" charset="0"/>
              <a:buNone/>
              <a:tabLst/>
            </a:pPr>
            <a:r>
              <a:rPr lang="en-US" smtClean="0"/>
              <a:t>Second level</a:t>
            </a:r>
          </a:p>
          <a:p>
            <a:pPr marL="0" marR="0" lvl="2" indent="0" algn="l" defTabSz="914257" rtl="0" eaLnBrk="1" fontAlgn="auto" latinLnBrk="0" hangingPunct="1">
              <a:lnSpc>
                <a:spcPct val="90000"/>
              </a:lnSpc>
              <a:spcBef>
                <a:spcPct val="20000"/>
              </a:spcBef>
              <a:spcAft>
                <a:spcPts val="0"/>
              </a:spcAft>
              <a:buClrTx/>
              <a:buSzPct val="90000"/>
              <a:buFont typeface="Arial" pitchFamily="34" charset="0"/>
              <a:buNone/>
              <a:tabLst/>
            </a:pPr>
            <a:r>
              <a:rPr lang="en-US" smtClean="0"/>
              <a:t>Third level</a:t>
            </a:r>
          </a:p>
          <a:p>
            <a:pPr marL="0" marR="0" lvl="3" indent="0" algn="l" defTabSz="914257" rtl="0" eaLnBrk="1" fontAlgn="auto" latinLnBrk="0" hangingPunct="1">
              <a:lnSpc>
                <a:spcPct val="90000"/>
              </a:lnSpc>
              <a:spcBef>
                <a:spcPct val="20000"/>
              </a:spcBef>
              <a:spcAft>
                <a:spcPts val="0"/>
              </a:spcAft>
              <a:buClrTx/>
              <a:buSzPct val="90000"/>
              <a:buFont typeface="Arial" pitchFamily="34" charset="0"/>
              <a:buNone/>
              <a:tabLst/>
            </a:pPr>
            <a:r>
              <a:rPr lang="en-US" smtClean="0"/>
              <a:t>Fourth level</a:t>
            </a:r>
          </a:p>
          <a:p>
            <a:pPr marL="0" marR="0" lvl="4" indent="0" algn="l" defTabSz="914257" rtl="0" eaLnBrk="1" fontAlgn="auto" latinLnBrk="0" hangingPunct="1">
              <a:lnSpc>
                <a:spcPct val="90000"/>
              </a:lnSpc>
              <a:spcBef>
                <a:spcPct val="20000"/>
              </a:spcBef>
              <a:spcAft>
                <a:spcPts val="0"/>
              </a:spcAft>
              <a:buClrTx/>
              <a:buSzPct val="90000"/>
              <a:buFont typeface="Arial" pitchFamily="34" charset="0"/>
              <a:buNone/>
              <a:tabLst/>
            </a:pPr>
            <a:r>
              <a:rPr lang="en-US" smtClean="0"/>
              <a:t>Fifth level</a:t>
            </a:r>
            <a:endParaRPr lang="en-US" dirty="0"/>
          </a:p>
        </p:txBody>
      </p:sp>
    </p:spTree>
    <p:extLst>
      <p:ext uri="{BB962C8B-B14F-4D97-AF65-F5344CB8AC3E}">
        <p14:creationId xmlns:p14="http://schemas.microsoft.com/office/powerpoint/2010/main" val="2234804627"/>
      </p:ext>
    </p:extLst>
  </p:cSld>
  <p:clrMapOvr>
    <a:masterClrMapping/>
  </p:clrMapOvr>
  <p:transition>
    <p:fade/>
  </p:transition>
</p:sldLayout>
</file>

<file path=ppt/slideLayouts/slideLayout3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434982853"/>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Non-shaded Two Column List with Bullets and Column Titles">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15936" y="1032832"/>
            <a:ext cx="11109899" cy="271085"/>
          </a:xfrm>
        </p:spPr>
        <p:txBody>
          <a:bodyPr anchor="t" anchorCtr="0">
            <a:noAutofit/>
          </a:bodyPr>
          <a:lstStyle>
            <a:lvl1pPr marL="0" indent="0">
              <a:lnSpc>
                <a:spcPct val="90000"/>
              </a:lnSpc>
              <a:spcBef>
                <a:spcPts val="0"/>
              </a:spcBef>
              <a:buNone/>
              <a:defRPr sz="1600" b="1" cap="all" baseline="0"/>
            </a:lvl1pPr>
            <a:lvl2pPr marL="457163" indent="0">
              <a:buNone/>
              <a:defRPr sz="2000" b="1"/>
            </a:lvl2pPr>
            <a:lvl3pPr marL="914325" indent="0">
              <a:buNone/>
              <a:defRPr sz="1900" b="1"/>
            </a:lvl3pPr>
            <a:lvl4pPr marL="1371488" indent="0">
              <a:buNone/>
              <a:defRPr sz="1600" b="1"/>
            </a:lvl4pPr>
            <a:lvl5pPr marL="1828651" indent="0">
              <a:buNone/>
              <a:defRPr sz="1600" b="1"/>
            </a:lvl5pPr>
            <a:lvl6pPr marL="2285813" indent="0">
              <a:buNone/>
              <a:defRPr sz="1600" b="1"/>
            </a:lvl6pPr>
            <a:lvl7pPr marL="2742976" indent="0">
              <a:buNone/>
              <a:defRPr sz="1600" b="1"/>
            </a:lvl7pPr>
            <a:lvl8pPr marL="3200139" indent="0">
              <a:buNone/>
              <a:defRPr sz="1600" b="1"/>
            </a:lvl8pPr>
            <a:lvl9pPr marL="3657301"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62087" y="2147096"/>
            <a:ext cx="5313197" cy="2142125"/>
          </a:xfrm>
        </p:spPr>
        <p:txBody>
          <a:bodyPr/>
          <a:lstStyle>
            <a:lvl1pPr marL="281759" indent="-281759">
              <a:lnSpc>
                <a:spcPct val="100000"/>
              </a:lnSpc>
              <a:spcAft>
                <a:spcPts val="1200"/>
              </a:spcAft>
              <a:defRPr sz="2000"/>
            </a:lvl1pPr>
            <a:lvl2pPr marL="562195" indent="-265885">
              <a:lnSpc>
                <a:spcPct val="100000"/>
              </a:lnSpc>
              <a:spcAft>
                <a:spcPts val="1200"/>
              </a:spcAft>
              <a:defRPr sz="1900"/>
            </a:lvl2pPr>
            <a:lvl3pPr marL="813528" indent="-243397">
              <a:lnSpc>
                <a:spcPct val="100000"/>
              </a:lnSpc>
              <a:spcAft>
                <a:spcPts val="1200"/>
              </a:spcAft>
              <a:defRPr sz="1600"/>
            </a:lvl3pPr>
            <a:lvl4pPr marL="1050311" indent="-228847">
              <a:lnSpc>
                <a:spcPct val="100000"/>
              </a:lnSpc>
              <a:spcAft>
                <a:spcPts val="1200"/>
              </a:spcAft>
              <a:defRPr sz="1600"/>
            </a:lvl4pPr>
            <a:lvl5pPr marL="1279156" indent="-206359">
              <a:lnSpc>
                <a:spcPct val="100000"/>
              </a:lnSpc>
              <a:spcAft>
                <a:spcPts val="1200"/>
              </a:spcAft>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4"/>
          </p:nvPr>
        </p:nvSpPr>
        <p:spPr>
          <a:xfrm>
            <a:off x="6509986" y="2147096"/>
            <a:ext cx="5131398" cy="2179059"/>
          </a:xfrm>
        </p:spPr>
        <p:txBody>
          <a:bodyPr vert="horz" wrap="square" lIns="0" tIns="0" rIns="0" bIns="0" rtlCol="0">
            <a:spAutoFit/>
          </a:bodyPr>
          <a:lstStyle>
            <a:lvl1pPr>
              <a:spcAft>
                <a:spcPts val="1200"/>
              </a:spcAft>
              <a:defRPr lang="en-US" sz="2000" smtClean="0"/>
            </a:lvl1pPr>
            <a:lvl2pPr>
              <a:spcAft>
                <a:spcPts val="1200"/>
              </a:spcAft>
              <a:defRPr lang="en-US" sz="1900" smtClean="0"/>
            </a:lvl2pPr>
            <a:lvl3pPr>
              <a:spcAft>
                <a:spcPts val="1200"/>
              </a:spcAft>
              <a:defRPr lang="en-US" sz="1600" smtClean="0"/>
            </a:lvl3pPr>
            <a:lvl4pPr>
              <a:spcAft>
                <a:spcPts val="1200"/>
              </a:spcAft>
              <a:defRPr lang="en-US" smtClean="0"/>
            </a:lvl4pPr>
            <a:lvl5pPr>
              <a:spcAft>
                <a:spcPts val="1200"/>
              </a:spcAft>
              <a:defRPr lang="en-US" dirty="0"/>
            </a:lvl5pPr>
          </a:lstStyle>
          <a:p>
            <a:pPr marL="281759" lvl="0" indent="-281759">
              <a:lnSpc>
                <a:spcPct val="100000"/>
              </a:lnSpc>
              <a:spcAft>
                <a:spcPts val="1200"/>
              </a:spcAft>
            </a:pPr>
            <a:r>
              <a:rPr lang="en-US" smtClean="0"/>
              <a:t>Click to edit Master text styles</a:t>
            </a:r>
          </a:p>
          <a:p>
            <a:pPr marL="562195" lvl="1" indent="-265885">
              <a:lnSpc>
                <a:spcPct val="100000"/>
              </a:lnSpc>
              <a:spcAft>
                <a:spcPts val="1200"/>
              </a:spcAft>
            </a:pPr>
            <a:r>
              <a:rPr lang="en-US" smtClean="0"/>
              <a:t>Second level</a:t>
            </a:r>
          </a:p>
          <a:p>
            <a:pPr marL="813528" lvl="2" indent="-243397">
              <a:lnSpc>
                <a:spcPct val="100000"/>
              </a:lnSpc>
              <a:spcAft>
                <a:spcPts val="1200"/>
              </a:spcAft>
            </a:pPr>
            <a:r>
              <a:rPr lang="en-US" smtClean="0"/>
              <a:t>Third level</a:t>
            </a:r>
          </a:p>
          <a:p>
            <a:pPr marL="1050311" lvl="3" indent="-228847">
              <a:lnSpc>
                <a:spcPct val="100000"/>
              </a:lnSpc>
              <a:spcAft>
                <a:spcPts val="1200"/>
              </a:spcAft>
            </a:pPr>
            <a:r>
              <a:rPr lang="en-US" smtClean="0"/>
              <a:t>Fourth level</a:t>
            </a:r>
          </a:p>
          <a:p>
            <a:pPr marL="1279156" lvl="4" indent="-206359">
              <a:lnSpc>
                <a:spcPct val="100000"/>
              </a:lnSpc>
              <a:spcAft>
                <a:spcPts val="1200"/>
              </a:spcAft>
            </a:pPr>
            <a:r>
              <a:rPr lang="en-US" smtClean="0"/>
              <a:t>Fifth level</a:t>
            </a:r>
            <a:endParaRPr lang="en-US" dirty="0"/>
          </a:p>
        </p:txBody>
      </p:sp>
      <p:sp>
        <p:nvSpPr>
          <p:cNvPr id="12" name="Content Placeholder 11"/>
          <p:cNvSpPr>
            <a:spLocks noGrp="1"/>
          </p:cNvSpPr>
          <p:nvPr>
            <p:ph sz="quarter" idx="12"/>
          </p:nvPr>
        </p:nvSpPr>
        <p:spPr>
          <a:xfrm>
            <a:off x="561405" y="1756126"/>
            <a:ext cx="5335394" cy="276999"/>
          </a:xfrm>
        </p:spPr>
        <p:txBody>
          <a:bodyPr/>
          <a:lstStyle>
            <a:lvl1pPr marL="0" indent="0">
              <a:buNone/>
              <a:defRPr sz="2000" b="1" cap="all" baseline="0"/>
            </a:lvl1pPr>
          </a:lstStyle>
          <a:p>
            <a:pPr lvl="0"/>
            <a:r>
              <a:rPr lang="en-US" smtClean="0"/>
              <a:t>Click to edit Master text styles</a:t>
            </a:r>
          </a:p>
        </p:txBody>
      </p:sp>
      <p:sp>
        <p:nvSpPr>
          <p:cNvPr id="14" name="Content Placeholder 13"/>
          <p:cNvSpPr>
            <a:spLocks noGrp="1"/>
          </p:cNvSpPr>
          <p:nvPr>
            <p:ph sz="quarter" idx="13"/>
          </p:nvPr>
        </p:nvSpPr>
        <p:spPr>
          <a:xfrm>
            <a:off x="6470036" y="1756126"/>
            <a:ext cx="5182103" cy="276999"/>
          </a:xfrm>
        </p:spPr>
        <p:txBody>
          <a:bodyPr/>
          <a:lstStyle>
            <a:lvl1pPr marL="0" indent="0">
              <a:buNone/>
              <a:defRPr lang="en-US" sz="2000" b="1" kern="1200" cap="all" baseline="0" dirty="0">
                <a:solidFill>
                  <a:schemeClr val="tx1">
                    <a:lumMod val="75000"/>
                    <a:lumOff val="25000"/>
                    <a:alpha val="99000"/>
                  </a:schemeClr>
                </a:solidFill>
                <a:latin typeface="+mn-lt"/>
                <a:ea typeface="+mn-ea"/>
                <a:cs typeface="+mn-cs"/>
              </a:defRPr>
            </a:lvl1pPr>
          </a:lstStyle>
          <a:p>
            <a:pPr marL="0" lvl="0" indent="0" algn="l" defTabSz="914325" rtl="0" eaLnBrk="1" latinLnBrk="0" hangingPunct="1">
              <a:lnSpc>
                <a:spcPct val="90000"/>
              </a:lnSpc>
              <a:spcBef>
                <a:spcPct val="20000"/>
              </a:spcBef>
              <a:buClr>
                <a:srgbClr val="00DCFF"/>
              </a:buClr>
              <a:buSzPct val="90000"/>
              <a:buFont typeface="Arial" pitchFamily="34" charset="0"/>
              <a:buNone/>
            </a:pPr>
            <a:r>
              <a:rPr lang="en-US" smtClean="0"/>
              <a:t>Click to edit Master text styles</a:t>
            </a:r>
          </a:p>
        </p:txBody>
      </p:sp>
      <p:sp>
        <p:nvSpPr>
          <p:cNvPr id="15" name="Title 1"/>
          <p:cNvSpPr>
            <a:spLocks noGrp="1"/>
          </p:cNvSpPr>
          <p:nvPr>
            <p:ph type="title"/>
          </p:nvPr>
        </p:nvSpPr>
        <p:spPr>
          <a:xfrm>
            <a:off x="580914" y="228599"/>
            <a:ext cx="11149013" cy="767688"/>
          </a:xfrm>
        </p:spPr>
        <p:txBody>
          <a:bodyPr/>
          <a:lstStyle>
            <a:lvl1pPr>
              <a:defRPr>
                <a:solidFill>
                  <a:schemeClr val="tx1">
                    <a:alpha val="98824"/>
                  </a:schemeClr>
                </a:solidFill>
              </a:defRPr>
            </a:lvl1pPr>
          </a:lstStyle>
          <a:p>
            <a:r>
              <a:rPr lang="en-US" dirty="0" smtClean="0"/>
              <a:t>Click to edit Master title style</a:t>
            </a:r>
            <a:endParaRPr lang="en-US" dirty="0"/>
          </a:p>
        </p:txBody>
      </p:sp>
      <p:sp>
        <p:nvSpPr>
          <p:cNvPr id="2" name="Date Placeholder 1"/>
          <p:cNvSpPr>
            <a:spLocks noGrp="1"/>
          </p:cNvSpPr>
          <p:nvPr>
            <p:ph type="dt" sz="half" idx="14"/>
          </p:nvPr>
        </p:nvSpPr>
        <p:spPr/>
        <p:txBody>
          <a:bodyPr/>
          <a:lstStyle/>
          <a:p>
            <a:endParaRPr lang="en-US" dirty="0">
              <a:solidFill>
                <a:srgbClr val="292929">
                  <a:tint val="75000"/>
                </a:srgbClr>
              </a:solidFill>
            </a:endParaRPr>
          </a:p>
        </p:txBody>
      </p:sp>
      <p:sp>
        <p:nvSpPr>
          <p:cNvPr id="5" name="Footer Placeholder 4"/>
          <p:cNvSpPr>
            <a:spLocks noGrp="1"/>
          </p:cNvSpPr>
          <p:nvPr>
            <p:ph type="ftr" sz="quarter" idx="15"/>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7" name="Slide Number Placeholder 6"/>
          <p:cNvSpPr>
            <a:spLocks noGrp="1"/>
          </p:cNvSpPr>
          <p:nvPr>
            <p:ph type="sldNum" sz="quarter" idx="16"/>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1589026499"/>
      </p:ext>
    </p:extLst>
  </p:cSld>
  <p:clrMapOvr>
    <a:masterClrMapping/>
  </p:clrMapOvr>
  <p:transition>
    <p:fade/>
  </p:transition>
  <p:timing>
    <p:tnLst>
      <p:par>
        <p:cTn id="1" dur="indefinite" restart="never" nodeType="tmRoot"/>
      </p:par>
    </p:tnLst>
  </p:timing>
</p:sldLayout>
</file>

<file path=ppt/slideLayouts/slideLayout340.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6089007"/>
      </p:ext>
    </p:extLst>
  </p:cSld>
  <p:clrMapOvr>
    <a:masterClrMapping/>
  </p:clrMapOvr>
  <p:transition>
    <p:fade/>
  </p:transition>
</p:sldLayout>
</file>

<file path=ppt/slideLayouts/slideLayout341.xml><?xml version="1.0" encoding="utf-8"?>
<p:sldLayout xmlns:a="http://schemas.openxmlformats.org/drawingml/2006/main" xmlns:r="http://schemas.openxmlformats.org/officeDocument/2006/relationships" xmlns:p="http://schemas.openxmlformats.org/presentationml/2006/main" preserve="1">
  <p:cSld name="3_text_box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2526576"/>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0" name="Text Placeholder 8"/>
          <p:cNvSpPr>
            <a:spLocks noGrp="1"/>
          </p:cNvSpPr>
          <p:nvPr>
            <p:ph type="body" sz="quarter" idx="12"/>
          </p:nvPr>
        </p:nvSpPr>
        <p:spPr>
          <a:xfrm>
            <a:off x="4756215" y="3440976"/>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11" name="Text Placeholder 8"/>
          <p:cNvSpPr>
            <a:spLocks noGrp="1"/>
          </p:cNvSpPr>
          <p:nvPr>
            <p:ph type="body" sz="quarter" idx="13"/>
          </p:nvPr>
        </p:nvSpPr>
        <p:spPr>
          <a:xfrm>
            <a:off x="7533397" y="2526576"/>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2" name="Text Placeholder 8"/>
          <p:cNvSpPr>
            <a:spLocks noGrp="1"/>
          </p:cNvSpPr>
          <p:nvPr>
            <p:ph type="body" sz="quarter" idx="14"/>
          </p:nvPr>
        </p:nvSpPr>
        <p:spPr>
          <a:xfrm>
            <a:off x="7533397" y="3440976"/>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13" name="Text Placeholder 8"/>
          <p:cNvSpPr>
            <a:spLocks noGrp="1"/>
          </p:cNvSpPr>
          <p:nvPr>
            <p:ph type="body" sz="quarter" idx="15"/>
          </p:nvPr>
        </p:nvSpPr>
        <p:spPr>
          <a:xfrm>
            <a:off x="1982115" y="2526576"/>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14" name="Text Placeholder 8"/>
          <p:cNvSpPr>
            <a:spLocks noGrp="1"/>
          </p:cNvSpPr>
          <p:nvPr>
            <p:ph type="body" sz="quarter" idx="16"/>
          </p:nvPr>
        </p:nvSpPr>
        <p:spPr>
          <a:xfrm>
            <a:off x="1982115" y="3440976"/>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Tree>
    <p:extLst>
      <p:ext uri="{BB962C8B-B14F-4D97-AF65-F5344CB8AC3E}">
        <p14:creationId xmlns:p14="http://schemas.microsoft.com/office/powerpoint/2010/main" val="1631430865"/>
      </p:ext>
    </p:extLst>
  </p:cSld>
  <p:clrMapOvr>
    <a:masterClrMapping/>
  </p:clrMapOvr>
  <p:transition>
    <p:fade/>
  </p:transition>
</p:sldLayout>
</file>

<file path=ppt/slideLayouts/slideLayout342.xml><?xml version="1.0" encoding="utf-8"?>
<p:sldLayout xmlns:a="http://schemas.openxmlformats.org/drawingml/2006/main" xmlns:r="http://schemas.openxmlformats.org/officeDocument/2006/relationships" xmlns:p="http://schemas.openxmlformats.org/presentationml/2006/main" preserve="1">
  <p:cSld name="4_text_box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23" name="Text Placeholder 8"/>
          <p:cNvSpPr>
            <a:spLocks noGrp="1"/>
          </p:cNvSpPr>
          <p:nvPr>
            <p:ph type="body" sz="quarter" idx="10"/>
          </p:nvPr>
        </p:nvSpPr>
        <p:spPr>
          <a:xfrm>
            <a:off x="6141323"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24" name="Text Placeholder 8"/>
          <p:cNvSpPr>
            <a:spLocks noGrp="1"/>
          </p:cNvSpPr>
          <p:nvPr>
            <p:ph type="body" sz="quarter" idx="12"/>
          </p:nvPr>
        </p:nvSpPr>
        <p:spPr>
          <a:xfrm>
            <a:off x="6141323"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25" name="Text Placeholder 8"/>
          <p:cNvSpPr>
            <a:spLocks noGrp="1"/>
          </p:cNvSpPr>
          <p:nvPr>
            <p:ph type="body" sz="quarter" idx="15"/>
          </p:nvPr>
        </p:nvSpPr>
        <p:spPr>
          <a:xfrm>
            <a:off x="3367224"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26" name="Text Placeholder 8"/>
          <p:cNvSpPr>
            <a:spLocks noGrp="1"/>
          </p:cNvSpPr>
          <p:nvPr>
            <p:ph type="body" sz="quarter" idx="16"/>
          </p:nvPr>
        </p:nvSpPr>
        <p:spPr>
          <a:xfrm>
            <a:off x="3367224"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27" name="Text Placeholder 8"/>
          <p:cNvSpPr>
            <a:spLocks noGrp="1"/>
          </p:cNvSpPr>
          <p:nvPr>
            <p:ph type="body" sz="quarter" idx="17"/>
          </p:nvPr>
        </p:nvSpPr>
        <p:spPr>
          <a:xfrm>
            <a:off x="6141323"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28" name="Text Placeholder 8"/>
          <p:cNvSpPr>
            <a:spLocks noGrp="1"/>
          </p:cNvSpPr>
          <p:nvPr>
            <p:ph type="body" sz="quarter" idx="18"/>
          </p:nvPr>
        </p:nvSpPr>
        <p:spPr>
          <a:xfrm>
            <a:off x="6141323"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29" name="Text Placeholder 8"/>
          <p:cNvSpPr>
            <a:spLocks noGrp="1"/>
          </p:cNvSpPr>
          <p:nvPr>
            <p:ph type="body" sz="quarter" idx="21"/>
          </p:nvPr>
        </p:nvSpPr>
        <p:spPr>
          <a:xfrm>
            <a:off x="3367224"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0" name="Text Placeholder 8"/>
          <p:cNvSpPr>
            <a:spLocks noGrp="1"/>
          </p:cNvSpPr>
          <p:nvPr>
            <p:ph type="body" sz="quarter" idx="22"/>
          </p:nvPr>
        </p:nvSpPr>
        <p:spPr>
          <a:xfrm>
            <a:off x="3367224"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75000"/>
                    <a:lumOff val="2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Tree>
    <p:extLst>
      <p:ext uri="{BB962C8B-B14F-4D97-AF65-F5344CB8AC3E}">
        <p14:creationId xmlns:p14="http://schemas.microsoft.com/office/powerpoint/2010/main" val="1721946078"/>
      </p:ext>
    </p:extLst>
  </p:cSld>
  <p:clrMapOvr>
    <a:masterClrMapping/>
  </p:clrMapOvr>
  <p:transition>
    <p:fade/>
  </p:transition>
</p:sldLayout>
</file>

<file path=ppt/slideLayouts/slideLayout343.xml><?xml version="1.0" encoding="utf-8"?>
<p:sldLayout xmlns:a="http://schemas.openxmlformats.org/drawingml/2006/main" xmlns:r="http://schemas.openxmlformats.org/officeDocument/2006/relationships" xmlns:p="http://schemas.openxmlformats.org/presentationml/2006/main" preserve="1">
  <p:cSld name="6_text_box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1" name="Text Placeholder 8"/>
          <p:cNvSpPr>
            <a:spLocks noGrp="1"/>
          </p:cNvSpPr>
          <p:nvPr>
            <p:ph type="body" sz="quarter" idx="10"/>
          </p:nvPr>
        </p:nvSpPr>
        <p:spPr>
          <a:xfrm>
            <a:off x="4756215"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2" name="Text Placeholder 8"/>
          <p:cNvSpPr>
            <a:spLocks noGrp="1"/>
          </p:cNvSpPr>
          <p:nvPr>
            <p:ph type="body" sz="quarter" idx="12"/>
          </p:nvPr>
        </p:nvSpPr>
        <p:spPr>
          <a:xfrm>
            <a:off x="4756215"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3" name="Text Placeholder 8"/>
          <p:cNvSpPr>
            <a:spLocks noGrp="1"/>
          </p:cNvSpPr>
          <p:nvPr>
            <p:ph type="body" sz="quarter" idx="13"/>
          </p:nvPr>
        </p:nvSpPr>
        <p:spPr>
          <a:xfrm>
            <a:off x="7533397"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4" name="Text Placeholder 8"/>
          <p:cNvSpPr>
            <a:spLocks noGrp="1"/>
          </p:cNvSpPr>
          <p:nvPr>
            <p:ph type="body" sz="quarter" idx="14"/>
          </p:nvPr>
        </p:nvSpPr>
        <p:spPr>
          <a:xfrm>
            <a:off x="7533397"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5" name="Text Placeholder 8"/>
          <p:cNvSpPr>
            <a:spLocks noGrp="1"/>
          </p:cNvSpPr>
          <p:nvPr>
            <p:ph type="body" sz="quarter" idx="15"/>
          </p:nvPr>
        </p:nvSpPr>
        <p:spPr>
          <a:xfrm>
            <a:off x="1982115" y="1394951"/>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6" name="Text Placeholder 8"/>
          <p:cNvSpPr>
            <a:spLocks noGrp="1"/>
          </p:cNvSpPr>
          <p:nvPr>
            <p:ph type="body" sz="quarter" idx="16"/>
          </p:nvPr>
        </p:nvSpPr>
        <p:spPr>
          <a:xfrm>
            <a:off x="1982115" y="2309351"/>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7" name="Text Placeholder 8"/>
          <p:cNvSpPr>
            <a:spLocks noGrp="1"/>
          </p:cNvSpPr>
          <p:nvPr>
            <p:ph type="body" sz="quarter" idx="17"/>
          </p:nvPr>
        </p:nvSpPr>
        <p:spPr>
          <a:xfrm>
            <a:off x="4756215"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38" name="Text Placeholder 8"/>
          <p:cNvSpPr>
            <a:spLocks noGrp="1"/>
          </p:cNvSpPr>
          <p:nvPr>
            <p:ph type="body" sz="quarter" idx="18"/>
          </p:nvPr>
        </p:nvSpPr>
        <p:spPr>
          <a:xfrm>
            <a:off x="4756215"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39" name="Text Placeholder 8"/>
          <p:cNvSpPr>
            <a:spLocks noGrp="1"/>
          </p:cNvSpPr>
          <p:nvPr>
            <p:ph type="body" sz="quarter" idx="19"/>
          </p:nvPr>
        </p:nvSpPr>
        <p:spPr>
          <a:xfrm>
            <a:off x="7533397"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40" name="Text Placeholder 8"/>
          <p:cNvSpPr>
            <a:spLocks noGrp="1"/>
          </p:cNvSpPr>
          <p:nvPr>
            <p:ph type="body" sz="quarter" idx="20"/>
          </p:nvPr>
        </p:nvSpPr>
        <p:spPr>
          <a:xfrm>
            <a:off x="7533397"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
        <p:nvSpPr>
          <p:cNvPr id="41" name="Text Placeholder 8"/>
          <p:cNvSpPr>
            <a:spLocks noGrp="1"/>
          </p:cNvSpPr>
          <p:nvPr>
            <p:ph type="body" sz="quarter" idx="21"/>
          </p:nvPr>
        </p:nvSpPr>
        <p:spPr>
          <a:xfrm>
            <a:off x="1982115" y="3961640"/>
            <a:ext cx="2670048" cy="914400"/>
          </a:xfrm>
          <a:prstGeom prst="rect">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68589" tIns="34295" rIns="34295" bIns="68589" numCol="1" spcCol="0" rtlCol="0" fromWordArt="0" anchor="b" anchorCtr="0" forceAA="0" compatLnSpc="1">
            <a:prstTxWarp prst="textNoShape">
              <a:avLst/>
            </a:prstTxWarp>
            <a:normAutofit/>
          </a:bodyPr>
          <a:lstStyle>
            <a:lvl1pPr marL="0" indent="0">
              <a:buNone/>
              <a:defRPr lang="en-US" sz="2399" smtClean="0">
                <a:solidFill>
                  <a:schemeClr val="bg1">
                    <a:alpha val="99000"/>
                  </a:schemeClr>
                </a:solidFill>
                <a:ea typeface="Segoe UI" pitchFamily="34" charset="0"/>
                <a:cs typeface="Segoe UI" pitchFamily="34" charset="0"/>
              </a:defRPr>
            </a:lvl1pPr>
            <a:lvl2pPr>
              <a:defRPr lang="en-US" sz="1866" smtClean="0">
                <a:solidFill>
                  <a:schemeClr val="lt1"/>
                </a:solidFill>
              </a:defRPr>
            </a:lvl2pPr>
            <a:lvl3pPr>
              <a:defRPr lang="en-US" sz="1866" smtClean="0">
                <a:solidFill>
                  <a:schemeClr val="lt1"/>
                </a:solidFill>
              </a:defRPr>
            </a:lvl3pPr>
            <a:lvl4pPr>
              <a:defRPr lang="en-US" sz="1866" smtClean="0">
                <a:solidFill>
                  <a:schemeClr val="lt1"/>
                </a:solidFill>
              </a:defRPr>
            </a:lvl4pPr>
            <a:lvl5pPr>
              <a:defRPr lang="en-US" sz="1866">
                <a:solidFill>
                  <a:schemeClr val="lt1"/>
                </a:solidFill>
              </a:defRPr>
            </a:lvl5pPr>
          </a:lstStyle>
          <a:p>
            <a:pPr marL="0" marR="0" lvl="0" indent="0" defTabSz="913993" eaLnBrk="1" fontAlgn="base" latinLnBrk="0" hangingPunct="1">
              <a:lnSpc>
                <a:spcPct val="100000"/>
              </a:lnSpc>
              <a:spcBef>
                <a:spcPct val="0"/>
              </a:spcBef>
              <a:spcAft>
                <a:spcPct val="0"/>
              </a:spcAft>
              <a:buClrTx/>
              <a:buSzTx/>
              <a:buFontTx/>
              <a:buNone/>
              <a:tabLst/>
              <a:defRPr/>
            </a:pPr>
            <a:r>
              <a:rPr kumimoji="0" lang="en-US" sz="2399" b="0" i="0" u="none" strike="noStrike" kern="0" cap="none" spc="0" normalizeH="0" baseline="0" noProof="0" smtClean="0">
                <a:ln>
                  <a:noFill/>
                </a:ln>
                <a:solidFill>
                  <a:srgbClr val="FFFFFF">
                    <a:alpha val="99000"/>
                  </a:srgbClr>
                </a:solidFill>
                <a:effectLst/>
                <a:uLnTx/>
                <a:uFillTx/>
                <a:latin typeface="Segoe UI"/>
                <a:ea typeface="Segoe UI" pitchFamily="34" charset="0"/>
                <a:cs typeface="Segoe UI" pitchFamily="34" charset="0"/>
              </a:rPr>
              <a:t>Click to edit Master text styles</a:t>
            </a:r>
          </a:p>
        </p:txBody>
      </p:sp>
      <p:sp>
        <p:nvSpPr>
          <p:cNvPr id="42" name="Text Placeholder 8"/>
          <p:cNvSpPr>
            <a:spLocks noGrp="1"/>
          </p:cNvSpPr>
          <p:nvPr>
            <p:ph type="body" sz="quarter" idx="22"/>
          </p:nvPr>
        </p:nvSpPr>
        <p:spPr>
          <a:xfrm>
            <a:off x="1982115" y="4876040"/>
            <a:ext cx="2670048" cy="1527048"/>
          </a:xfrm>
          <a:prstGeom prst="rect">
            <a:avLst/>
          </a:prstGeom>
          <a:solidFill>
            <a:srgbClr val="C7C7C7"/>
          </a:solidFill>
          <a:ln w="9525" cap="flat" cmpd="sng" algn="ctr">
            <a:noFill/>
            <a:prstDash val="solid"/>
            <a:headEnd type="none" w="med" len="med"/>
            <a:tailEnd type="none" w="med" len="med"/>
          </a:ln>
          <a:effectLst/>
        </p:spPr>
        <p:txBody>
          <a:bodyPr rot="0" spcFirstLastPara="0" vertOverflow="overflow" horzOverflow="overflow" vert="horz" wrap="square" lIns="68589" tIns="68589" rIns="34295" bIns="68589" numCol="1" spcCol="0" rtlCol="0" fromWordArt="0" anchor="t" anchorCtr="0" forceAA="0" compatLnSpc="1">
            <a:prstTxWarp prst="textNoShape">
              <a:avLst/>
            </a:prstTxWarp>
            <a:normAutofit/>
          </a:bodyPr>
          <a:lstStyle>
            <a:lvl1pPr marL="0" indent="0">
              <a:buNone/>
              <a:defRPr lang="en-US" sz="1600" dirty="0" smtClean="0">
                <a:solidFill>
                  <a:schemeClr val="tx1">
                    <a:lumMod val="85000"/>
                    <a:lumOff val="15000"/>
                    <a:alpha val="99000"/>
                  </a:schemeClr>
                </a:solidFill>
              </a:defRPr>
            </a:lvl1pPr>
          </a:lstStyle>
          <a:p>
            <a:pPr marL="0" marR="0" lvl="0" indent="0" defTabSz="914293" eaLnBrk="1" fontAlgn="auto" latinLnBrk="0" hangingPunct="1">
              <a:lnSpc>
                <a:spcPct val="100000"/>
              </a:lnSpc>
              <a:spcBef>
                <a:spcPts val="1200"/>
              </a:spcBef>
              <a:spcAft>
                <a:spcPts val="0"/>
              </a:spcAft>
              <a:buClrTx/>
              <a:buSzTx/>
              <a:buFontTx/>
              <a:buNone/>
              <a:tabLst/>
              <a:defRPr/>
            </a:pPr>
            <a:r>
              <a:rPr kumimoji="0" lang="en-US" sz="1600" b="0" i="0" u="none" strike="noStrike" kern="0" cap="none" spc="0" normalizeH="0" baseline="0" noProof="0" smtClean="0">
                <a:ln>
                  <a:noFill/>
                </a:ln>
                <a:solidFill>
                  <a:srgbClr val="0072C6">
                    <a:lumMod val="50000"/>
                    <a:alpha val="99000"/>
                  </a:srgbClr>
                </a:solidFill>
                <a:effectLst/>
                <a:uLnTx/>
                <a:uFillTx/>
                <a:latin typeface="Segoe UI"/>
                <a:ea typeface="+mn-ea"/>
                <a:cs typeface="+mn-cs"/>
              </a:rPr>
              <a:t>Click to edit Master text styles</a:t>
            </a:r>
          </a:p>
        </p:txBody>
      </p:sp>
    </p:spTree>
    <p:extLst>
      <p:ext uri="{BB962C8B-B14F-4D97-AF65-F5344CB8AC3E}">
        <p14:creationId xmlns:p14="http://schemas.microsoft.com/office/powerpoint/2010/main" val="3129199576"/>
      </p:ext>
    </p:extLst>
  </p:cSld>
  <p:clrMapOvr>
    <a:masterClrMapping/>
  </p:clrMapOvr>
  <p:transition>
    <p:fade/>
  </p:transition>
</p:sldLayout>
</file>

<file path=ppt/slideLayouts/slideLayout344.xml><?xml version="1.0" encoding="utf-8"?>
<p:sldLayout xmlns:a="http://schemas.openxmlformats.org/drawingml/2006/main" xmlns:r="http://schemas.openxmlformats.org/officeDocument/2006/relationships" xmlns:p="http://schemas.openxmlformats.org/presentationml/2006/main" preserve="1">
  <p:cSld name="Developer Code Layout">
    <p:spTree>
      <p:nvGrpSpPr>
        <p:cNvPr id="1" name=""/>
        <p:cNvGrpSpPr/>
        <p:nvPr/>
      </p:nvGrpSpPr>
      <p:grpSpPr>
        <a:xfrm>
          <a:off x="0" y="0"/>
          <a:ext cx="0" cy="0"/>
          <a:chOff x="0" y="0"/>
          <a:chExt cx="0" cy="0"/>
        </a:xfrm>
      </p:grpSpPr>
      <p:sp>
        <p:nvSpPr>
          <p:cNvPr id="6" name="Rectangle 5"/>
          <p:cNvSpPr/>
          <p:nvPr/>
        </p:nvSpPr>
        <p:spPr bwMode="hidden">
          <a:xfrm rot="10800000" flipV="1">
            <a:off x="0" y="2"/>
            <a:ext cx="12188825" cy="115594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pPr>
            <a:endParaRPr lang="en-US" sz="1866" dirty="0" err="1" smtClean="0">
              <a:solidFill>
                <a:srgbClr val="000000">
                  <a:alpha val="99000"/>
                </a:srgbClr>
              </a:solidFill>
              <a:ea typeface="Segoe UI" pitchFamily="34" charset="0"/>
              <a:cs typeface="Segoe UI" pitchFamily="34" charset="0"/>
            </a:endParaRPr>
          </a:p>
        </p:txBody>
      </p:sp>
      <p:sp>
        <p:nvSpPr>
          <p:cNvPr id="2" name="Title 1"/>
          <p:cNvSpPr>
            <a:spLocks noGrp="1"/>
          </p:cNvSpPr>
          <p:nvPr>
            <p:ph type="title" hasCustomPrompt="1"/>
          </p:nvPr>
        </p:nvSpPr>
        <p:spPr/>
        <p:txBody>
          <a:bodyPr>
            <a:normAutofit/>
          </a:bodyPr>
          <a:lstStyle>
            <a:lvl1pPr>
              <a:defRPr>
                <a:solidFill>
                  <a:schemeClr val="bg1">
                    <a:alpha val="99000"/>
                  </a:schemeClr>
                </a:solidFill>
              </a:defRPr>
            </a:lvl1pPr>
          </a:lstStyle>
          <a:p>
            <a:r>
              <a:rPr lang="en-US" dirty="0" smtClean="0"/>
              <a:t>Slide for Developer Code</a:t>
            </a:r>
            <a:endParaRPr lang="en-US" dirty="0"/>
          </a:p>
        </p:txBody>
      </p:sp>
      <p:sp>
        <p:nvSpPr>
          <p:cNvPr id="3" name="Rectangle 2"/>
          <p:cNvSpPr/>
          <p:nvPr/>
        </p:nvSpPr>
        <p:spPr bwMode="hidden">
          <a:xfrm>
            <a:off x="0" y="1155942"/>
            <a:ext cx="12188825" cy="570206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5" tIns="45715" rIns="45715" bIns="45715" numCol="1" spcCol="0" rtlCol="0" fromWordArt="0" anchor="ctr" anchorCtr="0" forceAA="0" compatLnSpc="1">
            <a:prstTxWarp prst="textNoShape">
              <a:avLst/>
            </a:prstTxWarp>
            <a:noAutofit/>
          </a:bodyPr>
          <a:lstStyle/>
          <a:p>
            <a:pPr algn="ctr" defTabSz="913993"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518319" y="1447800"/>
            <a:ext cx="11152188" cy="5181600"/>
          </a:xfrm>
        </p:spPr>
        <p:txBody>
          <a:bodyPr>
            <a:normAutofit/>
          </a:bodyPr>
          <a:lstStyle>
            <a:lvl1pPr marL="0" indent="0">
              <a:buNone/>
              <a:defRPr sz="3199">
                <a:gradFill>
                  <a:gsLst>
                    <a:gs pos="1250">
                      <a:srgbClr val="000000"/>
                    </a:gs>
                    <a:gs pos="100000">
                      <a:srgbClr val="000000"/>
                    </a:gs>
                  </a:gsLst>
                  <a:lin ang="5400000" scaled="0"/>
                </a:gradFill>
                <a:latin typeface="Consolas" pitchFamily="49" charset="0"/>
                <a:cs typeface="Consolas" pitchFamily="49" charset="0"/>
              </a:defRPr>
            </a:lvl1pPr>
            <a:lvl2pPr marL="339686" indent="0">
              <a:buNone/>
              <a:defRPr>
                <a:gradFill>
                  <a:gsLst>
                    <a:gs pos="1250">
                      <a:srgbClr val="000000"/>
                    </a:gs>
                    <a:gs pos="100000">
                      <a:srgbClr val="000000"/>
                    </a:gs>
                  </a:gsLst>
                  <a:lin ang="5400000" scaled="0"/>
                </a:gradFill>
                <a:latin typeface="Consolas" pitchFamily="49" charset="0"/>
                <a:cs typeface="Consolas" pitchFamily="49" charset="0"/>
              </a:defRPr>
            </a:lvl2pPr>
            <a:lvl3pPr marL="573021" indent="0">
              <a:buNone/>
              <a:defRPr>
                <a:gradFill>
                  <a:gsLst>
                    <a:gs pos="1250">
                      <a:srgbClr val="000000"/>
                    </a:gs>
                    <a:gs pos="100000">
                      <a:srgbClr val="000000"/>
                    </a:gs>
                  </a:gsLst>
                  <a:lin ang="5400000" scaled="0"/>
                </a:gradFill>
                <a:latin typeface="Consolas" pitchFamily="49" charset="0"/>
                <a:cs typeface="Consolas" pitchFamily="49" charset="0"/>
              </a:defRPr>
            </a:lvl3pPr>
            <a:lvl4pPr marL="798420" indent="0">
              <a:buNone/>
              <a:defRPr>
                <a:gradFill>
                  <a:gsLst>
                    <a:gs pos="1250">
                      <a:srgbClr val="000000"/>
                    </a:gs>
                    <a:gs pos="100000">
                      <a:srgbClr val="000000"/>
                    </a:gs>
                  </a:gsLst>
                  <a:lin ang="5400000" scaled="0"/>
                </a:gradFill>
                <a:latin typeface="Consolas" pitchFamily="49" charset="0"/>
                <a:cs typeface="Consolas" pitchFamily="49" charset="0"/>
              </a:defRPr>
            </a:lvl4pPr>
            <a:lvl5pPr marL="1030168" indent="0">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11943569"/>
      </p:ext>
    </p:extLst>
  </p:cSld>
  <p:clrMapOvr>
    <a:masterClrMapping/>
  </p:clrMapOvr>
  <p:transition>
    <p:fade/>
  </p:transition>
  <p:timing>
    <p:tnLst>
      <p:par>
        <p:cTn id="1" dur="indefinite" restart="never" nodeType="tmRoot"/>
      </p:par>
    </p:tnLst>
  </p:timing>
</p:sldLayout>
</file>

<file path=ppt/slideLayouts/slideLayout345.xml><?xml version="1.0" encoding="utf-8"?>
<p:sldLayout xmlns:a="http://schemas.openxmlformats.org/drawingml/2006/main" xmlns:r="http://schemas.openxmlformats.org/officeDocument/2006/relationships" xmlns:p="http://schemas.openxmlformats.org/presentationml/2006/main" preserve="1">
  <p:cSld name="Black Notes slide Layout">
    <p:bg>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1" y="228600"/>
            <a:ext cx="11152188" cy="664797"/>
          </a:xfrm>
        </p:spPr>
        <p:txBody>
          <a:bodyPr/>
          <a:lstStyle>
            <a:lvl1pPr>
              <a:defRPr sz="4799"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3" y="1447799"/>
            <a:ext cx="11149013" cy="2043636"/>
          </a:xfrm>
          <a:prstGeom prst="rect">
            <a:avLst/>
          </a:prstGeom>
        </p:spPr>
        <p:txBody>
          <a:bodyPr/>
          <a:lstStyle>
            <a:lvl1pPr marL="342860" indent="-342860">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576" indent="-285717">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293" indent="-285717">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2866" indent="-228574">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440" indent="-228574">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0" y="6238876"/>
            <a:ext cx="12188826" cy="619125"/>
          </a:xfrm>
          <a:prstGeom prst="rect">
            <a:avLst/>
          </a:prstGeom>
          <a:solidFill>
            <a:srgbClr val="FFFF99"/>
          </a:solidFill>
        </p:spPr>
        <p:txBody>
          <a:bodyPr wrap="square" lIns="114311" tIns="57155" rIns="114311" bIns="57155" anchor="b" anchorCtr="0">
            <a:noAutofit/>
          </a:bodyPr>
          <a:lstStyle>
            <a:lvl1pPr algn="r">
              <a:buFont typeface="Arial" pitchFamily="34" charset="0"/>
              <a:buNone/>
              <a:defRPr sz="35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3287331222"/>
      </p:ext>
    </p:extLst>
  </p:cSld>
  <p:clrMapOvr>
    <a:masterClrMapping/>
  </p:clrMapOvr>
  <p:transition>
    <p:fade/>
  </p:transition>
  <p:timing>
    <p:tnLst>
      <p:par>
        <p:cTn id="1" dur="indefinite" restart="never" nodeType="tmRoot"/>
      </p:par>
    </p:tnLst>
  </p:timing>
</p:sldLayout>
</file>

<file path=ppt/slideLayouts/slideLayout346.xml><?xml version="1.0" encoding="utf-8"?>
<p:sldLayout xmlns:a="http://schemas.openxmlformats.org/drawingml/2006/main" xmlns:r="http://schemas.openxmlformats.org/officeDocument/2006/relationships" xmlns:p="http://schemas.openxmlformats.org/presentationml/2006/main" userDrawn="1">
  <p:cSld name="1_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1622374"/>
            <a:ext cx="7869236" cy="1523497"/>
          </a:xfrm>
        </p:spPr>
        <p:txBody>
          <a:bodyPr anchor="ctr" anchorCtr="0">
            <a:noAutofit/>
          </a:bodyPr>
          <a:lstStyle>
            <a:lvl1pPr>
              <a:lnSpc>
                <a:spcPct val="90000"/>
              </a:lnSpc>
              <a:defRPr sz="5465">
                <a:gradFill flip="none" rotWithShape="1">
                  <a:gsLst>
                    <a:gs pos="0">
                      <a:schemeClr val="bg2"/>
                    </a:gs>
                    <a:gs pos="86000">
                      <a:schemeClr val="bg2"/>
                    </a:gs>
                  </a:gsLst>
                  <a:lin ang="5400000" scaled="0"/>
                  <a:tileRect/>
                </a:gradFill>
              </a:defRPr>
            </a:lvl1pPr>
          </a:lstStyle>
          <a:p>
            <a:r>
              <a:rPr lang="en-US" smtClean="0"/>
              <a:t>Click to edit Master title style</a:t>
            </a:r>
            <a:endParaRPr lang="en-US" dirty="0"/>
          </a:p>
        </p:txBody>
      </p:sp>
      <p:sp>
        <p:nvSpPr>
          <p:cNvPr id="3" name="Subtitle 2"/>
          <p:cNvSpPr>
            <a:spLocks noGrp="1"/>
          </p:cNvSpPr>
          <p:nvPr>
            <p:ph type="subTitle" idx="1"/>
          </p:nvPr>
        </p:nvSpPr>
        <p:spPr>
          <a:xfrm>
            <a:off x="969965" y="4343407"/>
            <a:ext cx="6840535" cy="463255"/>
          </a:xfrm>
        </p:spPr>
        <p:txBody>
          <a:bodyPr>
            <a:noAutofit/>
          </a:bodyPr>
          <a:lstStyle>
            <a:lvl1pPr marL="0" indent="0" algn="l">
              <a:lnSpc>
                <a:spcPct val="90000"/>
              </a:lnSpc>
              <a:spcBef>
                <a:spcPts val="0"/>
              </a:spcBef>
              <a:buNone/>
              <a:defRPr>
                <a:gradFill>
                  <a:gsLst>
                    <a:gs pos="0">
                      <a:schemeClr val="accent1"/>
                    </a:gs>
                    <a:gs pos="86000">
                      <a:schemeClr val="accent1"/>
                    </a:gs>
                  </a:gsLst>
                  <a:lin ang="5400000" scaled="0"/>
                </a:gradFill>
              </a:defRPr>
            </a:lvl1pPr>
            <a:lvl2pPr marL="457128" indent="0" algn="ctr">
              <a:buNone/>
              <a:defRPr>
                <a:solidFill>
                  <a:schemeClr val="tx1">
                    <a:tint val="75000"/>
                  </a:schemeClr>
                </a:solidFill>
              </a:defRPr>
            </a:lvl2pPr>
            <a:lvl3pPr marL="914257" indent="0" algn="ctr">
              <a:buNone/>
              <a:defRPr>
                <a:solidFill>
                  <a:schemeClr val="tx1">
                    <a:tint val="75000"/>
                  </a:schemeClr>
                </a:solidFill>
              </a:defRPr>
            </a:lvl3pPr>
            <a:lvl4pPr marL="1371385" indent="0" algn="ctr">
              <a:buNone/>
              <a:defRPr>
                <a:solidFill>
                  <a:schemeClr val="tx1">
                    <a:tint val="75000"/>
                  </a:schemeClr>
                </a:solidFill>
              </a:defRPr>
            </a:lvl4pPr>
            <a:lvl5pPr marL="1828513" indent="0" algn="ctr">
              <a:buNone/>
              <a:defRPr>
                <a:solidFill>
                  <a:schemeClr val="tx1">
                    <a:tint val="75000"/>
                  </a:schemeClr>
                </a:solidFill>
              </a:defRPr>
            </a:lvl5pPr>
            <a:lvl6pPr marL="2285642" indent="0" algn="ctr">
              <a:buNone/>
              <a:defRPr>
                <a:solidFill>
                  <a:schemeClr val="tx1">
                    <a:tint val="75000"/>
                  </a:schemeClr>
                </a:solidFill>
              </a:defRPr>
            </a:lvl6pPr>
            <a:lvl7pPr marL="2742770" indent="0" algn="ctr">
              <a:buNone/>
              <a:defRPr>
                <a:solidFill>
                  <a:schemeClr val="tx1">
                    <a:tint val="75000"/>
                  </a:schemeClr>
                </a:solidFill>
              </a:defRPr>
            </a:lvl7pPr>
            <a:lvl8pPr marL="3199898" indent="0" algn="ctr">
              <a:buNone/>
              <a:defRPr>
                <a:solidFill>
                  <a:schemeClr val="tx1">
                    <a:tint val="75000"/>
                  </a:schemeClr>
                </a:solidFill>
              </a:defRPr>
            </a:lvl8pPr>
            <a:lvl9pPr marL="3657027" indent="0" algn="ctr">
              <a:buNone/>
              <a:defRPr>
                <a:solidFill>
                  <a:schemeClr val="tx1">
                    <a:tint val="75000"/>
                  </a:schemeClr>
                </a:solidFill>
              </a:defRPr>
            </a:lvl9pPr>
          </a:lstStyle>
          <a:p>
            <a:r>
              <a:rPr lang="en-US" smtClean="0"/>
              <a:t>Click to edit Master subtitle style</a:t>
            </a:r>
            <a:endParaRPr lang="en-US" dirty="0"/>
          </a:p>
        </p:txBody>
      </p:sp>
      <p:sp>
        <p:nvSpPr>
          <p:cNvPr id="5" name="Rectangle 4"/>
          <p:cNvSpPr/>
          <p:nvPr userDrawn="1"/>
        </p:nvSpPr>
        <p:spPr>
          <a:xfrm>
            <a:off x="1" y="6567339"/>
            <a:ext cx="1632154" cy="256342"/>
          </a:xfrm>
          <a:prstGeom prst="rect">
            <a:avLst/>
          </a:prstGeom>
        </p:spPr>
        <p:txBody>
          <a:bodyPr wrap="none" lIns="91428" tIns="45715" rIns="91428" bIns="45715">
            <a:spAutoFit/>
          </a:bodyPr>
          <a:lstStyle/>
          <a:p>
            <a:pPr defTabSz="914257"/>
            <a:r>
              <a:rPr lang="en-US" sz="1066" dirty="0" smtClean="0">
                <a:gradFill>
                  <a:gsLst>
                    <a:gs pos="0">
                      <a:srgbClr val="0072C6"/>
                    </a:gs>
                    <a:gs pos="86000">
                      <a:srgbClr val="0072C6"/>
                    </a:gs>
                  </a:gsLst>
                  <a:lin ang="5400000" scaled="0"/>
                </a:gradFill>
                <a:ea typeface="Segoe UI" pitchFamily="34" charset="0"/>
                <a:cs typeface="Segoe UI" pitchFamily="34" charset="0"/>
              </a:rPr>
              <a:t>www.buildwindows.com</a:t>
            </a:r>
            <a:endParaRPr lang="en-US" sz="1066" dirty="0">
              <a:gradFill>
                <a:gsLst>
                  <a:gs pos="0">
                    <a:srgbClr val="0072C6"/>
                  </a:gs>
                  <a:gs pos="86000">
                    <a:srgbClr val="0072C6"/>
                  </a:gs>
                </a:gsLst>
                <a:lin ang="5400000" scaled="0"/>
              </a:gradFill>
              <a:ea typeface="Segoe UI" pitchFamily="34" charset="0"/>
              <a:cs typeface="Segoe UI" pitchFamily="34" charset="0"/>
            </a:endParaRPr>
          </a:p>
        </p:txBody>
      </p:sp>
      <p:sp>
        <p:nvSpPr>
          <p:cNvPr id="8" name="Text Placeholder 7"/>
          <p:cNvSpPr>
            <a:spLocks noGrp="1"/>
          </p:cNvSpPr>
          <p:nvPr>
            <p:ph type="body" sz="quarter" idx="10" hasCustomPrompt="1"/>
          </p:nvPr>
        </p:nvSpPr>
        <p:spPr>
          <a:xfrm>
            <a:off x="969973" y="190507"/>
            <a:ext cx="2547938" cy="276999"/>
          </a:xfrm>
        </p:spPr>
        <p:txBody>
          <a:bodyPr/>
          <a:lstStyle>
            <a:lvl1pPr marL="0" indent="0">
              <a:buNone/>
              <a:defRPr sz="2000" baseline="0">
                <a:gradFill>
                  <a:gsLst>
                    <a:gs pos="0">
                      <a:schemeClr val="bg2"/>
                    </a:gs>
                    <a:gs pos="86000">
                      <a:schemeClr val="bg2"/>
                    </a:gs>
                  </a:gsLst>
                  <a:lin ang="5400000" scaled="0"/>
                </a:gradFill>
              </a:defRPr>
            </a:lvl1pPr>
          </a:lstStyle>
          <a:p>
            <a:pPr lvl="0"/>
            <a:r>
              <a:rPr lang="en-US" dirty="0" smtClean="0"/>
              <a:t>session code</a:t>
            </a:r>
            <a:endParaRPr lang="en-US" dirty="0"/>
          </a:p>
        </p:txBody>
      </p:sp>
    </p:spTree>
    <p:extLst>
      <p:ext uri="{BB962C8B-B14F-4D97-AF65-F5344CB8AC3E}">
        <p14:creationId xmlns:p14="http://schemas.microsoft.com/office/powerpoint/2010/main" val="303663660"/>
      </p:ext>
    </p:extLst>
  </p:cSld>
  <p:clrMapOvr>
    <a:masterClrMapping/>
  </p:clrMapOvr>
  <p:transition>
    <p:fade/>
  </p:transition>
  <p:timing>
    <p:tnLst>
      <p:par>
        <p:cTn id="1" dur="indefinite" restart="never" nodeType="tmRoot"/>
      </p:par>
    </p:tnLst>
  </p:timing>
</p:sldLayout>
</file>

<file path=ppt/slideLayouts/slideLayout347.xml><?xml version="1.0" encoding="utf-8"?>
<p:sldLayout xmlns:a="http://schemas.openxmlformats.org/drawingml/2006/main" xmlns:r="http://schemas.openxmlformats.org/officeDocument/2006/relationships" xmlns:p="http://schemas.openxmlformats.org/presentationml/2006/main" userDrawn="1">
  <p:cSld name="1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757131"/>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23" y="1447803"/>
            <a:ext cx="11149012" cy="1988236"/>
          </a:xfrm>
        </p:spPr>
        <p:txBody>
          <a:bodyPr>
            <a:spAutoFit/>
          </a:bodyPr>
          <a:lstStyle>
            <a:lvl1pPr marL="460321" indent="-460321">
              <a:buFont typeface="Arial" pitchFamily="34" charset="0"/>
              <a:buChar char="•"/>
              <a:defRPr/>
            </a:lvl1pPr>
            <a:lvl2pPr marL="855563" indent="-395242">
              <a:buFont typeface="Arial" pitchFamily="34" charset="0"/>
              <a:buChar char="•"/>
              <a:defRPr/>
            </a:lvl2pPr>
            <a:lvl3pPr marL="1258741" indent="-403178">
              <a:buFont typeface="Arial" pitchFamily="34" charset="0"/>
              <a:buChar char="•"/>
              <a:defRPr/>
            </a:lvl3pPr>
            <a:lvl4pPr marL="1604776" indent="-346035">
              <a:buFont typeface="Arial" pitchFamily="34" charset="0"/>
              <a:buChar char="•"/>
              <a:defRPr/>
            </a:lvl4pPr>
            <a:lvl5pPr marL="1941287" indent="-336511">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1" y="6567339"/>
            <a:ext cx="1632154" cy="256342"/>
          </a:xfrm>
          <a:prstGeom prst="rect">
            <a:avLst/>
          </a:prstGeom>
        </p:spPr>
        <p:txBody>
          <a:bodyPr wrap="none" lIns="91428" tIns="45715" rIns="91428" bIns="45715">
            <a:spAutoFit/>
          </a:bodyPr>
          <a:lstStyle/>
          <a:p>
            <a:pPr defTabSz="914257"/>
            <a:r>
              <a:rPr lang="en-US" sz="1066" dirty="0" smtClean="0">
                <a:gradFill>
                  <a:gsLst>
                    <a:gs pos="0">
                      <a:srgbClr val="000000"/>
                    </a:gs>
                    <a:gs pos="86000">
                      <a:srgbClr val="000000"/>
                    </a:gs>
                  </a:gsLst>
                  <a:lin ang="5400000" scaled="0"/>
                </a:gradFill>
                <a:ea typeface="Segoe UI" pitchFamily="34" charset="0"/>
                <a:cs typeface="Segoe UI" pitchFamily="34" charset="0"/>
              </a:rPr>
              <a:t>www.buildwindows.com</a:t>
            </a:r>
            <a:endParaRPr lang="en-US" sz="1066" dirty="0">
              <a:gradFill>
                <a:gsLst>
                  <a:gs pos="0">
                    <a:srgbClr val="000000"/>
                  </a:gs>
                  <a:gs pos="86000">
                    <a:srgbClr val="000000"/>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153427470"/>
      </p:ext>
    </p:extLst>
  </p:cSld>
  <p:clrMapOvr>
    <a:masterClrMapping/>
  </p:clrMapOvr>
  <p:transition>
    <p:fade/>
  </p:transition>
  <p:timing>
    <p:tnLst>
      <p:par>
        <p:cTn id="1" dur="indefinite" restart="never" nodeType="tmRoot"/>
      </p:par>
    </p:tnLst>
  </p:timing>
</p:sldLayout>
</file>

<file path=ppt/slideLayouts/slideLayout348.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6"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147" indent="0" algn="ctr">
              <a:buNone/>
              <a:defRPr>
                <a:solidFill>
                  <a:schemeClr val="tx1">
                    <a:tint val="75000"/>
                  </a:schemeClr>
                </a:solidFill>
              </a:defRPr>
            </a:lvl2pPr>
            <a:lvl3pPr marL="914293" indent="0" algn="ctr">
              <a:buNone/>
              <a:defRPr>
                <a:solidFill>
                  <a:schemeClr val="tx1">
                    <a:tint val="75000"/>
                  </a:schemeClr>
                </a:solidFill>
              </a:defRPr>
            </a:lvl3pPr>
            <a:lvl4pPr marL="1371440" indent="0" algn="ctr">
              <a:buNone/>
              <a:defRPr>
                <a:solidFill>
                  <a:schemeClr val="tx1">
                    <a:tint val="75000"/>
                  </a:schemeClr>
                </a:solidFill>
              </a:defRPr>
            </a:lvl4pPr>
            <a:lvl5pPr marL="1828587" indent="0" algn="ctr">
              <a:buNone/>
              <a:defRPr>
                <a:solidFill>
                  <a:schemeClr val="tx1">
                    <a:tint val="75000"/>
                  </a:schemeClr>
                </a:solidFill>
              </a:defRPr>
            </a:lvl5pPr>
            <a:lvl6pPr marL="2285734" indent="0" algn="ctr">
              <a:buNone/>
              <a:defRPr>
                <a:solidFill>
                  <a:schemeClr val="tx1">
                    <a:tint val="75000"/>
                  </a:schemeClr>
                </a:solidFill>
              </a:defRPr>
            </a:lvl6pPr>
            <a:lvl7pPr marL="2742879" indent="0" algn="ctr">
              <a:buNone/>
              <a:defRPr>
                <a:solidFill>
                  <a:schemeClr val="tx1">
                    <a:tint val="75000"/>
                  </a:schemeClr>
                </a:solidFill>
              </a:defRPr>
            </a:lvl7pPr>
            <a:lvl8pPr marL="3200026" indent="0" algn="ctr">
              <a:buNone/>
              <a:defRPr>
                <a:solidFill>
                  <a:schemeClr val="tx1">
                    <a:tint val="75000"/>
                  </a:schemeClr>
                </a:solidFill>
              </a:defRPr>
            </a:lvl8pPr>
            <a:lvl9pPr marL="3657173"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6"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1"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293" rtl="0" eaLnBrk="1" fontAlgn="auto" latinLnBrk="0" hangingPunct="1">
              <a:lnSpc>
                <a:spcPts val="2399"/>
              </a:lnSpc>
              <a:spcBef>
                <a:spcPts val="0"/>
              </a:spcBef>
              <a:spcAft>
                <a:spcPts val="0"/>
              </a:spcAft>
              <a:buClr>
                <a:srgbClr val="00B0F0"/>
              </a:buClr>
              <a:buSzPct val="100000"/>
              <a:buFontTx/>
              <a:buNone/>
              <a:tabLst/>
              <a:defRPr/>
            </a:pPr>
            <a:r>
              <a:rPr lang="en-US" dirty="0" smtClean="0"/>
              <a:t>Click to edit presenter </a:t>
            </a:r>
          </a:p>
          <a:p>
            <a:pPr marL="0" marR="0" lvl="0" indent="0" algn="l" defTabSz="914293" rtl="0" eaLnBrk="1" fontAlgn="auto" latinLnBrk="0" hangingPunct="1">
              <a:lnSpc>
                <a:spcPts val="2399"/>
              </a:lnSpc>
              <a:spcBef>
                <a:spcPts val="0"/>
              </a:spcBef>
              <a:spcAft>
                <a:spcPts val="0"/>
              </a:spcAft>
              <a:buClr>
                <a:srgbClr val="00B0F0"/>
              </a:buClr>
              <a:buSzPct val="100000"/>
              <a:buFontTx/>
              <a:buNone/>
              <a:tabLst/>
              <a:defRPr/>
            </a:pPr>
            <a:r>
              <a:rPr lang="en-US" dirty="0" smtClean="0"/>
              <a:t>and date</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8489"/>
            <a:ext cx="12188825" cy="6841033"/>
          </a:xfrm>
          <a:prstGeom prst="rect">
            <a:avLst/>
          </a:prstGeom>
        </p:spPr>
      </p:pic>
    </p:spTree>
    <p:extLst>
      <p:ext uri="{BB962C8B-B14F-4D97-AF65-F5344CB8AC3E}">
        <p14:creationId xmlns:p14="http://schemas.microsoft.com/office/powerpoint/2010/main" val="1010766344"/>
      </p:ext>
    </p:extLst>
  </p:cSld>
  <p:clrMapOvr>
    <a:masterClrMapping/>
  </p:clrMapOvr>
  <p:timing>
    <p:tnLst>
      <p:par>
        <p:cTn id="1" dur="indefinite" restart="never" nodeType="tmRoot"/>
      </p:par>
    </p:tnLst>
  </p:timing>
</p:sldLayout>
</file>

<file path=ppt/slideLayouts/slideLayout349.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75" y="3011999"/>
            <a:ext cx="7796664" cy="1523495"/>
          </a:xfrm>
        </p:spPr>
        <p:txBody>
          <a:bodyPr anchor="ctr" anchorCtr="0">
            <a:noAutofit/>
          </a:bodyPr>
          <a:lstStyle>
            <a:lvl1pPr>
              <a:lnSpc>
                <a:spcPct val="90000"/>
              </a:lnSpc>
              <a:defRPr sz="4799">
                <a:latin typeface="+mn-lt"/>
              </a:defRPr>
            </a:lvl1pPr>
          </a:lstStyle>
          <a:p>
            <a:r>
              <a:rPr lang="en-US" smtClean="0"/>
              <a:t>Click to edit Master title style</a:t>
            </a:r>
            <a:endParaRPr lang="en-US" dirty="0"/>
          </a:p>
        </p:txBody>
      </p:sp>
      <p:sp>
        <p:nvSpPr>
          <p:cNvPr id="3" name="Subtitle 2"/>
          <p:cNvSpPr>
            <a:spLocks noGrp="1"/>
          </p:cNvSpPr>
          <p:nvPr>
            <p:ph type="subTitle" idx="1"/>
          </p:nvPr>
        </p:nvSpPr>
        <p:spPr>
          <a:xfrm>
            <a:off x="969973" y="4787316"/>
            <a:ext cx="7041922"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28" indent="0" algn="ctr">
              <a:buNone/>
              <a:defRPr>
                <a:solidFill>
                  <a:schemeClr val="tx1">
                    <a:tint val="75000"/>
                  </a:schemeClr>
                </a:solidFill>
              </a:defRPr>
            </a:lvl2pPr>
            <a:lvl3pPr marL="914257" indent="0" algn="ctr">
              <a:buNone/>
              <a:defRPr>
                <a:solidFill>
                  <a:schemeClr val="tx1">
                    <a:tint val="75000"/>
                  </a:schemeClr>
                </a:solidFill>
              </a:defRPr>
            </a:lvl3pPr>
            <a:lvl4pPr marL="1371385" indent="0" algn="ctr">
              <a:buNone/>
              <a:defRPr>
                <a:solidFill>
                  <a:schemeClr val="tx1">
                    <a:tint val="75000"/>
                  </a:schemeClr>
                </a:solidFill>
              </a:defRPr>
            </a:lvl4pPr>
            <a:lvl5pPr marL="1828513" indent="0" algn="ctr">
              <a:buNone/>
              <a:defRPr>
                <a:solidFill>
                  <a:schemeClr val="tx1">
                    <a:tint val="75000"/>
                  </a:schemeClr>
                </a:solidFill>
              </a:defRPr>
            </a:lvl5pPr>
            <a:lvl6pPr marL="2285642" indent="0" algn="ctr">
              <a:buNone/>
              <a:defRPr>
                <a:solidFill>
                  <a:schemeClr val="tx1">
                    <a:tint val="75000"/>
                  </a:schemeClr>
                </a:solidFill>
              </a:defRPr>
            </a:lvl6pPr>
            <a:lvl7pPr marL="2742770" indent="0" algn="ctr">
              <a:buNone/>
              <a:defRPr>
                <a:solidFill>
                  <a:schemeClr val="tx1">
                    <a:tint val="75000"/>
                  </a:schemeClr>
                </a:solidFill>
              </a:defRPr>
            </a:lvl7pPr>
            <a:lvl8pPr marL="3199898" indent="0" algn="ctr">
              <a:buNone/>
              <a:defRPr>
                <a:solidFill>
                  <a:schemeClr val="tx1">
                    <a:tint val="75000"/>
                  </a:schemeClr>
                </a:solidFill>
              </a:defRPr>
            </a:lvl8pPr>
            <a:lvl9pPr marL="3657027"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969975" y="844111"/>
            <a:ext cx="8605837" cy="1378644"/>
          </a:xfrm>
        </p:spPr>
        <p:txBody>
          <a:bodyPr anchor="t" anchorCtr="0">
            <a:noAutofit/>
            <a:scene3d>
              <a:camera prst="orthographicFront"/>
              <a:lightRig rig="flat" dir="t"/>
            </a:scene3d>
            <a:sp3d>
              <a:contourClr>
                <a:schemeClr val="tx2"/>
              </a:contourClr>
            </a:sp3d>
          </a:bodyPr>
          <a:lstStyle>
            <a:lvl1pPr marL="0" indent="0" algn="l">
              <a:buFont typeface="Arial" pitchFamily="34" charset="0"/>
              <a:buNone/>
              <a:defRPr kumimoji="0" lang="en-US" sz="9998" b="0" i="0" u="none" strike="noStrike" kern="1200" cap="none" spc="-300" normalizeH="0" baseline="0" noProof="0" dirty="0" smtClean="0">
                <a:ln w="11430"/>
                <a:gradFill>
                  <a:gsLst>
                    <a:gs pos="0">
                      <a:schemeClr val="tx1"/>
                    </a:gs>
                    <a:gs pos="88000">
                      <a:schemeClr val="tx1"/>
                    </a:gs>
                  </a:gsLst>
                  <a:lin ang="5400000"/>
                </a:gradFill>
                <a:effectLst/>
                <a:uLnTx/>
                <a:uFillTx/>
                <a:latin typeface="+mj-lt"/>
                <a:ea typeface="+mn-ea"/>
                <a:cs typeface="+mn-cs"/>
              </a:defRPr>
            </a:lvl1pPr>
          </a:lstStyle>
          <a:p>
            <a:pPr lvl="0"/>
            <a:r>
              <a:rPr lang="en-US" dirty="0" smtClean="0"/>
              <a:t>click to…</a:t>
            </a:r>
          </a:p>
        </p:txBody>
      </p:sp>
      <p:sp>
        <p:nvSpPr>
          <p:cNvPr id="5" name="Rectangle 4"/>
          <p:cNvSpPr/>
          <p:nvPr userDrawn="1"/>
        </p:nvSpPr>
        <p:spPr>
          <a:xfrm>
            <a:off x="1" y="6567339"/>
            <a:ext cx="1632154" cy="256342"/>
          </a:xfrm>
          <a:prstGeom prst="rect">
            <a:avLst/>
          </a:prstGeom>
        </p:spPr>
        <p:txBody>
          <a:bodyPr wrap="none" lIns="91428" tIns="45715" rIns="91428" bIns="45715">
            <a:spAutoFit/>
          </a:bodyPr>
          <a:lstStyle/>
          <a:p>
            <a:pPr defTabSz="914257"/>
            <a:r>
              <a:rPr lang="en-US" sz="1066" dirty="0" smtClean="0">
                <a:gradFill>
                  <a:gsLst>
                    <a:gs pos="0">
                      <a:srgbClr val="000000"/>
                    </a:gs>
                    <a:gs pos="86000">
                      <a:srgbClr val="000000"/>
                    </a:gs>
                  </a:gsLst>
                  <a:lin ang="5400000" scaled="0"/>
                </a:gradFill>
                <a:ea typeface="Segoe UI" pitchFamily="34" charset="0"/>
                <a:cs typeface="Segoe UI" pitchFamily="34" charset="0"/>
              </a:rPr>
              <a:t>www.buildwindows.com</a:t>
            </a:r>
            <a:endParaRPr lang="en-US" sz="1066" dirty="0">
              <a:gradFill>
                <a:gsLst>
                  <a:gs pos="0">
                    <a:srgbClr val="000000"/>
                  </a:gs>
                  <a:gs pos="86000">
                    <a:srgbClr val="000000"/>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844435607"/>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solidFill>
                <a:srgbClr val="292929">
                  <a:tint val="75000"/>
                </a:srgbClr>
              </a:solidFill>
            </a:endParaRPr>
          </a:p>
        </p:txBody>
      </p:sp>
      <p:sp>
        <p:nvSpPr>
          <p:cNvPr id="3" name="Footer Placeholder 2"/>
          <p:cNvSpPr>
            <a:spLocks noGrp="1"/>
          </p:cNvSpPr>
          <p:nvPr>
            <p:ph type="ftr" sz="quarter" idx="11"/>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4" name="Slide Number Placeholder 3"/>
          <p:cNvSpPr>
            <a:spLocks noGrp="1"/>
          </p:cNvSpPr>
          <p:nvPr>
            <p:ph type="sldNum" sz="quarter" idx="12"/>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4053203896"/>
      </p:ext>
    </p:extLst>
  </p:cSld>
  <p:clrMapOvr>
    <a:masterClrMapping/>
  </p:clrMapOvr>
  <p:transition>
    <p:fade/>
  </p:transition>
  <p:timing>
    <p:tnLst>
      <p:par>
        <p:cTn id="1" dur="indefinite" restart="never" nodeType="tmRoot"/>
      </p:par>
    </p:tnLst>
  </p:timing>
</p:sldLayout>
</file>

<file path=ppt/slideLayouts/slideLayout350.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24" y="1905006"/>
            <a:ext cx="11149012" cy="158504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65070593"/>
      </p:ext>
    </p:extLst>
  </p:cSld>
  <p:clrMapOvr>
    <a:masterClrMapping/>
  </p:clrMapOvr>
  <p:transition>
    <p:fade/>
  </p:transition>
  <p:timing>
    <p:tnLst>
      <p:par>
        <p:cTn id="1" dur="indefinite" restart="never" nodeType="tmRoot"/>
      </p:par>
    </p:tnLst>
  </p:timing>
</p:sldLayout>
</file>

<file path=ppt/slideLayouts/slideLayout351.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614136" y="5644120"/>
            <a:ext cx="9574695" cy="368301"/>
          </a:xfrm>
          <a:prstGeom prst="rect">
            <a:avLst/>
          </a:prstGeom>
        </p:spPr>
        <p:txBody>
          <a:bodyPr lIns="0">
            <a:noAutofit/>
          </a:bodyPr>
          <a:lstStyle>
            <a:lvl1pPr marL="0" indent="0" algn="l">
              <a:buNone/>
              <a:defRPr sz="2000" b="1" cap="all" spc="0" baseline="0">
                <a:solidFill>
                  <a:schemeClr val="tx1">
                    <a:lumMod val="75000"/>
                    <a:lumOff val="25000"/>
                  </a:schemeClr>
                </a:solidFill>
                <a:latin typeface="Segoe UI" pitchFamily="34" charset="0"/>
                <a:ea typeface="Segoe UI" pitchFamily="34" charset="0"/>
                <a:cs typeface="Segoe UI" pitchFamily="34" charset="0"/>
              </a:defRPr>
            </a:lvl1pPr>
            <a:lvl2pPr marL="457147" indent="0" algn="ctr">
              <a:buNone/>
              <a:defRPr>
                <a:solidFill>
                  <a:schemeClr val="tx1">
                    <a:tint val="75000"/>
                  </a:schemeClr>
                </a:solidFill>
              </a:defRPr>
            </a:lvl2pPr>
            <a:lvl3pPr marL="914293" indent="0" algn="ctr">
              <a:buNone/>
              <a:defRPr>
                <a:solidFill>
                  <a:schemeClr val="tx1">
                    <a:tint val="75000"/>
                  </a:schemeClr>
                </a:solidFill>
              </a:defRPr>
            </a:lvl3pPr>
            <a:lvl4pPr marL="1371440" indent="0" algn="ctr">
              <a:buNone/>
              <a:defRPr>
                <a:solidFill>
                  <a:schemeClr val="tx1">
                    <a:tint val="75000"/>
                  </a:schemeClr>
                </a:solidFill>
              </a:defRPr>
            </a:lvl4pPr>
            <a:lvl5pPr marL="1828587" indent="0" algn="ctr">
              <a:buNone/>
              <a:defRPr>
                <a:solidFill>
                  <a:schemeClr val="tx1">
                    <a:tint val="75000"/>
                  </a:schemeClr>
                </a:solidFill>
              </a:defRPr>
            </a:lvl5pPr>
            <a:lvl6pPr marL="2285734" indent="0" algn="ctr">
              <a:buNone/>
              <a:defRPr>
                <a:solidFill>
                  <a:schemeClr val="tx1">
                    <a:tint val="75000"/>
                  </a:schemeClr>
                </a:solidFill>
              </a:defRPr>
            </a:lvl6pPr>
            <a:lvl7pPr marL="2742879" indent="0" algn="ctr">
              <a:buNone/>
              <a:defRPr>
                <a:solidFill>
                  <a:schemeClr val="tx1">
                    <a:tint val="75000"/>
                  </a:schemeClr>
                </a:solidFill>
              </a:defRPr>
            </a:lvl7pPr>
            <a:lvl8pPr marL="3200026" indent="0" algn="ctr">
              <a:buNone/>
              <a:defRPr>
                <a:solidFill>
                  <a:schemeClr val="tx1">
                    <a:tint val="75000"/>
                  </a:schemeClr>
                </a:solidFill>
              </a:defRPr>
            </a:lvl8pPr>
            <a:lvl9pPr marL="3657173"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614136" y="5970087"/>
            <a:ext cx="9574695" cy="623688"/>
          </a:xfrm>
          <a:prstGeom prst="rect">
            <a:avLst/>
          </a:prstGeom>
        </p:spPr>
        <p:txBody>
          <a:bodyPr vert="horz" lIns="0">
            <a:normAutofit/>
          </a:bodyPr>
          <a:lstStyle>
            <a:lvl1pPr>
              <a:lnSpc>
                <a:spcPct val="70000"/>
              </a:lnSpc>
              <a:buFontTx/>
              <a:buNone/>
              <a:defRPr kumimoji="0" lang="en-US" sz="1600" b="0" i="0" u="none" strike="noStrike" kern="1200" cap="none" spc="-71"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914293" rtl="0" eaLnBrk="1" fontAlgn="auto" latinLnBrk="0" hangingPunct="1">
              <a:lnSpc>
                <a:spcPts val="2399"/>
              </a:lnSpc>
              <a:spcBef>
                <a:spcPts val="0"/>
              </a:spcBef>
              <a:spcAft>
                <a:spcPts val="0"/>
              </a:spcAft>
              <a:buClr>
                <a:srgbClr val="00B0F0"/>
              </a:buClr>
              <a:buSzPct val="100000"/>
              <a:buFontTx/>
              <a:buNone/>
              <a:tabLst/>
              <a:defRPr/>
            </a:pPr>
            <a:r>
              <a:rPr lang="en-US" dirty="0" smtClean="0"/>
              <a:t>Click to edit presenter </a:t>
            </a:r>
          </a:p>
          <a:p>
            <a:pPr marL="0" marR="0" lvl="0" indent="0" algn="l" defTabSz="914293" rtl="0" eaLnBrk="1" fontAlgn="auto" latinLnBrk="0" hangingPunct="1">
              <a:lnSpc>
                <a:spcPts val="2399"/>
              </a:lnSpc>
              <a:spcBef>
                <a:spcPts val="0"/>
              </a:spcBef>
              <a:spcAft>
                <a:spcPts val="0"/>
              </a:spcAft>
              <a:buClr>
                <a:srgbClr val="00B0F0"/>
              </a:buClr>
              <a:buSzPct val="100000"/>
              <a:buFontTx/>
              <a:buNone/>
              <a:tabLst/>
              <a:defRPr/>
            </a:pPr>
            <a:r>
              <a:rPr lang="en-US" dirty="0" smtClean="0"/>
              <a:t>and date</a:t>
            </a:r>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8484"/>
            <a:ext cx="12203941" cy="6849517"/>
          </a:xfrm>
          <a:prstGeom prst="rect">
            <a:avLst/>
          </a:prstGeom>
        </p:spPr>
      </p:pic>
    </p:spTree>
    <p:extLst>
      <p:ext uri="{BB962C8B-B14F-4D97-AF65-F5344CB8AC3E}">
        <p14:creationId xmlns:p14="http://schemas.microsoft.com/office/powerpoint/2010/main" val="2497391528"/>
      </p:ext>
    </p:extLst>
  </p:cSld>
  <p:clrMapOvr>
    <a:masterClrMapping/>
  </p:clrMapOvr>
  <p:timing>
    <p:tnLst>
      <p:par>
        <p:cTn id="1" dur="indefinite" restart="never" nodeType="tmRoot"/>
      </p:par>
    </p:tnLst>
  </p:timing>
</p:sldLayout>
</file>

<file path=ppt/slideLayouts/slideLayout352.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20" name="Rectangle 19"/>
          <p:cNvSpPr/>
          <p:nvPr userDrawn="1"/>
        </p:nvSpPr>
        <p:spPr>
          <a:xfrm>
            <a:off x="-796" y="0"/>
            <a:ext cx="1218882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5" rIns="91428" bIns="45715" rtlCol="0" anchor="ctr"/>
          <a:lstStyle/>
          <a:p>
            <a:pPr algn="ctr" defTabSz="914293"/>
            <a:endParaRPr lang="en-US" sz="1866">
              <a:solidFill>
                <a:prstClr val="white"/>
              </a:solidFill>
            </a:endParaRPr>
          </a:p>
        </p:txBody>
      </p:sp>
      <p:grpSp>
        <p:nvGrpSpPr>
          <p:cNvPr id="22" name="Group 21"/>
          <p:cNvGrpSpPr/>
          <p:nvPr userDrawn="1"/>
        </p:nvGrpSpPr>
        <p:grpSpPr>
          <a:xfrm>
            <a:off x="-15112" y="0"/>
            <a:ext cx="12203938" cy="6858000"/>
            <a:chOff x="-11340" y="0"/>
            <a:chExt cx="9155340" cy="6858000"/>
          </a:xfrm>
        </p:grpSpPr>
        <p:sp>
          <p:nvSpPr>
            <p:cNvPr id="23" name="Rectangle 22"/>
            <p:cNvSpPr/>
            <p:nvPr userDrawn="1"/>
          </p:nvSpPr>
          <p:spPr>
            <a:xfrm>
              <a:off x="0" y="0"/>
              <a:ext cx="9144000" cy="6858000"/>
            </a:xfrm>
            <a:prstGeom prst="rect">
              <a:avLst/>
            </a:prstGeom>
            <a:gradFill flip="none" rotWithShape="1">
              <a:gsLst>
                <a:gs pos="0">
                  <a:schemeClr val="bg1">
                    <a:alpha val="0"/>
                  </a:schemeClr>
                </a:gs>
                <a:gs pos="63000">
                  <a:schemeClr val="bg1">
                    <a:alpha val="0"/>
                  </a:schemeClr>
                </a:gs>
                <a:gs pos="82000">
                  <a:schemeClr val="bg1">
                    <a:lumMod val="95000"/>
                    <a:alpha val="50000"/>
                  </a:schemeClr>
                </a:gs>
                <a:gs pos="100000">
                  <a:srgbClr val="E2E2E2">
                    <a:alpha val="50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93"/>
              <a:endParaRPr lang="en-US" sz="1866">
                <a:solidFill>
                  <a:prstClr val="white"/>
                </a:solidFill>
              </a:endParaRPr>
            </a:p>
          </p:txBody>
        </p:sp>
        <p:grpSp>
          <p:nvGrpSpPr>
            <p:cNvPr id="24" name="Group 8"/>
            <p:cNvGrpSpPr/>
            <p:nvPr userDrawn="1"/>
          </p:nvGrpSpPr>
          <p:grpSpPr>
            <a:xfrm>
              <a:off x="-11340" y="0"/>
              <a:ext cx="9155340" cy="6858000"/>
              <a:chOff x="-11340" y="0"/>
              <a:chExt cx="9155340" cy="6858000"/>
            </a:xfrm>
          </p:grpSpPr>
          <p:sp>
            <p:nvSpPr>
              <p:cNvPr id="25" name="Rectangle 24"/>
              <p:cNvSpPr/>
              <p:nvPr userDrawn="1"/>
            </p:nvSpPr>
            <p:spPr>
              <a:xfrm>
                <a:off x="-11340" y="0"/>
                <a:ext cx="9144001" cy="6858000"/>
              </a:xfrm>
              <a:prstGeom prst="rect">
                <a:avLst/>
              </a:prstGeom>
              <a:gradFill flip="none" rotWithShape="1">
                <a:gsLst>
                  <a:gs pos="0">
                    <a:schemeClr val="bg1">
                      <a:alpha val="0"/>
                    </a:schemeClr>
                  </a:gs>
                  <a:gs pos="63000">
                    <a:schemeClr val="bg1">
                      <a:alpha val="0"/>
                    </a:schemeClr>
                  </a:gs>
                  <a:gs pos="82000">
                    <a:schemeClr val="bg1">
                      <a:lumMod val="95000"/>
                      <a:alpha val="50000"/>
                    </a:schemeClr>
                  </a:gs>
                  <a:gs pos="100000">
                    <a:srgbClr val="E2E2E2">
                      <a:alpha val="5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93"/>
                <a:endParaRPr lang="en-US" sz="1866">
                  <a:solidFill>
                    <a:prstClr val="white"/>
                  </a:solidFill>
                </a:endParaRPr>
              </a:p>
            </p:txBody>
          </p:sp>
          <p:sp>
            <p:nvSpPr>
              <p:cNvPr id="26" name="Rectangle 25"/>
              <p:cNvSpPr/>
              <p:nvPr userDrawn="1"/>
            </p:nvSpPr>
            <p:spPr>
              <a:xfrm>
                <a:off x="0" y="3581400"/>
                <a:ext cx="9144000" cy="3276600"/>
              </a:xfrm>
              <a:prstGeom prst="rect">
                <a:avLst/>
              </a:prstGeom>
              <a:gradFill flip="none" rotWithShape="1">
                <a:gsLst>
                  <a:gs pos="0">
                    <a:schemeClr val="bg1">
                      <a:alpha val="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93"/>
                <a:endParaRPr lang="en-US" sz="1866">
                  <a:solidFill>
                    <a:prstClr val="white"/>
                  </a:solidFill>
                </a:endParaRPr>
              </a:p>
            </p:txBody>
          </p:sp>
        </p:grpSp>
      </p:grpSp>
      <p:sp>
        <p:nvSpPr>
          <p:cNvPr id="21" name="Rectangle 20"/>
          <p:cNvSpPr/>
          <p:nvPr userDrawn="1"/>
        </p:nvSpPr>
        <p:spPr>
          <a:xfrm>
            <a:off x="2" y="3581400"/>
            <a:ext cx="12188822" cy="3276600"/>
          </a:xfrm>
          <a:prstGeom prst="rect">
            <a:avLst/>
          </a:prstGeom>
          <a:gradFill flip="none" rotWithShape="1">
            <a:gsLst>
              <a:gs pos="0">
                <a:schemeClr val="bg1">
                  <a:alpha val="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5" rIns="91428" bIns="45715" rtlCol="0" anchor="ctr"/>
          <a:lstStyle/>
          <a:p>
            <a:pPr algn="ctr" defTabSz="914293"/>
            <a:endParaRPr lang="en-US" sz="1866">
              <a:solidFill>
                <a:prstClr val="white"/>
              </a:solidFill>
            </a:endParaRPr>
          </a:p>
        </p:txBody>
      </p:sp>
      <p:sp>
        <p:nvSpPr>
          <p:cNvPr id="11" name="Date Placeholder 10"/>
          <p:cNvSpPr>
            <a:spLocks noGrp="1"/>
          </p:cNvSpPr>
          <p:nvPr>
            <p:ph type="dt" sz="half" idx="10"/>
          </p:nvPr>
        </p:nvSpPr>
        <p:spPr>
          <a:xfrm>
            <a:off x="1206800" y="6324600"/>
            <a:ext cx="1221110" cy="152400"/>
          </a:xfrm>
          <a:prstGeom prst="rect">
            <a:avLst/>
          </a:prstGeom>
        </p:spPr>
        <p:txBody>
          <a:bodyPr lIns="68589" tIns="34295" rIns="68589" bIns="34295"/>
          <a:lstStyle/>
          <a:p>
            <a:pPr defTabSz="914257"/>
            <a:fld id="{3EBBC3FC-7A95-446A-8885-5602F35F550A}" type="datetime1">
              <a:rPr lang="en-US" sz="1866" smtClean="0">
                <a:solidFill>
                  <a:srgbClr val="000000"/>
                </a:solidFill>
              </a:rPr>
              <a:pPr defTabSz="914257"/>
              <a:t>4/25/2013</a:t>
            </a:fld>
            <a:endParaRPr lang="en-US" sz="1866" dirty="0">
              <a:solidFill>
                <a:srgbClr val="000000"/>
              </a:solidFill>
            </a:endParaRPr>
          </a:p>
        </p:txBody>
      </p:sp>
      <p:sp>
        <p:nvSpPr>
          <p:cNvPr id="12" name="Slide Number Placeholder 11"/>
          <p:cNvSpPr>
            <a:spLocks noGrp="1"/>
          </p:cNvSpPr>
          <p:nvPr>
            <p:ph type="sldNum" sz="quarter" idx="11"/>
          </p:nvPr>
        </p:nvSpPr>
        <p:spPr>
          <a:xfrm>
            <a:off x="614137" y="6324600"/>
            <a:ext cx="516287" cy="152400"/>
          </a:xfrm>
          <a:prstGeom prst="rect">
            <a:avLst/>
          </a:prstGeom>
        </p:spPr>
        <p:txBody>
          <a:bodyPr lIns="68589" tIns="34295" rIns="68589" bIns="34295"/>
          <a:lstStyle/>
          <a:p>
            <a:pPr defTabSz="914257"/>
            <a:r>
              <a:rPr lang="en-US" sz="1866" smtClean="0">
                <a:solidFill>
                  <a:srgbClr val="000000"/>
                </a:solidFill>
              </a:rPr>
              <a:t>PAGE </a:t>
            </a:r>
            <a:fld id="{711B4CA8-52BE-46B1-A536-58CE1A3FAF74}" type="slidenum">
              <a:rPr lang="en-US" sz="1866" smtClean="0">
                <a:solidFill>
                  <a:srgbClr val="000000"/>
                </a:solidFill>
              </a:rPr>
              <a:pPr defTabSz="914257"/>
              <a:t>‹#›</a:t>
            </a:fld>
            <a:endParaRPr lang="en-US" sz="1866" dirty="0">
              <a:solidFill>
                <a:srgbClr val="000000"/>
              </a:solidFill>
            </a:endParaRPr>
          </a:p>
        </p:txBody>
      </p:sp>
      <p:sp>
        <p:nvSpPr>
          <p:cNvPr id="13" name="Footer Placeholder 12"/>
          <p:cNvSpPr>
            <a:spLocks noGrp="1"/>
          </p:cNvSpPr>
          <p:nvPr>
            <p:ph type="ftr" sz="quarter" idx="12"/>
          </p:nvPr>
        </p:nvSpPr>
        <p:spPr>
          <a:xfrm>
            <a:off x="614143" y="6461654"/>
            <a:ext cx="1813766" cy="128575"/>
          </a:xfrm>
          <a:prstGeom prst="rect">
            <a:avLst/>
          </a:prstGeom>
        </p:spPr>
        <p:txBody>
          <a:bodyPr lIns="68589" tIns="34295" rIns="68589" bIns="34295"/>
          <a:lstStyle/>
          <a:p>
            <a:pPr defTabSz="914257"/>
            <a:r>
              <a:rPr lang="en-US" sz="1866" smtClean="0">
                <a:solidFill>
                  <a:srgbClr val="000000"/>
                </a:solidFill>
              </a:rPr>
              <a:t>MICROSOFT CONFIDENTIAL</a:t>
            </a:r>
            <a:endParaRPr lang="en-US" sz="1866" dirty="0">
              <a:solidFill>
                <a:srgbClr val="000000"/>
              </a:solidFill>
            </a:endParaRPr>
          </a:p>
        </p:txBody>
      </p:sp>
      <p:sp>
        <p:nvSpPr>
          <p:cNvPr id="14" name="Text Placeholder 3"/>
          <p:cNvSpPr>
            <a:spLocks noGrp="1"/>
          </p:cNvSpPr>
          <p:nvPr>
            <p:ph type="body" sz="half" idx="2"/>
          </p:nvPr>
        </p:nvSpPr>
        <p:spPr>
          <a:xfrm>
            <a:off x="609444" y="5943600"/>
            <a:ext cx="9547913" cy="304800"/>
          </a:xfrm>
        </p:spPr>
        <p:txBody>
          <a:bodyPr>
            <a:noAutofit/>
          </a:bodyPr>
          <a:lstStyle>
            <a:lvl1pPr marL="0" indent="0">
              <a:lnSpc>
                <a:spcPts val="1800"/>
              </a:lnSpc>
              <a:spcBef>
                <a:spcPts val="0"/>
              </a:spcBef>
              <a:spcAft>
                <a:spcPts val="0"/>
              </a:spcAft>
              <a:buNone/>
              <a:defRPr sz="1466" spc="-40" baseline="0"/>
            </a:lvl1pPr>
            <a:lvl2pPr marL="457147" indent="0">
              <a:buNone/>
              <a:defRPr sz="1200"/>
            </a:lvl2pPr>
            <a:lvl3pPr marL="914293" indent="0">
              <a:buNone/>
              <a:defRPr sz="1066"/>
            </a:lvl3pPr>
            <a:lvl4pPr marL="1371440" indent="0">
              <a:buNone/>
              <a:defRPr sz="933"/>
            </a:lvl4pPr>
            <a:lvl5pPr marL="1828587" indent="0">
              <a:buNone/>
              <a:defRPr sz="933"/>
            </a:lvl5pPr>
            <a:lvl6pPr marL="2285734" indent="0">
              <a:buNone/>
              <a:defRPr sz="933"/>
            </a:lvl6pPr>
            <a:lvl7pPr marL="2742879" indent="0">
              <a:buNone/>
              <a:defRPr sz="933"/>
            </a:lvl7pPr>
            <a:lvl8pPr marL="3200026" indent="0">
              <a:buNone/>
              <a:defRPr sz="933"/>
            </a:lvl8pPr>
            <a:lvl9pPr marL="3657173" indent="0">
              <a:buNone/>
              <a:defRPr sz="933"/>
            </a:lvl9pPr>
          </a:lstStyle>
          <a:p>
            <a:pPr lvl="0"/>
            <a:r>
              <a:rPr lang="en-US" dirty="0" smtClean="0"/>
              <a:t>Click to edit Master text styles</a:t>
            </a:r>
          </a:p>
        </p:txBody>
      </p:sp>
    </p:spTree>
    <p:extLst>
      <p:ext uri="{BB962C8B-B14F-4D97-AF65-F5344CB8AC3E}">
        <p14:creationId xmlns:p14="http://schemas.microsoft.com/office/powerpoint/2010/main" val="34834372"/>
      </p:ext>
    </p:extLst>
  </p:cSld>
  <p:clrMapOvr>
    <a:masterClrMapping/>
  </p:clrMapOvr>
  <p:timing>
    <p:tnLst>
      <p:par>
        <p:cTn id="1" dur="indefinite" restart="never" nodeType="tmRoot"/>
      </p:par>
    </p:tnLst>
  </p:timing>
</p:sldLayout>
</file>

<file path=ppt/slideLayouts/slideLayout353.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08"/>
            <a:ext cx="10982750" cy="304801"/>
          </a:xfrm>
        </p:spPr>
        <p:txBody>
          <a:bodyPr lIns="0" anchor="b" anchorCtr="0">
            <a:noAutofit/>
          </a:bodyPr>
          <a:lstStyle>
            <a:lvl1pPr marL="0" indent="0" algn="l">
              <a:buFont typeface="Arial" pitchFamily="34" charset="0"/>
              <a:buNone/>
              <a:defRPr sz="2133"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76" y="249237"/>
            <a:ext cx="11031626" cy="757131"/>
          </a:xfrm>
        </p:spPr>
        <p:txBody>
          <a:bodyPr lIns="0"/>
          <a:lstStyle>
            <a:lvl1pPr algn="l">
              <a:defRPr/>
            </a:lvl1pPr>
          </a:lstStyle>
          <a:p>
            <a:r>
              <a:rPr lang="en-US" smtClean="0"/>
              <a:t>Click to edit Master title style</a:t>
            </a:r>
            <a:endParaRPr lang="en-US" dirty="0"/>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2399"/>
              </a:lnSpc>
              <a:spcBef>
                <a:spcPts val="0"/>
              </a:spcBef>
              <a:spcAft>
                <a:spcPts val="0"/>
              </a:spcAft>
              <a:buNone/>
              <a:defRPr sz="1866" spc="-53" baseline="0"/>
            </a:lvl1pPr>
            <a:lvl2pPr marL="609422" indent="0">
              <a:buNone/>
              <a:defRPr sz="1600"/>
            </a:lvl2pPr>
            <a:lvl3pPr marL="1218845" indent="0">
              <a:buNone/>
              <a:defRPr sz="1333"/>
            </a:lvl3pPr>
            <a:lvl4pPr marL="1828267" indent="0">
              <a:buNone/>
              <a:defRPr sz="1200"/>
            </a:lvl4pPr>
            <a:lvl5pPr marL="2437689" indent="0">
              <a:buNone/>
              <a:defRPr sz="1200"/>
            </a:lvl5pPr>
            <a:lvl6pPr marL="3047111" indent="0">
              <a:buNone/>
              <a:defRPr sz="1200"/>
            </a:lvl6pPr>
            <a:lvl7pPr marL="3656534" indent="0">
              <a:buNone/>
              <a:defRPr sz="1200"/>
            </a:lvl7pPr>
            <a:lvl8pPr marL="4265955" indent="0">
              <a:buNone/>
              <a:defRPr sz="1200"/>
            </a:lvl8pPr>
            <a:lvl9pPr marL="4875378" indent="0">
              <a:buNone/>
              <a:defRPr sz="1200"/>
            </a:lvl9pPr>
          </a:lstStyle>
          <a:p>
            <a:pPr lvl="0"/>
            <a:r>
              <a:rPr lang="en-US" smtClean="0"/>
              <a:t>Click to edit Master text styles</a:t>
            </a:r>
          </a:p>
        </p:txBody>
      </p:sp>
      <p:sp>
        <p:nvSpPr>
          <p:cNvPr id="15" name="Content Placeholder 14"/>
          <p:cNvSpPr>
            <a:spLocks noGrp="1"/>
          </p:cNvSpPr>
          <p:nvPr>
            <p:ph sz="quarter" idx="18"/>
          </p:nvPr>
        </p:nvSpPr>
        <p:spPr>
          <a:xfrm>
            <a:off x="614147" y="1804991"/>
            <a:ext cx="9570002" cy="200054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Date Placeholder 17"/>
          <p:cNvSpPr>
            <a:spLocks noGrp="1"/>
          </p:cNvSpPr>
          <p:nvPr>
            <p:ph type="dt" sz="half" idx="19"/>
          </p:nvPr>
        </p:nvSpPr>
        <p:spPr>
          <a:xfrm>
            <a:off x="1422042" y="6324600"/>
            <a:ext cx="1221110" cy="152400"/>
          </a:xfrm>
          <a:prstGeom prst="rect">
            <a:avLst/>
          </a:prstGeom>
        </p:spPr>
        <p:txBody>
          <a:bodyPr lIns="91436" tIns="45718" rIns="91436" bIns="45718"/>
          <a:lstStyle/>
          <a:p>
            <a:pPr defTabSz="914257"/>
            <a:fld id="{1D8BD707-D9CF-40AE-B4C6-C98DA3205C09}" type="datetimeFigureOut">
              <a:rPr lang="en-US" sz="1866" smtClean="0">
                <a:solidFill>
                  <a:srgbClr val="FFFFFF"/>
                </a:solidFill>
              </a:rPr>
              <a:pPr defTabSz="914257"/>
              <a:t>4/25/2013</a:t>
            </a:fld>
            <a:endParaRPr lang="en-US" sz="1866">
              <a:solidFill>
                <a:srgbClr val="FFFFFF"/>
              </a:solidFill>
            </a:endParaRPr>
          </a:p>
        </p:txBody>
      </p:sp>
      <p:sp>
        <p:nvSpPr>
          <p:cNvPr id="19" name="Slide Number Placeholder 18"/>
          <p:cNvSpPr>
            <a:spLocks noGrp="1"/>
          </p:cNvSpPr>
          <p:nvPr>
            <p:ph type="sldNum" sz="quarter" idx="20"/>
          </p:nvPr>
        </p:nvSpPr>
        <p:spPr>
          <a:xfrm>
            <a:off x="614146" y="6324600"/>
            <a:ext cx="807895" cy="152400"/>
          </a:xfrm>
          <a:prstGeom prst="rect">
            <a:avLst/>
          </a:prstGeom>
        </p:spPr>
        <p:txBody>
          <a:bodyPr lIns="91436" tIns="45718" rIns="91436" bIns="45718"/>
          <a:lstStyle/>
          <a:p>
            <a:pPr defTabSz="914257"/>
            <a:fld id="{B6F15528-21DE-4FAA-801E-634DDDAF4B2B}" type="slidenum">
              <a:rPr lang="en-US" sz="1866" smtClean="0">
                <a:solidFill>
                  <a:srgbClr val="FFFFFF"/>
                </a:solidFill>
              </a:rPr>
              <a:pPr defTabSz="914257"/>
              <a:t>‹#›</a:t>
            </a:fld>
            <a:endParaRPr lang="en-US" sz="1866">
              <a:solidFill>
                <a:srgbClr val="FFFFFF"/>
              </a:solidFill>
            </a:endParaRPr>
          </a:p>
        </p:txBody>
      </p:sp>
      <p:sp>
        <p:nvSpPr>
          <p:cNvPr id="20" name="Footer Placeholder 19"/>
          <p:cNvSpPr>
            <a:spLocks noGrp="1"/>
          </p:cNvSpPr>
          <p:nvPr>
            <p:ph type="ftr" sz="quarter" idx="21"/>
          </p:nvPr>
        </p:nvSpPr>
        <p:spPr>
          <a:xfrm>
            <a:off x="614146" y="6461655"/>
            <a:ext cx="1813766" cy="128575"/>
          </a:xfrm>
          <a:prstGeom prst="rect">
            <a:avLst/>
          </a:prstGeom>
        </p:spPr>
        <p:txBody>
          <a:bodyPr lIns="91436" tIns="45718" rIns="91436" bIns="45718"/>
          <a:lstStyle/>
          <a:p>
            <a:pPr defTabSz="914257"/>
            <a:endParaRPr lang="en-US" sz="1866">
              <a:solidFill>
                <a:srgbClr val="FFFFFF"/>
              </a:solidFill>
            </a:endParaRPr>
          </a:p>
        </p:txBody>
      </p:sp>
    </p:spTree>
    <p:extLst>
      <p:ext uri="{BB962C8B-B14F-4D97-AF65-F5344CB8AC3E}">
        <p14:creationId xmlns:p14="http://schemas.microsoft.com/office/powerpoint/2010/main" val="798507212"/>
      </p:ext>
    </p:extLst>
  </p:cSld>
  <p:clrMapOvr>
    <a:masterClrMapping/>
  </p:clrMapOvr>
  <p:timing>
    <p:tnLst>
      <p:par>
        <p:cTn id="1" dur="indefinite" restart="never" nodeType="tmRoot"/>
      </p:par>
    </p:tnLst>
  </p:timing>
</p:sldLayout>
</file>

<file path=ppt/slideLayouts/slideLayout354.xml><?xml version="1.0" encoding="utf-8"?>
<p:sldLayout xmlns:a="http://schemas.openxmlformats.org/drawingml/2006/main" xmlns:r="http://schemas.openxmlformats.org/officeDocument/2006/relationships" xmlns:p="http://schemas.openxmlformats.org/presentationml/2006/main" userDrawn="1">
  <p:cSld name="6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757131"/>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21" y="1447803"/>
            <a:ext cx="11149012" cy="1988236"/>
          </a:xfrm>
        </p:spPr>
        <p:txBody>
          <a:bodyPr>
            <a:spAutoFit/>
          </a:bodyPr>
          <a:lstStyle>
            <a:lvl1pPr marL="460321" indent="-460321">
              <a:buFont typeface="Arial" pitchFamily="34" charset="0"/>
              <a:buChar char="•"/>
              <a:defRPr/>
            </a:lvl1pPr>
            <a:lvl2pPr marL="855563" indent="-395242">
              <a:buFont typeface="Arial" pitchFamily="34" charset="0"/>
              <a:buChar char="•"/>
              <a:defRPr/>
            </a:lvl2pPr>
            <a:lvl3pPr marL="1258741" indent="-403178">
              <a:buFont typeface="Arial" pitchFamily="34" charset="0"/>
              <a:buChar char="•"/>
              <a:defRPr/>
            </a:lvl3pPr>
            <a:lvl4pPr marL="1604776" indent="-346035">
              <a:buFont typeface="Arial" pitchFamily="34" charset="0"/>
              <a:buChar char="•"/>
              <a:defRPr/>
            </a:lvl4pPr>
            <a:lvl5pPr marL="1941287" indent="-336511">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0" y="6567339"/>
            <a:ext cx="1632154" cy="256342"/>
          </a:xfrm>
          <a:prstGeom prst="rect">
            <a:avLst/>
          </a:prstGeom>
        </p:spPr>
        <p:txBody>
          <a:bodyPr wrap="none" lIns="91428" tIns="45715" rIns="91428" bIns="45715">
            <a:spAutoFit/>
          </a:bodyPr>
          <a:lstStyle/>
          <a:p>
            <a:pPr defTabSz="914257"/>
            <a:r>
              <a:rPr lang="en-US" sz="1066"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066"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203768815"/>
      </p:ext>
    </p:extLst>
  </p:cSld>
  <p:clrMapOvr>
    <a:masterClrMapping/>
  </p:clrMapOvr>
  <p:transition>
    <p:fade/>
  </p:transition>
  <p:timing>
    <p:tnLst>
      <p:par>
        <p:cTn id="1" dur="indefinite" restart="never" nodeType="tmRoot"/>
      </p:par>
    </p:tnLst>
  </p:timing>
</p:sldLayout>
</file>

<file path=ppt/slideLayouts/slideLayout355.xml><?xml version="1.0" encoding="utf-8"?>
<p:sldLayout xmlns:a="http://schemas.openxmlformats.org/drawingml/2006/main" xmlns:r="http://schemas.openxmlformats.org/officeDocument/2006/relationships" xmlns:p="http://schemas.openxmlformats.org/presentationml/2006/main" userDrawn="1">
  <p:cSld name="7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757131"/>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21" y="1447803"/>
            <a:ext cx="11149012" cy="1988236"/>
          </a:xfrm>
        </p:spPr>
        <p:txBody>
          <a:bodyPr>
            <a:spAutoFit/>
          </a:bodyPr>
          <a:lstStyle>
            <a:lvl1pPr marL="460321" indent="-460321">
              <a:buFont typeface="Arial" pitchFamily="34" charset="0"/>
              <a:buChar char="•"/>
              <a:defRPr/>
            </a:lvl1pPr>
            <a:lvl2pPr marL="855563" indent="-395242">
              <a:buFont typeface="Arial" pitchFamily="34" charset="0"/>
              <a:buChar char="•"/>
              <a:defRPr/>
            </a:lvl2pPr>
            <a:lvl3pPr marL="1258741" indent="-403178">
              <a:buFont typeface="Arial" pitchFamily="34" charset="0"/>
              <a:buChar char="•"/>
              <a:defRPr/>
            </a:lvl3pPr>
            <a:lvl4pPr marL="1604776" indent="-346035">
              <a:buFont typeface="Arial" pitchFamily="34" charset="0"/>
              <a:buChar char="•"/>
              <a:defRPr/>
            </a:lvl4pPr>
            <a:lvl5pPr marL="1941287" indent="-336511">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0" y="6567339"/>
            <a:ext cx="1632154" cy="256342"/>
          </a:xfrm>
          <a:prstGeom prst="rect">
            <a:avLst/>
          </a:prstGeom>
        </p:spPr>
        <p:txBody>
          <a:bodyPr wrap="none" lIns="91428" tIns="45715" rIns="91428" bIns="45715">
            <a:spAutoFit/>
          </a:bodyPr>
          <a:lstStyle/>
          <a:p>
            <a:pPr defTabSz="914257"/>
            <a:r>
              <a:rPr lang="en-US" sz="1066"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066"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981324607"/>
      </p:ext>
    </p:extLst>
  </p:cSld>
  <p:clrMapOvr>
    <a:masterClrMapping/>
  </p:clrMapOvr>
  <p:transition>
    <p:fade/>
  </p:transition>
  <p:timing>
    <p:tnLst>
      <p:par>
        <p:cTn id="1" dur="indefinite" restart="never" nodeType="tmRoot"/>
      </p:par>
    </p:tnLst>
  </p:timing>
</p:sldLayout>
</file>

<file path=ppt/slideLayouts/slideLayout356.xml><?xml version="1.0" encoding="utf-8"?>
<p:sldLayout xmlns:a="http://schemas.openxmlformats.org/drawingml/2006/main" xmlns:r="http://schemas.openxmlformats.org/officeDocument/2006/relationships" xmlns:p="http://schemas.openxmlformats.org/presentationml/2006/main" type="obj">
  <p:cSld name="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3" y="1447803"/>
            <a:ext cx="11149013" cy="200054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1" y="6567339"/>
            <a:ext cx="1632154" cy="256342"/>
          </a:xfrm>
          <a:prstGeom prst="rect">
            <a:avLst/>
          </a:prstGeom>
        </p:spPr>
        <p:txBody>
          <a:bodyPr wrap="none" lIns="91428" tIns="45715" rIns="91428" bIns="45715">
            <a:spAutoFit/>
          </a:bodyPr>
          <a:lstStyle/>
          <a:p>
            <a:pPr defTabSz="914257"/>
            <a:r>
              <a:rPr lang="en-US" sz="1066"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066"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867029608"/>
      </p:ext>
    </p:extLst>
  </p:cSld>
  <p:clrMapOvr>
    <a:masterClrMapping/>
  </p:clrMapOvr>
  <p:transition>
    <p:fade/>
  </p:transition>
  <p:timing>
    <p:tnLst>
      <p:par>
        <p:cTn id="1" dur="indefinite" restart="never" nodeType="tmRoot"/>
      </p:par>
    </p:tnLst>
  </p:timing>
</p:sldLayout>
</file>

<file path=ppt/slideLayouts/slideLayout357.xml><?xml version="1.0" encoding="utf-8"?>
<p:sldLayout xmlns:a="http://schemas.openxmlformats.org/drawingml/2006/main" xmlns:r="http://schemas.openxmlformats.org/officeDocument/2006/relationships" xmlns:p="http://schemas.openxmlformats.org/presentationml/2006/main" userDrawn="1">
  <p:cSld name="8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757131"/>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21" y="1447803"/>
            <a:ext cx="11149012" cy="1988236"/>
          </a:xfrm>
        </p:spPr>
        <p:txBody>
          <a:bodyPr>
            <a:spAutoFit/>
          </a:bodyPr>
          <a:lstStyle>
            <a:lvl1pPr marL="460321" indent="-460321">
              <a:buFont typeface="Arial" pitchFamily="34" charset="0"/>
              <a:buChar char="•"/>
              <a:defRPr/>
            </a:lvl1pPr>
            <a:lvl2pPr marL="855563" indent="-395242">
              <a:buFont typeface="Arial" pitchFamily="34" charset="0"/>
              <a:buChar char="•"/>
              <a:defRPr/>
            </a:lvl2pPr>
            <a:lvl3pPr marL="1258741" indent="-403178">
              <a:buFont typeface="Arial" pitchFamily="34" charset="0"/>
              <a:buChar char="•"/>
              <a:defRPr/>
            </a:lvl3pPr>
            <a:lvl4pPr marL="1604776" indent="-346035">
              <a:buFont typeface="Arial" pitchFamily="34" charset="0"/>
              <a:buChar char="•"/>
              <a:defRPr/>
            </a:lvl4pPr>
            <a:lvl5pPr marL="1941287" indent="-336511">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0" y="6567339"/>
            <a:ext cx="1632154" cy="256342"/>
          </a:xfrm>
          <a:prstGeom prst="rect">
            <a:avLst/>
          </a:prstGeom>
        </p:spPr>
        <p:txBody>
          <a:bodyPr wrap="none" lIns="91428" tIns="45715" rIns="91428" bIns="45715">
            <a:spAutoFit/>
          </a:bodyPr>
          <a:lstStyle/>
          <a:p>
            <a:pPr defTabSz="914257"/>
            <a:r>
              <a:rPr lang="en-US" sz="1066"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066"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129500981"/>
      </p:ext>
    </p:extLst>
  </p:cSld>
  <p:clrMapOvr>
    <a:masterClrMapping/>
  </p:clrMapOvr>
  <p:transition>
    <p:fade/>
  </p:transition>
  <p:timing>
    <p:tnLst>
      <p:par>
        <p:cTn id="1" dur="indefinite" restart="never" nodeType="tmRoot"/>
      </p:par>
    </p:tnLst>
  </p:timing>
</p:sldLayout>
</file>

<file path=ppt/slideLayouts/slideLayout358.xml><?xml version="1.0" encoding="utf-8"?>
<p:sldLayout xmlns:a="http://schemas.openxmlformats.org/drawingml/2006/main" xmlns:r="http://schemas.openxmlformats.org/officeDocument/2006/relationships" xmlns:p="http://schemas.openxmlformats.org/presentationml/2006/main" userDrawn="1">
  <p:cSld name="9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757131"/>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21" y="1447803"/>
            <a:ext cx="11149012" cy="1988236"/>
          </a:xfrm>
        </p:spPr>
        <p:txBody>
          <a:bodyPr>
            <a:spAutoFit/>
          </a:bodyPr>
          <a:lstStyle>
            <a:lvl1pPr marL="460321" indent="-460321">
              <a:buFont typeface="Arial" pitchFamily="34" charset="0"/>
              <a:buChar char="•"/>
              <a:defRPr/>
            </a:lvl1pPr>
            <a:lvl2pPr marL="855563" indent="-395242">
              <a:buFont typeface="Arial" pitchFamily="34" charset="0"/>
              <a:buChar char="•"/>
              <a:defRPr/>
            </a:lvl2pPr>
            <a:lvl3pPr marL="1258741" indent="-403178">
              <a:buFont typeface="Arial" pitchFamily="34" charset="0"/>
              <a:buChar char="•"/>
              <a:defRPr/>
            </a:lvl3pPr>
            <a:lvl4pPr marL="1604776" indent="-346035">
              <a:buFont typeface="Arial" pitchFamily="34" charset="0"/>
              <a:buChar char="•"/>
              <a:defRPr/>
            </a:lvl4pPr>
            <a:lvl5pPr marL="1941287" indent="-336511">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0" y="6567339"/>
            <a:ext cx="1632154" cy="256342"/>
          </a:xfrm>
          <a:prstGeom prst="rect">
            <a:avLst/>
          </a:prstGeom>
        </p:spPr>
        <p:txBody>
          <a:bodyPr wrap="none" lIns="91428" tIns="45715" rIns="91428" bIns="45715">
            <a:spAutoFit/>
          </a:bodyPr>
          <a:lstStyle/>
          <a:p>
            <a:pPr defTabSz="914257"/>
            <a:r>
              <a:rPr lang="en-US" sz="1066"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066"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81778207"/>
      </p:ext>
    </p:extLst>
  </p:cSld>
  <p:clrMapOvr>
    <a:masterClrMapping/>
  </p:clrMapOvr>
  <p:transition>
    <p:fade/>
  </p:transition>
  <p:timing>
    <p:tnLst>
      <p:par>
        <p:cTn id="1" dur="indefinite" restart="never" nodeType="tmRoot"/>
      </p:par>
    </p:tnLst>
  </p:timing>
</p:sldLayout>
</file>

<file path=ppt/slideLayouts/slideLayout359.xml><?xml version="1.0" encoding="utf-8"?>
<p:sldLayout xmlns:a="http://schemas.openxmlformats.org/drawingml/2006/main" xmlns:r="http://schemas.openxmlformats.org/officeDocument/2006/relationships" xmlns:p="http://schemas.openxmlformats.org/presentationml/2006/main" userDrawn="1">
  <p:cSld name="10_Title and Content">
    <p:bg>
      <p:bgPr>
        <a:blipFill dpi="0" rotWithShape="1">
          <a:blip r:embed="rId2">
            <a:lum/>
          </a:blip>
          <a:srcRect/>
          <a:stretch>
            <a:fillRect t="-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757131"/>
          </a:xfrm>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519121" y="1447803"/>
            <a:ext cx="11149012" cy="1988236"/>
          </a:xfrm>
        </p:spPr>
        <p:txBody>
          <a:bodyPr>
            <a:spAutoFit/>
          </a:bodyPr>
          <a:lstStyle>
            <a:lvl1pPr marL="460321" indent="-460321">
              <a:buFont typeface="Arial" pitchFamily="34" charset="0"/>
              <a:buChar char="•"/>
              <a:defRPr/>
            </a:lvl1pPr>
            <a:lvl2pPr marL="855563" indent="-395242">
              <a:buFont typeface="Arial" pitchFamily="34" charset="0"/>
              <a:buChar char="•"/>
              <a:defRPr/>
            </a:lvl2pPr>
            <a:lvl3pPr marL="1258741" indent="-403178">
              <a:buFont typeface="Arial" pitchFamily="34" charset="0"/>
              <a:buChar char="•"/>
              <a:defRPr/>
            </a:lvl3pPr>
            <a:lvl4pPr marL="1604776" indent="-346035">
              <a:buFont typeface="Arial" pitchFamily="34" charset="0"/>
              <a:buChar char="•"/>
              <a:defRPr/>
            </a:lvl4pPr>
            <a:lvl5pPr marL="1941287" indent="-336511">
              <a:buFont typeface="Arial" pitchFamily="34" charset="0"/>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p:nvPr userDrawn="1"/>
        </p:nvSpPr>
        <p:spPr>
          <a:xfrm>
            <a:off x="0" y="6567339"/>
            <a:ext cx="1632154" cy="256342"/>
          </a:xfrm>
          <a:prstGeom prst="rect">
            <a:avLst/>
          </a:prstGeom>
        </p:spPr>
        <p:txBody>
          <a:bodyPr wrap="none" lIns="91428" tIns="45715" rIns="91428" bIns="45715">
            <a:spAutoFit/>
          </a:bodyPr>
          <a:lstStyle/>
          <a:p>
            <a:pPr defTabSz="914257"/>
            <a:r>
              <a:rPr lang="en-US" sz="1066" dirty="0" smtClean="0">
                <a:gradFill>
                  <a:gsLst>
                    <a:gs pos="0">
                      <a:srgbClr val="FFFFFF"/>
                    </a:gs>
                    <a:gs pos="86000">
                      <a:srgbClr val="FFFFFF"/>
                    </a:gs>
                  </a:gsLst>
                  <a:lin ang="5400000" scaled="0"/>
                </a:gradFill>
                <a:ea typeface="Segoe UI" pitchFamily="34" charset="0"/>
                <a:cs typeface="Segoe UI" pitchFamily="34" charset="0"/>
              </a:rPr>
              <a:t>www.buildwindows.com</a:t>
            </a:r>
            <a:endParaRPr lang="en-US" sz="1066" dirty="0">
              <a:gradFill>
                <a:gsLst>
                  <a:gs pos="0">
                    <a:srgbClr val="FFFFFF"/>
                  </a:gs>
                  <a:gs pos="86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245649438"/>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divder">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69965" y="2236721"/>
            <a:ext cx="10242549" cy="1592744"/>
          </a:xfrm>
        </p:spPr>
        <p:txBody>
          <a:bodyPr anchor="ctr">
            <a:spAutoFit/>
          </a:bodyPr>
          <a:lstStyle>
            <a:lvl1pPr algn="ctr">
              <a:lnSpc>
                <a:spcPct val="90000"/>
              </a:lnSpc>
              <a:defRPr sz="11500" b="1" u="none" spc="-300" baseline="0">
                <a:solidFill>
                  <a:schemeClr val="tx1">
                    <a:alpha val="99000"/>
                  </a:schemeClr>
                </a:solidFill>
                <a:latin typeface="+mn-lt"/>
              </a:defRPr>
            </a:lvl1pPr>
          </a:lstStyle>
          <a:p>
            <a:r>
              <a:rPr lang="en-US" dirty="0" smtClean="0"/>
              <a:t>Section Title</a:t>
            </a:r>
            <a:endParaRPr lang="en-US" dirty="0"/>
          </a:p>
        </p:txBody>
      </p:sp>
      <p:sp>
        <p:nvSpPr>
          <p:cNvPr id="4" name="Text Placeholder 3"/>
          <p:cNvSpPr>
            <a:spLocks noGrp="1"/>
          </p:cNvSpPr>
          <p:nvPr>
            <p:ph type="body" sz="quarter" idx="10"/>
          </p:nvPr>
        </p:nvSpPr>
        <p:spPr>
          <a:xfrm>
            <a:off x="969965" y="4037757"/>
            <a:ext cx="10242549" cy="387799"/>
          </a:xfrm>
        </p:spPr>
        <p:txBody>
          <a:bodyPr/>
          <a:lstStyle>
            <a:lvl1pPr marL="0" indent="0" algn="ctr">
              <a:buNone/>
              <a:defRPr sz="2800"/>
            </a:lvl1pPr>
            <a:lvl2pPr marL="460355" indent="0">
              <a:buNone/>
              <a:defRPr/>
            </a:lvl2pPr>
            <a:lvl3pPr marL="855628" indent="0">
              <a:buNone/>
              <a:defRPr/>
            </a:lvl3pPr>
            <a:lvl4pPr marL="1258836" indent="0">
              <a:buNone/>
              <a:defRPr/>
            </a:lvl4pPr>
            <a:lvl5pPr marL="1604896" indent="0">
              <a:buNone/>
              <a:defRPr/>
            </a:lvl5pPr>
          </a:lstStyle>
          <a:p>
            <a:pPr lvl="0"/>
            <a:r>
              <a:rPr lang="en-US" dirty="0" smtClean="0"/>
              <a:t>Click to edit Master text style</a:t>
            </a:r>
          </a:p>
        </p:txBody>
      </p:sp>
      <p:sp>
        <p:nvSpPr>
          <p:cNvPr id="5" name="Date Placeholder 4"/>
          <p:cNvSpPr>
            <a:spLocks noGrp="1"/>
          </p:cNvSpPr>
          <p:nvPr>
            <p:ph type="dt" sz="half" idx="11"/>
          </p:nvPr>
        </p:nvSpPr>
        <p:spPr/>
        <p:txBody>
          <a:bodyPr/>
          <a:lstStyle/>
          <a:p>
            <a:endParaRPr lang="en-US" dirty="0">
              <a:solidFill>
                <a:srgbClr val="292929">
                  <a:tint val="75000"/>
                </a:srgbClr>
              </a:solidFill>
            </a:endParaRPr>
          </a:p>
        </p:txBody>
      </p:sp>
      <p:sp>
        <p:nvSpPr>
          <p:cNvPr id="6" name="Footer Placeholder 5"/>
          <p:cNvSpPr>
            <a:spLocks noGrp="1"/>
          </p:cNvSpPr>
          <p:nvPr>
            <p:ph type="ftr" sz="quarter" idx="12"/>
          </p:nvPr>
        </p:nvSpPr>
        <p:spPr/>
        <p:txBody>
          <a:body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7" name="Slide Number Placeholder 6"/>
          <p:cNvSpPr>
            <a:spLocks noGrp="1"/>
          </p:cNvSpPr>
          <p:nvPr>
            <p:ph type="sldNum" sz="quarter" idx="13"/>
          </p:nvPr>
        </p:nvSpPr>
        <p:spPr/>
        <p:txBody>
          <a:body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2105343916"/>
      </p:ext>
    </p:extLst>
  </p:cSld>
  <p:clrMapOvr>
    <a:masterClrMapping/>
  </p:clrMapOvr>
  <p:transition>
    <p:fade/>
  </p:transition>
  <p:timing>
    <p:tnLst>
      <p:par>
        <p:cTn id="1" dur="indefinite" restart="never" nodeType="tmRoot"/>
      </p:par>
    </p:tnLst>
  </p:timing>
</p:sldLayout>
</file>

<file path=ppt/slideLayouts/slideLayout360.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694" y="2183416"/>
            <a:ext cx="10237787" cy="923329"/>
          </a:xfrm>
        </p:spPr>
        <p:txBody>
          <a:bodyPr anchor="b" anchorCtr="0"/>
          <a:lstStyle>
            <a:lvl1pPr>
              <a:defRPr sz="6665" spc="-151" baseline="0">
                <a:solidFill>
                  <a:schemeClr val="tx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8"/>
            <a:ext cx="10237787" cy="498599"/>
          </a:xfrm>
        </p:spPr>
        <p:txBody>
          <a:bodyPr>
            <a:noAutofit/>
          </a:bodyPr>
          <a:lstStyle>
            <a:lvl1pPr marL="0" indent="0">
              <a:spcBef>
                <a:spcPts val="0"/>
              </a:spcBef>
              <a:buNone/>
              <a:defRPr spc="-71" baseline="0">
                <a:solidFill>
                  <a:schemeClr val="tx2">
                    <a:lumMod val="40000"/>
                    <a:lumOff val="60000"/>
                    <a:alpha val="99000"/>
                  </a:schemeClr>
                </a:solidFill>
                <a:latin typeface="+mj-lt"/>
              </a:defRPr>
            </a:lvl1pPr>
          </a:lstStyle>
          <a:p>
            <a:pPr lvl="0"/>
            <a:r>
              <a:rPr lang="en-US" dirty="0" smtClean="0"/>
              <a:t>Speaker Title</a:t>
            </a:r>
            <a:endParaRPr lang="en-US" dirty="0"/>
          </a:p>
        </p:txBody>
      </p:sp>
      <p:sp>
        <p:nvSpPr>
          <p:cNvPr id="452" name="Rectangle 451"/>
          <p:cNvSpPr/>
          <p:nvPr userDrawn="1"/>
        </p:nvSpPr>
        <p:spPr bwMode="auto">
          <a:xfrm>
            <a:off x="9847987" y="-160540"/>
            <a:ext cx="1828800" cy="1828800"/>
          </a:xfrm>
          <a:prstGeom prst="rect">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3" name="Rectangle 452"/>
          <p:cNvSpPr/>
          <p:nvPr userDrawn="1"/>
        </p:nvSpPr>
        <p:spPr bwMode="auto">
          <a:xfrm>
            <a:off x="9262519" y="1298579"/>
            <a:ext cx="1170916" cy="1170916"/>
          </a:xfrm>
          <a:prstGeom prst="rect">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4" name="Rectangle 453"/>
          <p:cNvSpPr/>
          <p:nvPr userDrawn="1"/>
        </p:nvSpPr>
        <p:spPr bwMode="auto">
          <a:xfrm>
            <a:off x="9262522" y="-160539"/>
            <a:ext cx="875009" cy="875011"/>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5" name="Rectangle 454"/>
          <p:cNvSpPr/>
          <p:nvPr userDrawn="1"/>
        </p:nvSpPr>
        <p:spPr bwMode="auto">
          <a:xfrm>
            <a:off x="8219107" y="1423060"/>
            <a:ext cx="665432" cy="665432"/>
          </a:xfrm>
          <a:prstGeom prst="rect">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6" name="Rectangle 455"/>
          <p:cNvSpPr/>
          <p:nvPr userDrawn="1"/>
        </p:nvSpPr>
        <p:spPr bwMode="auto">
          <a:xfrm>
            <a:off x="9262519" y="5753559"/>
            <a:ext cx="1170916" cy="1170916"/>
          </a:xfrm>
          <a:prstGeom prst="rect">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7" name="Rectangle 456"/>
          <p:cNvSpPr/>
          <p:nvPr userDrawn="1"/>
        </p:nvSpPr>
        <p:spPr bwMode="auto">
          <a:xfrm>
            <a:off x="10527825" y="5081417"/>
            <a:ext cx="773912" cy="773912"/>
          </a:xfrm>
          <a:prstGeom prst="rect">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8" name="Rectangle 457"/>
          <p:cNvSpPr/>
          <p:nvPr userDrawn="1"/>
        </p:nvSpPr>
        <p:spPr bwMode="auto">
          <a:xfrm>
            <a:off x="11216481" y="5610291"/>
            <a:ext cx="316712" cy="316712"/>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9" name="Rectangle 458"/>
          <p:cNvSpPr/>
          <p:nvPr userDrawn="1"/>
        </p:nvSpPr>
        <p:spPr bwMode="auto">
          <a:xfrm>
            <a:off x="10622882" y="6339019"/>
            <a:ext cx="2361286" cy="2361287"/>
          </a:xfrm>
          <a:prstGeom prst="rect">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0" name="Rectangle 459"/>
          <p:cNvSpPr/>
          <p:nvPr userDrawn="1"/>
        </p:nvSpPr>
        <p:spPr bwMode="auto">
          <a:xfrm>
            <a:off x="681947" y="442115"/>
            <a:ext cx="1255574" cy="1255575"/>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1" name="Rectangle 460"/>
          <p:cNvSpPr/>
          <p:nvPr userDrawn="1"/>
        </p:nvSpPr>
        <p:spPr bwMode="auto">
          <a:xfrm>
            <a:off x="1866447" y="-160540"/>
            <a:ext cx="513190" cy="513191"/>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2" name="Rectangle 461"/>
          <p:cNvSpPr/>
          <p:nvPr userDrawn="1"/>
        </p:nvSpPr>
        <p:spPr bwMode="auto">
          <a:xfrm>
            <a:off x="11749876" y="1234417"/>
            <a:ext cx="244474" cy="244475"/>
          </a:xfrm>
          <a:prstGeom prst="rect">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3" name="Rectangle 462"/>
          <p:cNvSpPr/>
          <p:nvPr userDrawn="1"/>
        </p:nvSpPr>
        <p:spPr bwMode="auto">
          <a:xfrm>
            <a:off x="5824555" y="1918421"/>
            <a:ext cx="875009" cy="875011"/>
          </a:xfrm>
          <a:prstGeom prst="rect">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4" name="Rectangle 463"/>
          <p:cNvSpPr/>
          <p:nvPr userDrawn="1"/>
        </p:nvSpPr>
        <p:spPr bwMode="auto">
          <a:xfrm>
            <a:off x="4973457" y="5410283"/>
            <a:ext cx="603404" cy="603404"/>
          </a:xfrm>
          <a:prstGeom prst="rect">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5" name="Rectangle 464"/>
          <p:cNvSpPr/>
          <p:nvPr userDrawn="1"/>
        </p:nvSpPr>
        <p:spPr bwMode="auto">
          <a:xfrm>
            <a:off x="5629432" y="4681875"/>
            <a:ext cx="1030108" cy="1030108"/>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226552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61.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2967342"/>
            <a:ext cx="11149013" cy="923329"/>
          </a:xfrm>
        </p:spPr>
        <p:txBody>
          <a:bodyPr anchor="ctr" anchorCtr="0"/>
          <a:lstStyle>
            <a:lvl1pPr>
              <a:defRPr sz="6665" spc="-300" baseline="0">
                <a:solidFill>
                  <a:schemeClr val="tx1">
                    <a:alpha val="99000"/>
                  </a:schemeClr>
                </a:solidFill>
              </a:defRPr>
            </a:lvl1pPr>
          </a:lstStyle>
          <a:p>
            <a:r>
              <a:rPr lang="en-US" dirty="0" smtClean="0"/>
              <a:t>Click to edit title style</a:t>
            </a:r>
            <a:endParaRPr lang="en-US" dirty="0"/>
          </a:p>
        </p:txBody>
      </p:sp>
      <p:sp>
        <p:nvSpPr>
          <p:cNvPr id="3" name="Oval 2"/>
          <p:cNvSpPr/>
          <p:nvPr userDrawn="1"/>
        </p:nvSpPr>
        <p:spPr bwMode="auto">
          <a:xfrm>
            <a:off x="10202426" y="-383423"/>
            <a:ext cx="1828800" cy="1828800"/>
          </a:xfrm>
          <a:prstGeom prst="ellipse">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Oval 3"/>
          <p:cNvSpPr/>
          <p:nvPr userDrawn="1"/>
        </p:nvSpPr>
        <p:spPr bwMode="auto">
          <a:xfrm>
            <a:off x="9616963" y="1075695"/>
            <a:ext cx="1170916" cy="1170916"/>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Oval 4"/>
          <p:cNvSpPr/>
          <p:nvPr userDrawn="1"/>
        </p:nvSpPr>
        <p:spPr bwMode="auto">
          <a:xfrm>
            <a:off x="9616963" y="-383423"/>
            <a:ext cx="875009" cy="875011"/>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Oval 5"/>
          <p:cNvSpPr/>
          <p:nvPr userDrawn="1"/>
        </p:nvSpPr>
        <p:spPr bwMode="auto">
          <a:xfrm>
            <a:off x="8573549" y="1200179"/>
            <a:ext cx="665432" cy="665432"/>
          </a:xfrm>
          <a:prstGeom prst="ellipse">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Oval 6"/>
          <p:cNvSpPr/>
          <p:nvPr userDrawn="1"/>
        </p:nvSpPr>
        <p:spPr bwMode="auto">
          <a:xfrm>
            <a:off x="9490215" y="5499903"/>
            <a:ext cx="1170916" cy="1170916"/>
          </a:xfrm>
          <a:prstGeom prst="ellipse">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userDrawn="1"/>
        </p:nvSpPr>
        <p:spPr bwMode="auto">
          <a:xfrm>
            <a:off x="10755527" y="4827763"/>
            <a:ext cx="773912" cy="773912"/>
          </a:xfrm>
          <a:prstGeom prst="ellipse">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userDrawn="1"/>
        </p:nvSpPr>
        <p:spPr bwMode="auto">
          <a:xfrm>
            <a:off x="11444176" y="5356636"/>
            <a:ext cx="316712" cy="316712"/>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Oval 9"/>
          <p:cNvSpPr/>
          <p:nvPr userDrawn="1"/>
        </p:nvSpPr>
        <p:spPr bwMode="auto">
          <a:xfrm>
            <a:off x="10850578" y="6085364"/>
            <a:ext cx="2361286" cy="2361287"/>
          </a:xfrm>
          <a:prstGeom prst="ellipse">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Oval 10"/>
          <p:cNvSpPr/>
          <p:nvPr userDrawn="1"/>
        </p:nvSpPr>
        <p:spPr bwMode="auto">
          <a:xfrm>
            <a:off x="1503469" y="1115607"/>
            <a:ext cx="1255574" cy="1255575"/>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Oval 11"/>
          <p:cNvSpPr/>
          <p:nvPr userDrawn="1"/>
        </p:nvSpPr>
        <p:spPr bwMode="auto">
          <a:xfrm>
            <a:off x="2687971" y="512958"/>
            <a:ext cx="513190" cy="513191"/>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userDrawn="1"/>
        </p:nvSpPr>
        <p:spPr bwMode="auto">
          <a:xfrm>
            <a:off x="12104318" y="1011537"/>
            <a:ext cx="244474" cy="244475"/>
          </a:xfrm>
          <a:prstGeom prst="ellipse">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Oval 13"/>
          <p:cNvSpPr/>
          <p:nvPr userDrawn="1"/>
        </p:nvSpPr>
        <p:spPr bwMode="auto">
          <a:xfrm>
            <a:off x="11156213" y="1879033"/>
            <a:ext cx="875009" cy="875011"/>
          </a:xfrm>
          <a:prstGeom prst="ellipse">
            <a:avLst/>
          </a:prstGeom>
          <a:noFill/>
          <a:ln w="9525">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Oval 14"/>
          <p:cNvSpPr/>
          <p:nvPr userDrawn="1"/>
        </p:nvSpPr>
        <p:spPr bwMode="auto">
          <a:xfrm>
            <a:off x="4973457" y="5410283"/>
            <a:ext cx="603404" cy="603404"/>
          </a:xfrm>
          <a:prstGeom prst="ellipse">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p:cNvSpPr/>
          <p:nvPr userDrawn="1"/>
        </p:nvSpPr>
        <p:spPr bwMode="auto">
          <a:xfrm>
            <a:off x="5629432" y="4681875"/>
            <a:ext cx="1030108" cy="1030108"/>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101994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62.xml><?xml version="1.0" encoding="utf-8"?>
<p:sldLayout xmlns:a="http://schemas.openxmlformats.org/drawingml/2006/main" xmlns:r="http://schemas.openxmlformats.org/officeDocument/2006/relationships" xmlns:p="http://schemas.openxmlformats.org/presentationml/2006/main" preserve="1" userDrawn="1">
  <p:cSld name="Tag_Lin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3050437"/>
            <a:ext cx="11149013" cy="757131"/>
          </a:xfrm>
        </p:spPr>
        <p:txBody>
          <a:bodyPr anchor="ctr" anchorCtr="0"/>
          <a:lstStyle>
            <a:lvl1pPr>
              <a:defRPr sz="5465" spc="0" baseline="0">
                <a:solidFill>
                  <a:schemeClr val="tx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6964931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63.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8" name="Teardrop 7"/>
          <p:cNvSpPr/>
          <p:nvPr userDrawn="1"/>
        </p:nvSpPr>
        <p:spPr bwMode="auto">
          <a:xfrm>
            <a:off x="9847987" y="-160540"/>
            <a:ext cx="1828800" cy="1828800"/>
          </a:xfrm>
          <a:prstGeom prst="teardrop">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eardrop 8"/>
          <p:cNvSpPr/>
          <p:nvPr userDrawn="1"/>
        </p:nvSpPr>
        <p:spPr bwMode="auto">
          <a:xfrm>
            <a:off x="9262519" y="1298579"/>
            <a:ext cx="1170916" cy="1170916"/>
          </a:xfrm>
          <a:prstGeom prst="teardrop">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Teardrop 9"/>
          <p:cNvSpPr/>
          <p:nvPr userDrawn="1"/>
        </p:nvSpPr>
        <p:spPr bwMode="auto">
          <a:xfrm>
            <a:off x="9262522" y="-160539"/>
            <a:ext cx="875009" cy="875011"/>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Teardrop 10"/>
          <p:cNvSpPr/>
          <p:nvPr userDrawn="1"/>
        </p:nvSpPr>
        <p:spPr bwMode="auto">
          <a:xfrm>
            <a:off x="8219107" y="1423060"/>
            <a:ext cx="665432" cy="665432"/>
          </a:xfrm>
          <a:prstGeom prst="teardrop">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eardrop 11"/>
          <p:cNvSpPr/>
          <p:nvPr userDrawn="1"/>
        </p:nvSpPr>
        <p:spPr bwMode="auto">
          <a:xfrm>
            <a:off x="9262519" y="5753559"/>
            <a:ext cx="1170916" cy="1170916"/>
          </a:xfrm>
          <a:prstGeom prst="teardrop">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Teardrop 12"/>
          <p:cNvSpPr/>
          <p:nvPr userDrawn="1"/>
        </p:nvSpPr>
        <p:spPr bwMode="auto">
          <a:xfrm>
            <a:off x="10527825" y="5081417"/>
            <a:ext cx="773912" cy="773912"/>
          </a:xfrm>
          <a:prstGeom prst="teardrop">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Teardrop 13"/>
          <p:cNvSpPr/>
          <p:nvPr userDrawn="1"/>
        </p:nvSpPr>
        <p:spPr bwMode="auto">
          <a:xfrm>
            <a:off x="11216481" y="5610291"/>
            <a:ext cx="316712" cy="316712"/>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Teardrop 14"/>
          <p:cNvSpPr/>
          <p:nvPr userDrawn="1"/>
        </p:nvSpPr>
        <p:spPr bwMode="auto">
          <a:xfrm>
            <a:off x="10622882" y="6339019"/>
            <a:ext cx="2361286" cy="2361287"/>
          </a:xfrm>
          <a:prstGeom prst="teardrop">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Teardrop 15"/>
          <p:cNvSpPr/>
          <p:nvPr userDrawn="1"/>
        </p:nvSpPr>
        <p:spPr bwMode="auto">
          <a:xfrm>
            <a:off x="681947" y="442115"/>
            <a:ext cx="1255574" cy="1255575"/>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Teardrop 16"/>
          <p:cNvSpPr/>
          <p:nvPr userDrawn="1"/>
        </p:nvSpPr>
        <p:spPr bwMode="auto">
          <a:xfrm>
            <a:off x="1866447" y="-160540"/>
            <a:ext cx="513190" cy="513191"/>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Teardrop 17"/>
          <p:cNvSpPr/>
          <p:nvPr userDrawn="1"/>
        </p:nvSpPr>
        <p:spPr bwMode="auto">
          <a:xfrm>
            <a:off x="11749876" y="1234417"/>
            <a:ext cx="244474" cy="244475"/>
          </a:xfrm>
          <a:prstGeom prst="teardrop">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Teardrop 18"/>
          <p:cNvSpPr/>
          <p:nvPr userDrawn="1"/>
        </p:nvSpPr>
        <p:spPr bwMode="auto">
          <a:xfrm>
            <a:off x="5824555" y="1918421"/>
            <a:ext cx="875009" cy="875011"/>
          </a:xfrm>
          <a:prstGeom prst="teardrop">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Teardrop 19"/>
          <p:cNvSpPr/>
          <p:nvPr userDrawn="1"/>
        </p:nvSpPr>
        <p:spPr bwMode="auto">
          <a:xfrm>
            <a:off x="4973457" y="5410283"/>
            <a:ext cx="603404" cy="603404"/>
          </a:xfrm>
          <a:prstGeom prst="teardrop">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Teardrop 20"/>
          <p:cNvSpPr/>
          <p:nvPr userDrawn="1"/>
        </p:nvSpPr>
        <p:spPr bwMode="auto">
          <a:xfrm>
            <a:off x="5629432" y="4681875"/>
            <a:ext cx="1030108" cy="1030108"/>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2399"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973138" y="4343406"/>
            <a:ext cx="10237787" cy="461665"/>
          </a:xfrm>
        </p:spPr>
        <p:txBody>
          <a:bodyPr>
            <a:noAutofit/>
          </a:bodyPr>
          <a:lstStyle>
            <a:lvl1pPr marL="0" indent="0" algn="l">
              <a:lnSpc>
                <a:spcPct val="90000"/>
              </a:lnSpc>
              <a:spcBef>
                <a:spcPts val="0"/>
              </a:spcBef>
              <a:buNone/>
              <a:defRPr lang="en-US" sz="3599" kern="1200" spc="-71" baseline="0" dirty="0">
                <a:gradFill>
                  <a:gsLst>
                    <a:gs pos="2083">
                      <a:schemeClr val="tx1"/>
                    </a:gs>
                    <a:gs pos="99000">
                      <a:schemeClr val="tx1"/>
                    </a:gs>
                  </a:gsLst>
                  <a:lin ang="5400000" scaled="0"/>
                </a:gradFill>
                <a:latin typeface="+mj-lt"/>
                <a:ea typeface="+mn-ea"/>
                <a:cs typeface="+mn-cs"/>
              </a:defRPr>
            </a:lvl1pPr>
            <a:lvl2pPr marL="457110" indent="0" algn="ctr">
              <a:buNone/>
              <a:defRPr>
                <a:solidFill>
                  <a:schemeClr val="tx1">
                    <a:tint val="75000"/>
                  </a:schemeClr>
                </a:solidFill>
              </a:defRPr>
            </a:lvl2pPr>
            <a:lvl3pPr marL="914218" indent="0" algn="ctr">
              <a:buNone/>
              <a:defRPr>
                <a:solidFill>
                  <a:schemeClr val="tx1">
                    <a:tint val="75000"/>
                  </a:schemeClr>
                </a:solidFill>
              </a:defRPr>
            </a:lvl3pPr>
            <a:lvl4pPr marL="1371328" indent="0" algn="ctr">
              <a:buNone/>
              <a:defRPr>
                <a:solidFill>
                  <a:schemeClr val="tx1">
                    <a:tint val="75000"/>
                  </a:schemeClr>
                </a:solidFill>
              </a:defRPr>
            </a:lvl4pPr>
            <a:lvl5pPr marL="1828437" indent="0" algn="ctr">
              <a:buNone/>
              <a:defRPr>
                <a:solidFill>
                  <a:schemeClr val="tx1">
                    <a:tint val="75000"/>
                  </a:schemeClr>
                </a:solidFill>
              </a:defRPr>
            </a:lvl5pPr>
            <a:lvl6pPr marL="2285546" indent="0" algn="ctr">
              <a:buNone/>
              <a:defRPr>
                <a:solidFill>
                  <a:schemeClr val="tx1">
                    <a:tint val="75000"/>
                  </a:schemeClr>
                </a:solidFill>
              </a:defRPr>
            </a:lvl6pPr>
            <a:lvl7pPr marL="2742655" indent="0" algn="ctr">
              <a:buNone/>
              <a:defRPr>
                <a:solidFill>
                  <a:schemeClr val="tx1">
                    <a:tint val="75000"/>
                  </a:schemeClr>
                </a:solidFill>
              </a:defRPr>
            </a:lvl7pPr>
            <a:lvl8pPr marL="3199765" indent="0" algn="ctr">
              <a:buNone/>
              <a:defRPr>
                <a:solidFill>
                  <a:schemeClr val="tx1">
                    <a:tint val="75000"/>
                  </a:schemeClr>
                </a:solidFill>
              </a:defRPr>
            </a:lvl8pPr>
            <a:lvl9pPr marL="3656874" indent="0" algn="ctr">
              <a:buNone/>
              <a:defRPr>
                <a:solidFill>
                  <a:schemeClr val="tx1">
                    <a:tint val="75000"/>
                  </a:schemeClr>
                </a:solidFill>
              </a:defRPr>
            </a:lvl9pPr>
          </a:lstStyle>
          <a:p>
            <a:pPr marL="0" marR="0" lvl="0" indent="0" algn="l" defTabSz="914218"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2" y="2739679"/>
            <a:ext cx="10242551"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598" b="0" kern="1200" cap="none" spc="-400" baseline="0" dirty="0" smtClean="0">
                <a:ln w="3175">
                  <a:noFill/>
                </a:ln>
                <a:solidFill>
                  <a:schemeClr val="accent3">
                    <a:lumMod val="40000"/>
                    <a:lumOff val="60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72345" y="1447800"/>
            <a:ext cx="10237787" cy="914096"/>
          </a:xfrm>
        </p:spPr>
        <p:txBody>
          <a:bodyPr wrap="square" anchor="ctr">
            <a:noAutofit/>
          </a:bodyPr>
          <a:lstStyle>
            <a:lvl1pPr marL="0" indent="0">
              <a:buNone/>
              <a:defRPr sz="6665" spc="-151">
                <a:solidFill>
                  <a:schemeClr val="tx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2289223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6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75713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5"/>
            <a:ext cx="11149013" cy="5181601"/>
          </a:xfrm>
          <a:prstGeom prst="rect">
            <a:avLst/>
          </a:prstGeom>
        </p:spPr>
        <p:txBody>
          <a:bodyPr/>
          <a:lstStyle>
            <a:lvl1pPr marL="284118" indent="-284118">
              <a:buFont typeface="Wingdings" pitchFamily="2" charset="2"/>
              <a:buChar char=""/>
              <a:defRPr sz="3999">
                <a:latin typeface="+mn-lt"/>
              </a:defRPr>
            </a:lvl1pPr>
            <a:lvl2pPr marL="517444" indent="-233327">
              <a:buFont typeface="Wingdings" pitchFamily="2" charset="2"/>
              <a:buChar char=""/>
              <a:defRPr>
                <a:latin typeface="+mn-lt"/>
              </a:defRPr>
            </a:lvl2pPr>
            <a:lvl3pPr marL="741245" indent="-223803">
              <a:buFont typeface="Wingdings" pitchFamily="2" charset="2"/>
              <a:buChar char=""/>
              <a:tabLst/>
              <a:defRPr>
                <a:latin typeface="+mn-lt"/>
              </a:defRPr>
            </a:lvl3pPr>
            <a:lvl4pPr marL="914254" indent="-173011">
              <a:buFont typeface="Wingdings" pitchFamily="2" charset="2"/>
              <a:buChar char=""/>
              <a:defRPr>
                <a:latin typeface="+mn-lt"/>
              </a:defRPr>
            </a:lvl4pPr>
            <a:lvl5pPr marL="1087265" indent="-173011">
              <a:buFont typeface="Wingdings" pitchFamily="2" charset="2"/>
              <a:buChar char=""/>
              <a:tabLst/>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9658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65.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5"/>
            <a:ext cx="11149013" cy="5181601"/>
          </a:xfrm>
          <a:prstGeom prst="rect">
            <a:avLst/>
          </a:prstGeom>
        </p:spPr>
        <p:txBody>
          <a:bodyPr/>
          <a:lstStyle>
            <a:lvl1pPr marL="0" indent="0">
              <a:spcBef>
                <a:spcPts val="2399"/>
              </a:spcBef>
              <a:buNone/>
              <a:defRPr sz="3999">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38" indent="0">
              <a:buNone/>
              <a:defRPr sz="2000">
                <a:solidFill>
                  <a:schemeClr val="bg1">
                    <a:lumMod val="75000"/>
                    <a:lumOff val="25000"/>
                  </a:schemeClr>
                </a:solidFill>
                <a:latin typeface="+mn-lt"/>
              </a:defRPr>
            </a:lvl3pPr>
            <a:lvl4pPr marL="457127" indent="0">
              <a:buNone/>
              <a:defRPr sz="2000">
                <a:solidFill>
                  <a:schemeClr val="bg1">
                    <a:lumMod val="75000"/>
                    <a:lumOff val="25000"/>
                  </a:schemeClr>
                </a:solidFill>
                <a:latin typeface="+mn-lt"/>
              </a:defRPr>
            </a:lvl4pPr>
            <a:lvl5pPr marL="693628"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88709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6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90603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67.xml><?xml version="1.0" encoding="utf-8"?>
<p:sldLayout xmlns:a="http://schemas.openxmlformats.org/drawingml/2006/main" xmlns:r="http://schemas.openxmlformats.org/officeDocument/2006/relationships" xmlns:p="http://schemas.openxmlformats.org/presentationml/2006/main">
  <p:cSld name="5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08"/>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78" y="249237"/>
            <a:ext cx="11031626" cy="757131"/>
          </a:xfrm>
        </p:spPr>
        <p:txBody>
          <a:bodyPr lIns="0"/>
          <a:lstStyle>
            <a:lvl1pPr algn="l">
              <a:defRPr/>
            </a:lvl1pPr>
          </a:lstStyle>
          <a:p>
            <a:r>
              <a:rPr lang="en-US" smtClean="0"/>
              <a:t>Click to edit Master title style</a:t>
            </a:r>
            <a:endParaRPr lang="en-US" dirty="0"/>
          </a:p>
        </p:txBody>
      </p:sp>
      <p:sp>
        <p:nvSpPr>
          <p:cNvPr id="8" name="Date Placeholder 7"/>
          <p:cNvSpPr>
            <a:spLocks noGrp="1"/>
          </p:cNvSpPr>
          <p:nvPr>
            <p:ph type="dt" sz="half" idx="15"/>
          </p:nvPr>
        </p:nvSpPr>
        <p:spPr>
          <a:xfrm>
            <a:off x="1206804" y="6324600"/>
            <a:ext cx="1221110" cy="152400"/>
          </a:xfrm>
          <a:prstGeom prst="rect">
            <a:avLst/>
          </a:prstGeom>
        </p:spPr>
        <p:txBody>
          <a:bodyPr/>
          <a:lstStyle/>
          <a:p>
            <a:pPr defTabSz="1218895"/>
            <a:fld id="{939A9784-E11C-4866-94B9-8D8EADD0446E}" type="datetimeFigureOut">
              <a:rPr lang="en-US" sz="2399" smtClean="0">
                <a:solidFill>
                  <a:srgbClr val="FFFFFF"/>
                </a:solidFill>
              </a:rPr>
              <a:pPr defTabSz="1218895"/>
              <a:t>4/25/2013</a:t>
            </a:fld>
            <a:endParaRPr lang="en-US" sz="2399">
              <a:solidFill>
                <a:srgbClr val="FFFFFF"/>
              </a:solidFill>
            </a:endParaRPr>
          </a:p>
        </p:txBody>
      </p:sp>
      <p:sp>
        <p:nvSpPr>
          <p:cNvPr id="10" name="Slide Number Placeholder 9"/>
          <p:cNvSpPr>
            <a:spLocks noGrp="1"/>
          </p:cNvSpPr>
          <p:nvPr>
            <p:ph type="sldNum" sz="quarter" idx="16"/>
          </p:nvPr>
        </p:nvSpPr>
        <p:spPr>
          <a:xfrm>
            <a:off x="614135" y="6324600"/>
            <a:ext cx="516287" cy="152400"/>
          </a:xfrm>
          <a:prstGeom prst="rect">
            <a:avLst/>
          </a:prstGeom>
        </p:spPr>
        <p:txBody>
          <a:bodyPr/>
          <a:lstStyle/>
          <a:p>
            <a:pPr defTabSz="1218895"/>
            <a:fld id="{125F6646-975B-4C74-80DD-EF324C50A5E5}" type="slidenum">
              <a:rPr lang="en-US" sz="2399" smtClean="0">
                <a:solidFill>
                  <a:srgbClr val="FFFFFF"/>
                </a:solidFill>
              </a:rPr>
              <a:pPr defTabSz="1218895"/>
              <a:t>‹#›</a:t>
            </a:fld>
            <a:endParaRPr lang="en-US" sz="2399">
              <a:solidFill>
                <a:srgbClr val="FFFFFF"/>
              </a:solidFill>
            </a:endParaRPr>
          </a:p>
        </p:txBody>
      </p:sp>
      <p:sp>
        <p:nvSpPr>
          <p:cNvPr id="11" name="Footer Placeholder 10"/>
          <p:cNvSpPr>
            <a:spLocks noGrp="1"/>
          </p:cNvSpPr>
          <p:nvPr>
            <p:ph type="ftr" sz="quarter" idx="17"/>
          </p:nvPr>
        </p:nvSpPr>
        <p:spPr>
          <a:xfrm>
            <a:off x="614147" y="6461657"/>
            <a:ext cx="1813766" cy="128575"/>
          </a:xfrm>
          <a:prstGeom prst="rect">
            <a:avLst/>
          </a:prstGeom>
        </p:spPr>
        <p:txBody>
          <a:bodyPr/>
          <a:lstStyle/>
          <a:p>
            <a:pPr defTabSz="1218895"/>
            <a:endParaRPr lang="en-US" sz="2399">
              <a:solidFill>
                <a:srgbClr val="FFFFFF"/>
              </a:solidFill>
            </a:endParaRPr>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466" spc="-40" baseline="0"/>
            </a:lvl1pPr>
            <a:lvl2pPr marL="457694" indent="0">
              <a:buNone/>
              <a:defRPr sz="1200"/>
            </a:lvl2pPr>
            <a:lvl3pPr marL="915388" indent="0">
              <a:buNone/>
              <a:defRPr sz="1066"/>
            </a:lvl3pPr>
            <a:lvl4pPr marL="1373082" indent="0">
              <a:buNone/>
              <a:defRPr sz="933"/>
            </a:lvl4pPr>
            <a:lvl5pPr marL="1830776" indent="0">
              <a:buNone/>
              <a:defRPr sz="933"/>
            </a:lvl5pPr>
            <a:lvl6pPr marL="2288470" indent="0">
              <a:buNone/>
              <a:defRPr sz="933"/>
            </a:lvl6pPr>
            <a:lvl7pPr marL="2746164" indent="0">
              <a:buNone/>
              <a:defRPr sz="933"/>
            </a:lvl7pPr>
            <a:lvl8pPr marL="3203858" indent="0">
              <a:buNone/>
              <a:defRPr sz="933"/>
            </a:lvl8pPr>
            <a:lvl9pPr marL="3661551" indent="0">
              <a:buNone/>
              <a:defRPr sz="933"/>
            </a:lvl9pPr>
          </a:lstStyle>
          <a:p>
            <a:pPr lvl="0"/>
            <a:r>
              <a:rPr lang="en-US" smtClean="0"/>
              <a:t>Click to edit Master text styles</a:t>
            </a:r>
          </a:p>
        </p:txBody>
      </p:sp>
      <p:sp>
        <p:nvSpPr>
          <p:cNvPr id="15" name="Content Placeholder 14"/>
          <p:cNvSpPr>
            <a:spLocks noGrp="1"/>
          </p:cNvSpPr>
          <p:nvPr>
            <p:ph sz="quarter" idx="18"/>
          </p:nvPr>
        </p:nvSpPr>
        <p:spPr>
          <a:xfrm>
            <a:off x="614147" y="1804991"/>
            <a:ext cx="9570002" cy="4138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63552114"/>
      </p:ext>
    </p:extLst>
  </p:cSld>
  <p:clrMapOvr>
    <a:masterClrMapping/>
  </p:clrMapOvr>
  <p:timing>
    <p:tnLst>
      <p:par>
        <p:cTn id="1" dur="indefinite" restart="never" nodeType="tmRoot"/>
      </p:par>
    </p:tnLst>
  </p:timing>
</p:sldLayout>
</file>

<file path=ppt/slideLayouts/slideLayout368.xml><?xml version="1.0" encoding="utf-8"?>
<p:sldLayout xmlns:a="http://schemas.openxmlformats.org/drawingml/2006/main" xmlns:r="http://schemas.openxmlformats.org/officeDocument/2006/relationships" xmlns:p="http://schemas.openxmlformats.org/presentationml/2006/main">
  <p:cSld name="8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08"/>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78" y="249237"/>
            <a:ext cx="11031626" cy="757131"/>
          </a:xfrm>
        </p:spPr>
        <p:txBody>
          <a:bodyPr lIns="0"/>
          <a:lstStyle>
            <a:lvl1pPr algn="l">
              <a:defRPr/>
            </a:lvl1pPr>
          </a:lstStyle>
          <a:p>
            <a:r>
              <a:rPr lang="en-US" smtClean="0"/>
              <a:t>Click to edit Master title style</a:t>
            </a:r>
            <a:endParaRPr lang="en-US" dirty="0"/>
          </a:p>
        </p:txBody>
      </p:sp>
      <p:sp>
        <p:nvSpPr>
          <p:cNvPr id="8" name="Date Placeholder 7"/>
          <p:cNvSpPr>
            <a:spLocks noGrp="1"/>
          </p:cNvSpPr>
          <p:nvPr>
            <p:ph type="dt" sz="half" idx="15"/>
          </p:nvPr>
        </p:nvSpPr>
        <p:spPr>
          <a:xfrm>
            <a:off x="1206804" y="6324600"/>
            <a:ext cx="1221110" cy="152400"/>
          </a:xfrm>
          <a:prstGeom prst="rect">
            <a:avLst/>
          </a:prstGeom>
        </p:spPr>
        <p:txBody>
          <a:bodyPr/>
          <a:lstStyle/>
          <a:p>
            <a:pPr defTabSz="1218895"/>
            <a:fld id="{939A9784-E11C-4866-94B9-8D8EADD0446E}" type="datetimeFigureOut">
              <a:rPr lang="en-US" sz="2399" smtClean="0">
                <a:solidFill>
                  <a:srgbClr val="FFFFFF"/>
                </a:solidFill>
              </a:rPr>
              <a:pPr defTabSz="1218895"/>
              <a:t>4/25/2013</a:t>
            </a:fld>
            <a:endParaRPr lang="en-US" sz="2399">
              <a:solidFill>
                <a:srgbClr val="FFFFFF"/>
              </a:solidFill>
            </a:endParaRPr>
          </a:p>
        </p:txBody>
      </p:sp>
      <p:sp>
        <p:nvSpPr>
          <p:cNvPr id="10" name="Slide Number Placeholder 9"/>
          <p:cNvSpPr>
            <a:spLocks noGrp="1"/>
          </p:cNvSpPr>
          <p:nvPr>
            <p:ph type="sldNum" sz="quarter" idx="16"/>
          </p:nvPr>
        </p:nvSpPr>
        <p:spPr>
          <a:xfrm>
            <a:off x="614135" y="6324600"/>
            <a:ext cx="516287" cy="152400"/>
          </a:xfrm>
          <a:prstGeom prst="rect">
            <a:avLst/>
          </a:prstGeom>
        </p:spPr>
        <p:txBody>
          <a:bodyPr/>
          <a:lstStyle/>
          <a:p>
            <a:pPr defTabSz="1218895"/>
            <a:fld id="{125F6646-975B-4C74-80DD-EF324C50A5E5}" type="slidenum">
              <a:rPr lang="en-US" sz="2399" smtClean="0">
                <a:solidFill>
                  <a:srgbClr val="FFFFFF"/>
                </a:solidFill>
              </a:rPr>
              <a:pPr defTabSz="1218895"/>
              <a:t>‹#›</a:t>
            </a:fld>
            <a:endParaRPr lang="en-US" sz="2399">
              <a:solidFill>
                <a:srgbClr val="FFFFFF"/>
              </a:solidFill>
            </a:endParaRPr>
          </a:p>
        </p:txBody>
      </p:sp>
      <p:sp>
        <p:nvSpPr>
          <p:cNvPr id="11" name="Footer Placeholder 10"/>
          <p:cNvSpPr>
            <a:spLocks noGrp="1"/>
          </p:cNvSpPr>
          <p:nvPr>
            <p:ph type="ftr" sz="quarter" idx="17"/>
          </p:nvPr>
        </p:nvSpPr>
        <p:spPr>
          <a:xfrm>
            <a:off x="614147" y="6461657"/>
            <a:ext cx="1813766" cy="128575"/>
          </a:xfrm>
          <a:prstGeom prst="rect">
            <a:avLst/>
          </a:prstGeom>
        </p:spPr>
        <p:txBody>
          <a:bodyPr/>
          <a:lstStyle/>
          <a:p>
            <a:pPr defTabSz="1218895"/>
            <a:endParaRPr lang="en-US" sz="2399">
              <a:solidFill>
                <a:srgbClr val="FFFFFF"/>
              </a:solidFill>
            </a:endParaRPr>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466" spc="-40" baseline="0"/>
            </a:lvl1pPr>
            <a:lvl2pPr marL="457694" indent="0">
              <a:buNone/>
              <a:defRPr sz="1200"/>
            </a:lvl2pPr>
            <a:lvl3pPr marL="915388" indent="0">
              <a:buNone/>
              <a:defRPr sz="1066"/>
            </a:lvl3pPr>
            <a:lvl4pPr marL="1373082" indent="0">
              <a:buNone/>
              <a:defRPr sz="933"/>
            </a:lvl4pPr>
            <a:lvl5pPr marL="1830776" indent="0">
              <a:buNone/>
              <a:defRPr sz="933"/>
            </a:lvl5pPr>
            <a:lvl6pPr marL="2288470" indent="0">
              <a:buNone/>
              <a:defRPr sz="933"/>
            </a:lvl6pPr>
            <a:lvl7pPr marL="2746164" indent="0">
              <a:buNone/>
              <a:defRPr sz="933"/>
            </a:lvl7pPr>
            <a:lvl8pPr marL="3203858" indent="0">
              <a:buNone/>
              <a:defRPr sz="933"/>
            </a:lvl8pPr>
            <a:lvl9pPr marL="3661551" indent="0">
              <a:buNone/>
              <a:defRPr sz="933"/>
            </a:lvl9pPr>
          </a:lstStyle>
          <a:p>
            <a:pPr lvl="0"/>
            <a:r>
              <a:rPr lang="en-US" smtClean="0"/>
              <a:t>Click to edit Master text styles</a:t>
            </a:r>
          </a:p>
        </p:txBody>
      </p:sp>
      <p:sp>
        <p:nvSpPr>
          <p:cNvPr id="15" name="Content Placeholder 14"/>
          <p:cNvSpPr>
            <a:spLocks noGrp="1"/>
          </p:cNvSpPr>
          <p:nvPr>
            <p:ph sz="quarter" idx="18"/>
          </p:nvPr>
        </p:nvSpPr>
        <p:spPr>
          <a:xfrm>
            <a:off x="614147" y="1804991"/>
            <a:ext cx="9570002" cy="4138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52148462"/>
      </p:ext>
    </p:extLst>
  </p:cSld>
  <p:clrMapOvr>
    <a:masterClrMapping/>
  </p:clrMapOvr>
  <p:timing>
    <p:tnLst>
      <p:par>
        <p:cTn id="1" dur="indefinite" restart="never" nodeType="tmRoot"/>
      </p:par>
    </p:tnLst>
  </p:timing>
</p:sldLayout>
</file>

<file path=ppt/slideLayouts/slideLayout369.xml><?xml version="1.0" encoding="utf-8"?>
<p:sldLayout xmlns:a="http://schemas.openxmlformats.org/drawingml/2006/main" xmlns:r="http://schemas.openxmlformats.org/officeDocument/2006/relationships" xmlns:p="http://schemas.openxmlformats.org/presentationml/2006/main">
  <p:cSld name="10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08"/>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78" y="249237"/>
            <a:ext cx="11031626" cy="757131"/>
          </a:xfrm>
        </p:spPr>
        <p:txBody>
          <a:bodyPr lIns="0"/>
          <a:lstStyle>
            <a:lvl1pPr algn="l">
              <a:defRPr/>
            </a:lvl1pPr>
          </a:lstStyle>
          <a:p>
            <a:r>
              <a:rPr lang="en-US" smtClean="0"/>
              <a:t>Click to edit Master title style</a:t>
            </a:r>
            <a:endParaRPr lang="en-US" dirty="0"/>
          </a:p>
        </p:txBody>
      </p:sp>
      <p:sp>
        <p:nvSpPr>
          <p:cNvPr id="8" name="Date Placeholder 7"/>
          <p:cNvSpPr>
            <a:spLocks noGrp="1"/>
          </p:cNvSpPr>
          <p:nvPr>
            <p:ph type="dt" sz="half" idx="15"/>
          </p:nvPr>
        </p:nvSpPr>
        <p:spPr>
          <a:xfrm>
            <a:off x="1206804" y="6324600"/>
            <a:ext cx="1221110" cy="152400"/>
          </a:xfrm>
          <a:prstGeom prst="rect">
            <a:avLst/>
          </a:prstGeom>
        </p:spPr>
        <p:txBody>
          <a:bodyPr/>
          <a:lstStyle/>
          <a:p>
            <a:pPr defTabSz="1218895"/>
            <a:fld id="{939A9784-E11C-4866-94B9-8D8EADD0446E}" type="datetimeFigureOut">
              <a:rPr lang="en-US" sz="2399" smtClean="0">
                <a:solidFill>
                  <a:srgbClr val="FFFFFF"/>
                </a:solidFill>
              </a:rPr>
              <a:pPr defTabSz="1218895"/>
              <a:t>4/25/2013</a:t>
            </a:fld>
            <a:endParaRPr lang="en-US" sz="2399">
              <a:solidFill>
                <a:srgbClr val="FFFFFF"/>
              </a:solidFill>
            </a:endParaRPr>
          </a:p>
        </p:txBody>
      </p:sp>
      <p:sp>
        <p:nvSpPr>
          <p:cNvPr id="10" name="Slide Number Placeholder 9"/>
          <p:cNvSpPr>
            <a:spLocks noGrp="1"/>
          </p:cNvSpPr>
          <p:nvPr>
            <p:ph type="sldNum" sz="quarter" idx="16"/>
          </p:nvPr>
        </p:nvSpPr>
        <p:spPr>
          <a:xfrm>
            <a:off x="614135" y="6324600"/>
            <a:ext cx="516287" cy="152400"/>
          </a:xfrm>
          <a:prstGeom prst="rect">
            <a:avLst/>
          </a:prstGeom>
        </p:spPr>
        <p:txBody>
          <a:bodyPr/>
          <a:lstStyle/>
          <a:p>
            <a:pPr defTabSz="1218895"/>
            <a:fld id="{125F6646-975B-4C74-80DD-EF324C50A5E5}" type="slidenum">
              <a:rPr lang="en-US" sz="2399" smtClean="0">
                <a:solidFill>
                  <a:srgbClr val="FFFFFF"/>
                </a:solidFill>
              </a:rPr>
              <a:pPr defTabSz="1218895"/>
              <a:t>‹#›</a:t>
            </a:fld>
            <a:endParaRPr lang="en-US" sz="2399">
              <a:solidFill>
                <a:srgbClr val="FFFFFF"/>
              </a:solidFill>
            </a:endParaRPr>
          </a:p>
        </p:txBody>
      </p:sp>
      <p:sp>
        <p:nvSpPr>
          <p:cNvPr id="11" name="Footer Placeholder 10"/>
          <p:cNvSpPr>
            <a:spLocks noGrp="1"/>
          </p:cNvSpPr>
          <p:nvPr>
            <p:ph type="ftr" sz="quarter" idx="17"/>
          </p:nvPr>
        </p:nvSpPr>
        <p:spPr>
          <a:xfrm>
            <a:off x="614147" y="6461657"/>
            <a:ext cx="1813766" cy="128575"/>
          </a:xfrm>
          <a:prstGeom prst="rect">
            <a:avLst/>
          </a:prstGeom>
        </p:spPr>
        <p:txBody>
          <a:bodyPr/>
          <a:lstStyle/>
          <a:p>
            <a:pPr defTabSz="1218895"/>
            <a:endParaRPr lang="en-US" sz="2399">
              <a:solidFill>
                <a:srgbClr val="FFFFFF"/>
              </a:solidFill>
            </a:endParaRPr>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466" spc="-40" baseline="0"/>
            </a:lvl1pPr>
            <a:lvl2pPr marL="457694" indent="0">
              <a:buNone/>
              <a:defRPr sz="1200"/>
            </a:lvl2pPr>
            <a:lvl3pPr marL="915388" indent="0">
              <a:buNone/>
              <a:defRPr sz="1066"/>
            </a:lvl3pPr>
            <a:lvl4pPr marL="1373082" indent="0">
              <a:buNone/>
              <a:defRPr sz="933"/>
            </a:lvl4pPr>
            <a:lvl5pPr marL="1830776" indent="0">
              <a:buNone/>
              <a:defRPr sz="933"/>
            </a:lvl5pPr>
            <a:lvl6pPr marL="2288470" indent="0">
              <a:buNone/>
              <a:defRPr sz="933"/>
            </a:lvl6pPr>
            <a:lvl7pPr marL="2746164" indent="0">
              <a:buNone/>
              <a:defRPr sz="933"/>
            </a:lvl7pPr>
            <a:lvl8pPr marL="3203858" indent="0">
              <a:buNone/>
              <a:defRPr sz="933"/>
            </a:lvl8pPr>
            <a:lvl9pPr marL="3661551" indent="0">
              <a:buNone/>
              <a:defRPr sz="933"/>
            </a:lvl9pPr>
          </a:lstStyle>
          <a:p>
            <a:pPr lvl="0"/>
            <a:r>
              <a:rPr lang="en-US" smtClean="0"/>
              <a:t>Click to edit Master text styles</a:t>
            </a:r>
          </a:p>
        </p:txBody>
      </p:sp>
      <p:sp>
        <p:nvSpPr>
          <p:cNvPr id="15" name="Content Placeholder 14"/>
          <p:cNvSpPr>
            <a:spLocks noGrp="1"/>
          </p:cNvSpPr>
          <p:nvPr>
            <p:ph sz="quarter" idx="18"/>
          </p:nvPr>
        </p:nvSpPr>
        <p:spPr>
          <a:xfrm>
            <a:off x="614147" y="1804991"/>
            <a:ext cx="9570002" cy="4138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23028312"/>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8" name="Date Placeholder 7"/>
          <p:cNvSpPr>
            <a:spLocks noGrp="1"/>
          </p:cNvSpPr>
          <p:nvPr>
            <p:ph type="dt" sz="half" idx="15"/>
          </p:nvPr>
        </p:nvSpPr>
        <p:spPr>
          <a:xfrm>
            <a:off x="1206792" y="6324600"/>
            <a:ext cx="1221110" cy="152400"/>
          </a:xfrm>
          <a:prstGeom prst="rect">
            <a:avLst/>
          </a:prstGeom>
        </p:spPr>
        <p:txBody>
          <a:bodyPr/>
          <a:lstStyle/>
          <a:p>
            <a:fld id="{0F8C6E4A-8D5B-4315-AC1D-CAA090B4CE12}" type="datetime1">
              <a:rPr lang="en-US" smtClean="0">
                <a:solidFill>
                  <a:srgbClr val="292929">
                    <a:tint val="75000"/>
                  </a:srgbClr>
                </a:solidFill>
              </a:rPr>
              <a:pPr/>
              <a:t>4/25/2013</a:t>
            </a:fld>
            <a:endParaRPr lang="en-US" dirty="0">
              <a:solidFill>
                <a:srgbClr val="292929">
                  <a:tint val="75000"/>
                </a:srgbClr>
              </a:solidFill>
            </a:endParaRPr>
          </a:p>
        </p:txBody>
      </p:sp>
      <p:sp>
        <p:nvSpPr>
          <p:cNvPr id="10" name="Slide Number Placeholder 9"/>
          <p:cNvSpPr>
            <a:spLocks noGrp="1"/>
          </p:cNvSpPr>
          <p:nvPr>
            <p:ph type="sldNum" sz="quarter" idx="16"/>
          </p:nvPr>
        </p:nvSpPr>
        <p:spPr>
          <a:xfrm>
            <a:off x="614136" y="6324600"/>
            <a:ext cx="516287" cy="152400"/>
          </a:xfrm>
          <a:prstGeom prst="rect">
            <a:avLst/>
          </a:prstGeom>
        </p:spPr>
        <p:txBody>
          <a:bodyPr/>
          <a:lstStyle/>
          <a:p>
            <a:pPr algn="l"/>
            <a:r>
              <a:rPr lang="en-US" dirty="0" smtClean="0">
                <a:solidFill>
                  <a:srgbClr val="292929">
                    <a:tint val="75000"/>
                  </a:srgbClr>
                </a:solidFill>
              </a:rPr>
              <a:t>PAGE </a:t>
            </a:r>
            <a:fld id="{711B4CA8-52BE-46B1-A536-58CE1A3FAF74}" type="slidenum">
              <a:rPr lang="en-US" smtClean="0">
                <a:solidFill>
                  <a:srgbClr val="292929">
                    <a:tint val="75000"/>
                  </a:srgbClr>
                </a:solidFill>
              </a:rPr>
              <a:pPr algn="l"/>
              <a:t>‹#›</a:t>
            </a:fld>
            <a:endParaRPr lang="en-US" dirty="0">
              <a:solidFill>
                <a:srgbClr val="292929">
                  <a:tint val="75000"/>
                </a:srgbClr>
              </a:solidFill>
            </a:endParaRPr>
          </a:p>
        </p:txBody>
      </p:sp>
      <p:sp>
        <p:nvSpPr>
          <p:cNvPr id="11" name="Footer Placeholder 10"/>
          <p:cNvSpPr>
            <a:spLocks noGrp="1"/>
          </p:cNvSpPr>
          <p:nvPr>
            <p:ph type="ftr" sz="quarter" idx="17"/>
          </p:nvPr>
        </p:nvSpPr>
        <p:spPr>
          <a:xfrm>
            <a:off x="614135" y="6461650"/>
            <a:ext cx="1813766" cy="128575"/>
          </a:xfrm>
          <a:prstGeom prst="rect">
            <a:avLst/>
          </a:prstGeom>
        </p:spPr>
        <p:txBody>
          <a:bodyPr/>
          <a:lstStyle/>
          <a:p>
            <a:pPr algn="l"/>
            <a:r>
              <a:rPr lang="en-US" dirty="0" smtClean="0">
                <a:solidFill>
                  <a:srgbClr val="292929">
                    <a:tint val="75000"/>
                  </a:srgbClr>
                </a:solidFill>
              </a:rPr>
              <a:t>MICROSOFT CONFIDENTIAL</a:t>
            </a:r>
            <a:endParaRPr lang="en-US" dirty="0">
              <a:solidFill>
                <a:srgbClr val="292929">
                  <a:tint val="75000"/>
                </a:srgbClr>
              </a:solidFill>
            </a:endParaRPr>
          </a:p>
        </p:txBody>
      </p:sp>
      <p:sp>
        <p:nvSpPr>
          <p:cNvPr id="15" name="Content Placeholder 14"/>
          <p:cNvSpPr>
            <a:spLocks noGrp="1"/>
          </p:cNvSpPr>
          <p:nvPr>
            <p:ph sz="quarter" idx="18"/>
          </p:nvPr>
        </p:nvSpPr>
        <p:spPr>
          <a:xfrm>
            <a:off x="614135" y="1419367"/>
            <a:ext cx="10766000" cy="153426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12"/>
          <p:cNvSpPr>
            <a:spLocks noGrp="1"/>
          </p:cNvSpPr>
          <p:nvPr>
            <p:ph type="body" sz="quarter" idx="13" hasCustomPrompt="1"/>
          </p:nvPr>
        </p:nvSpPr>
        <p:spPr>
          <a:xfrm>
            <a:off x="609442" y="948514"/>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4" name="Title 1"/>
          <p:cNvSpPr>
            <a:spLocks noGrp="1"/>
          </p:cNvSpPr>
          <p:nvPr>
            <p:ph type="title"/>
          </p:nvPr>
        </p:nvSpPr>
        <p:spPr>
          <a:xfrm>
            <a:off x="560566" y="249239"/>
            <a:ext cx="11031626" cy="678811"/>
          </a:xfrm>
        </p:spPr>
        <p:txBody>
          <a:bodyPr lIns="0" anchor="t" anchorCtr="0"/>
          <a:lstStyle>
            <a:lvl1pPr algn="l">
              <a:defRPr b="1"/>
            </a:lvl1pPr>
          </a:lstStyle>
          <a:p>
            <a:r>
              <a:rPr lang="en-US" dirty="0" smtClean="0"/>
              <a:t>Click to edit Master title style</a:t>
            </a:r>
            <a:endParaRPr lang="en-US" dirty="0"/>
          </a:p>
        </p:txBody>
      </p:sp>
    </p:spTree>
    <p:extLst>
      <p:ext uri="{BB962C8B-B14F-4D97-AF65-F5344CB8AC3E}">
        <p14:creationId xmlns:p14="http://schemas.microsoft.com/office/powerpoint/2010/main" val="4247753992"/>
      </p:ext>
    </p:extLst>
  </p:cSld>
  <p:clrMapOvr>
    <a:masterClrMapping/>
  </p:clrMapOvr>
  <p:timing>
    <p:tnLst>
      <p:par>
        <p:cTn id="1" dur="indefinite" restart="never" nodeType="tmRoot"/>
      </p:par>
    </p:tnLst>
  </p:timing>
</p:sldLayout>
</file>

<file path=ppt/slideLayouts/slideLayout370.xml><?xml version="1.0" encoding="utf-8"?>
<p:sldLayout xmlns:a="http://schemas.openxmlformats.org/drawingml/2006/main" xmlns:r="http://schemas.openxmlformats.org/officeDocument/2006/relationships" xmlns:p="http://schemas.openxmlformats.org/presentationml/2006/main">
  <p:cSld name="14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08"/>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78" y="249237"/>
            <a:ext cx="11031626" cy="757131"/>
          </a:xfrm>
        </p:spPr>
        <p:txBody>
          <a:bodyPr lIns="0"/>
          <a:lstStyle>
            <a:lvl1pPr algn="l">
              <a:defRPr/>
            </a:lvl1pPr>
          </a:lstStyle>
          <a:p>
            <a:r>
              <a:rPr lang="en-US" smtClean="0"/>
              <a:t>Click to edit Master title style</a:t>
            </a:r>
            <a:endParaRPr lang="en-US" dirty="0"/>
          </a:p>
        </p:txBody>
      </p:sp>
      <p:sp>
        <p:nvSpPr>
          <p:cNvPr id="8" name="Date Placeholder 7"/>
          <p:cNvSpPr>
            <a:spLocks noGrp="1"/>
          </p:cNvSpPr>
          <p:nvPr>
            <p:ph type="dt" sz="half" idx="15"/>
          </p:nvPr>
        </p:nvSpPr>
        <p:spPr>
          <a:xfrm>
            <a:off x="1206804" y="6324600"/>
            <a:ext cx="1221110" cy="152400"/>
          </a:xfrm>
          <a:prstGeom prst="rect">
            <a:avLst/>
          </a:prstGeom>
        </p:spPr>
        <p:txBody>
          <a:bodyPr/>
          <a:lstStyle/>
          <a:p>
            <a:pPr defTabSz="1218895"/>
            <a:fld id="{939A9784-E11C-4866-94B9-8D8EADD0446E}" type="datetimeFigureOut">
              <a:rPr lang="en-US" sz="2399" smtClean="0">
                <a:solidFill>
                  <a:srgbClr val="FFFFFF"/>
                </a:solidFill>
              </a:rPr>
              <a:pPr defTabSz="1218895"/>
              <a:t>4/25/2013</a:t>
            </a:fld>
            <a:endParaRPr lang="en-US" sz="2399">
              <a:solidFill>
                <a:srgbClr val="FFFFFF"/>
              </a:solidFill>
            </a:endParaRPr>
          </a:p>
        </p:txBody>
      </p:sp>
      <p:sp>
        <p:nvSpPr>
          <p:cNvPr id="10" name="Slide Number Placeholder 9"/>
          <p:cNvSpPr>
            <a:spLocks noGrp="1"/>
          </p:cNvSpPr>
          <p:nvPr>
            <p:ph type="sldNum" sz="quarter" idx="16"/>
          </p:nvPr>
        </p:nvSpPr>
        <p:spPr>
          <a:xfrm>
            <a:off x="614135" y="6324600"/>
            <a:ext cx="516287" cy="152400"/>
          </a:xfrm>
          <a:prstGeom prst="rect">
            <a:avLst/>
          </a:prstGeom>
        </p:spPr>
        <p:txBody>
          <a:bodyPr/>
          <a:lstStyle/>
          <a:p>
            <a:pPr defTabSz="1218895"/>
            <a:fld id="{125F6646-975B-4C74-80DD-EF324C50A5E5}" type="slidenum">
              <a:rPr lang="en-US" sz="2399" smtClean="0">
                <a:solidFill>
                  <a:srgbClr val="FFFFFF"/>
                </a:solidFill>
              </a:rPr>
              <a:pPr defTabSz="1218895"/>
              <a:t>‹#›</a:t>
            </a:fld>
            <a:endParaRPr lang="en-US" sz="2399">
              <a:solidFill>
                <a:srgbClr val="FFFFFF"/>
              </a:solidFill>
            </a:endParaRPr>
          </a:p>
        </p:txBody>
      </p:sp>
      <p:sp>
        <p:nvSpPr>
          <p:cNvPr id="11" name="Footer Placeholder 10"/>
          <p:cNvSpPr>
            <a:spLocks noGrp="1"/>
          </p:cNvSpPr>
          <p:nvPr>
            <p:ph type="ftr" sz="quarter" idx="17"/>
          </p:nvPr>
        </p:nvSpPr>
        <p:spPr>
          <a:xfrm>
            <a:off x="614147" y="6461657"/>
            <a:ext cx="1813766" cy="128575"/>
          </a:xfrm>
          <a:prstGeom prst="rect">
            <a:avLst/>
          </a:prstGeom>
        </p:spPr>
        <p:txBody>
          <a:bodyPr/>
          <a:lstStyle/>
          <a:p>
            <a:pPr defTabSz="1218895"/>
            <a:endParaRPr lang="en-US" sz="2399">
              <a:solidFill>
                <a:srgbClr val="FFFFFF"/>
              </a:solidFill>
            </a:endParaRPr>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466" spc="-40" baseline="0"/>
            </a:lvl1pPr>
            <a:lvl2pPr marL="457694" indent="0">
              <a:buNone/>
              <a:defRPr sz="1200"/>
            </a:lvl2pPr>
            <a:lvl3pPr marL="915388" indent="0">
              <a:buNone/>
              <a:defRPr sz="1066"/>
            </a:lvl3pPr>
            <a:lvl4pPr marL="1373082" indent="0">
              <a:buNone/>
              <a:defRPr sz="933"/>
            </a:lvl4pPr>
            <a:lvl5pPr marL="1830776" indent="0">
              <a:buNone/>
              <a:defRPr sz="933"/>
            </a:lvl5pPr>
            <a:lvl6pPr marL="2288470" indent="0">
              <a:buNone/>
              <a:defRPr sz="933"/>
            </a:lvl6pPr>
            <a:lvl7pPr marL="2746164" indent="0">
              <a:buNone/>
              <a:defRPr sz="933"/>
            </a:lvl7pPr>
            <a:lvl8pPr marL="3203858" indent="0">
              <a:buNone/>
              <a:defRPr sz="933"/>
            </a:lvl8pPr>
            <a:lvl9pPr marL="3661551" indent="0">
              <a:buNone/>
              <a:defRPr sz="933"/>
            </a:lvl9pPr>
          </a:lstStyle>
          <a:p>
            <a:pPr lvl="0"/>
            <a:r>
              <a:rPr lang="en-US" smtClean="0"/>
              <a:t>Click to edit Master text styles</a:t>
            </a:r>
          </a:p>
        </p:txBody>
      </p:sp>
      <p:sp>
        <p:nvSpPr>
          <p:cNvPr id="15" name="Content Placeholder 14"/>
          <p:cNvSpPr>
            <a:spLocks noGrp="1"/>
          </p:cNvSpPr>
          <p:nvPr>
            <p:ph sz="quarter" idx="18"/>
          </p:nvPr>
        </p:nvSpPr>
        <p:spPr>
          <a:xfrm>
            <a:off x="614147" y="1804991"/>
            <a:ext cx="9570002" cy="4138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58554560"/>
      </p:ext>
    </p:extLst>
  </p:cSld>
  <p:clrMapOvr>
    <a:masterClrMapping/>
  </p:clrMapOvr>
  <p:timing>
    <p:tnLst>
      <p:par>
        <p:cTn id="1" dur="indefinite" restart="never" nodeType="tmRoot"/>
      </p:par>
    </p:tnLst>
  </p:timing>
</p:sldLayout>
</file>

<file path=ppt/slideLayouts/slideLayout371.xml><?xml version="1.0" encoding="utf-8"?>
<p:sldLayout xmlns:a="http://schemas.openxmlformats.org/drawingml/2006/main" xmlns:r="http://schemas.openxmlformats.org/officeDocument/2006/relationships" xmlns:p="http://schemas.openxmlformats.org/presentationml/2006/main" showMasterSp="0">
  <p:cSld name="2_Blank">
    <p:spTree>
      <p:nvGrpSpPr>
        <p:cNvPr id="1" name=""/>
        <p:cNvGrpSpPr/>
        <p:nvPr/>
      </p:nvGrpSpPr>
      <p:grpSpPr>
        <a:xfrm>
          <a:off x="0" y="0"/>
          <a:ext cx="0" cy="0"/>
          <a:chOff x="0" y="0"/>
          <a:chExt cx="0" cy="0"/>
        </a:xfrm>
      </p:grpSpPr>
      <p:sp>
        <p:nvSpPr>
          <p:cNvPr id="11" name="Date Placeholder 10"/>
          <p:cNvSpPr>
            <a:spLocks noGrp="1"/>
          </p:cNvSpPr>
          <p:nvPr>
            <p:ph type="dt" sz="half" idx="10"/>
          </p:nvPr>
        </p:nvSpPr>
        <p:spPr>
          <a:xfrm>
            <a:off x="1206801" y="6324600"/>
            <a:ext cx="1221110" cy="152400"/>
          </a:xfrm>
          <a:prstGeom prst="rect">
            <a:avLst/>
          </a:prstGeom>
        </p:spPr>
        <p:txBody>
          <a:bodyPr/>
          <a:lstStyle/>
          <a:p>
            <a:pPr defTabSz="1218895"/>
            <a:fld id="{E59BA777-B296-477D-9FF4-0385B231B714}" type="datetimeFigureOut">
              <a:rPr lang="en-US" sz="2399" smtClean="0">
                <a:solidFill>
                  <a:srgbClr val="FFFFFF"/>
                </a:solidFill>
              </a:rPr>
              <a:pPr defTabSz="1218895"/>
              <a:t>4/25/2013</a:t>
            </a:fld>
            <a:endParaRPr lang="en-US" sz="2399">
              <a:solidFill>
                <a:srgbClr val="FFFFFF"/>
              </a:solidFill>
            </a:endParaRPr>
          </a:p>
        </p:txBody>
      </p:sp>
      <p:sp>
        <p:nvSpPr>
          <p:cNvPr id="12" name="Slide Number Placeholder 11"/>
          <p:cNvSpPr>
            <a:spLocks noGrp="1"/>
          </p:cNvSpPr>
          <p:nvPr>
            <p:ph type="sldNum" sz="quarter" idx="11"/>
          </p:nvPr>
        </p:nvSpPr>
        <p:spPr>
          <a:xfrm>
            <a:off x="614135" y="6324600"/>
            <a:ext cx="516287" cy="152400"/>
          </a:xfrm>
          <a:prstGeom prst="rect">
            <a:avLst/>
          </a:prstGeom>
        </p:spPr>
        <p:txBody>
          <a:bodyPr/>
          <a:lstStyle/>
          <a:p>
            <a:pPr defTabSz="1218895"/>
            <a:fld id="{2223F8D4-D3F5-493F-AD3D-E02021568938}" type="slidenum">
              <a:rPr lang="en-US" sz="2399" smtClean="0">
                <a:solidFill>
                  <a:srgbClr val="FFFFFF"/>
                </a:solidFill>
              </a:rPr>
              <a:pPr defTabSz="1218895"/>
              <a:t>‹#›</a:t>
            </a:fld>
            <a:endParaRPr lang="en-US" sz="2399">
              <a:solidFill>
                <a:srgbClr val="FFFFFF"/>
              </a:solidFill>
            </a:endParaRPr>
          </a:p>
        </p:txBody>
      </p:sp>
      <p:sp>
        <p:nvSpPr>
          <p:cNvPr id="13" name="Footer Placeholder 12"/>
          <p:cNvSpPr>
            <a:spLocks noGrp="1"/>
          </p:cNvSpPr>
          <p:nvPr>
            <p:ph type="ftr" sz="quarter" idx="12"/>
          </p:nvPr>
        </p:nvSpPr>
        <p:spPr>
          <a:xfrm>
            <a:off x="614145" y="6461655"/>
            <a:ext cx="1813766" cy="128575"/>
          </a:xfrm>
          <a:prstGeom prst="rect">
            <a:avLst/>
          </a:prstGeom>
        </p:spPr>
        <p:txBody>
          <a:bodyPr/>
          <a:lstStyle/>
          <a:p>
            <a:pPr defTabSz="1218895"/>
            <a:endParaRPr lang="en-US" sz="2399">
              <a:solidFill>
                <a:srgbClr val="FFFFFF"/>
              </a:solidFill>
            </a:endParaRPr>
          </a:p>
        </p:txBody>
      </p:sp>
      <p:sp>
        <p:nvSpPr>
          <p:cNvPr id="14"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466" spc="-40" baseline="0"/>
            </a:lvl1pPr>
            <a:lvl2pPr marL="457731" indent="0">
              <a:buNone/>
              <a:defRPr sz="1200"/>
            </a:lvl2pPr>
            <a:lvl3pPr marL="915462" indent="0">
              <a:buNone/>
              <a:defRPr sz="1066"/>
            </a:lvl3pPr>
            <a:lvl4pPr marL="1373194" indent="0">
              <a:buNone/>
              <a:defRPr sz="933"/>
            </a:lvl4pPr>
            <a:lvl5pPr marL="1830925" indent="0">
              <a:buNone/>
              <a:defRPr sz="933"/>
            </a:lvl5pPr>
            <a:lvl6pPr marL="2288657" indent="0">
              <a:buNone/>
              <a:defRPr sz="933"/>
            </a:lvl6pPr>
            <a:lvl7pPr marL="2746388" indent="0">
              <a:buNone/>
              <a:defRPr sz="933"/>
            </a:lvl7pPr>
            <a:lvl8pPr marL="3204117" indent="0">
              <a:buNone/>
              <a:defRPr sz="933"/>
            </a:lvl8pPr>
            <a:lvl9pPr marL="3661848" indent="0">
              <a:buNone/>
              <a:defRPr sz="933"/>
            </a:lvl9pPr>
          </a:lstStyle>
          <a:p>
            <a:pPr lvl="0"/>
            <a:r>
              <a:rPr lang="en-US" smtClean="0"/>
              <a:t>Click to edit Master text styles</a:t>
            </a:r>
          </a:p>
        </p:txBody>
      </p:sp>
    </p:spTree>
    <p:extLst>
      <p:ext uri="{BB962C8B-B14F-4D97-AF65-F5344CB8AC3E}">
        <p14:creationId xmlns:p14="http://schemas.microsoft.com/office/powerpoint/2010/main" val="979143043"/>
      </p:ext>
    </p:extLst>
  </p:cSld>
  <p:clrMapOvr>
    <a:masterClrMapping/>
  </p:clrMapOvr>
  <p:timing>
    <p:tnLst>
      <p:par>
        <p:cTn id="1" dur="indefinite" restart="never" nodeType="tmRoot"/>
      </p:par>
    </p:tnLst>
  </p:timing>
</p:sldLayout>
</file>

<file path=ppt/slideLayouts/slideLayout372.xml><?xml version="1.0" encoding="utf-8"?>
<p:sldLayout xmlns:a="http://schemas.openxmlformats.org/drawingml/2006/main" xmlns:r="http://schemas.openxmlformats.org/officeDocument/2006/relationships" xmlns:p="http://schemas.openxmlformats.org/presentationml/2006/main">
  <p:cSld name="19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08"/>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78" y="249237"/>
            <a:ext cx="11031626" cy="757131"/>
          </a:xfrm>
        </p:spPr>
        <p:txBody>
          <a:bodyPr lIns="0"/>
          <a:lstStyle>
            <a:lvl1pPr algn="l">
              <a:defRPr/>
            </a:lvl1pPr>
          </a:lstStyle>
          <a:p>
            <a:r>
              <a:rPr lang="en-US" smtClean="0"/>
              <a:t>Click to edit Master title style</a:t>
            </a:r>
            <a:endParaRPr lang="en-US" dirty="0"/>
          </a:p>
        </p:txBody>
      </p:sp>
      <p:sp>
        <p:nvSpPr>
          <p:cNvPr id="8" name="Date Placeholder 7"/>
          <p:cNvSpPr>
            <a:spLocks noGrp="1"/>
          </p:cNvSpPr>
          <p:nvPr>
            <p:ph type="dt" sz="half" idx="15"/>
          </p:nvPr>
        </p:nvSpPr>
        <p:spPr>
          <a:xfrm>
            <a:off x="1206804" y="6324600"/>
            <a:ext cx="1221110" cy="152400"/>
          </a:xfrm>
          <a:prstGeom prst="rect">
            <a:avLst/>
          </a:prstGeom>
        </p:spPr>
        <p:txBody>
          <a:bodyPr/>
          <a:lstStyle/>
          <a:p>
            <a:pPr defTabSz="1218895"/>
            <a:fld id="{939A9784-E11C-4866-94B9-8D8EADD0446E}" type="datetimeFigureOut">
              <a:rPr lang="en-US" sz="2399" smtClean="0">
                <a:solidFill>
                  <a:srgbClr val="FFFFFF"/>
                </a:solidFill>
              </a:rPr>
              <a:pPr defTabSz="1218895"/>
              <a:t>4/25/2013</a:t>
            </a:fld>
            <a:endParaRPr lang="en-US" sz="2399">
              <a:solidFill>
                <a:srgbClr val="FFFFFF"/>
              </a:solidFill>
            </a:endParaRPr>
          </a:p>
        </p:txBody>
      </p:sp>
      <p:sp>
        <p:nvSpPr>
          <p:cNvPr id="10" name="Slide Number Placeholder 9"/>
          <p:cNvSpPr>
            <a:spLocks noGrp="1"/>
          </p:cNvSpPr>
          <p:nvPr>
            <p:ph type="sldNum" sz="quarter" idx="16"/>
          </p:nvPr>
        </p:nvSpPr>
        <p:spPr>
          <a:xfrm>
            <a:off x="614135" y="6324600"/>
            <a:ext cx="516287" cy="152400"/>
          </a:xfrm>
          <a:prstGeom prst="rect">
            <a:avLst/>
          </a:prstGeom>
        </p:spPr>
        <p:txBody>
          <a:bodyPr/>
          <a:lstStyle/>
          <a:p>
            <a:pPr defTabSz="1218895"/>
            <a:fld id="{125F6646-975B-4C74-80DD-EF324C50A5E5}" type="slidenum">
              <a:rPr lang="en-US" sz="2399" smtClean="0">
                <a:solidFill>
                  <a:srgbClr val="FFFFFF"/>
                </a:solidFill>
              </a:rPr>
              <a:pPr defTabSz="1218895"/>
              <a:t>‹#›</a:t>
            </a:fld>
            <a:endParaRPr lang="en-US" sz="2399">
              <a:solidFill>
                <a:srgbClr val="FFFFFF"/>
              </a:solidFill>
            </a:endParaRPr>
          </a:p>
        </p:txBody>
      </p:sp>
      <p:sp>
        <p:nvSpPr>
          <p:cNvPr id="11" name="Footer Placeholder 10"/>
          <p:cNvSpPr>
            <a:spLocks noGrp="1"/>
          </p:cNvSpPr>
          <p:nvPr>
            <p:ph type="ftr" sz="quarter" idx="17"/>
          </p:nvPr>
        </p:nvSpPr>
        <p:spPr>
          <a:xfrm>
            <a:off x="614147" y="6461657"/>
            <a:ext cx="1813766" cy="128575"/>
          </a:xfrm>
          <a:prstGeom prst="rect">
            <a:avLst/>
          </a:prstGeom>
        </p:spPr>
        <p:txBody>
          <a:bodyPr/>
          <a:lstStyle/>
          <a:p>
            <a:pPr defTabSz="1218895"/>
            <a:endParaRPr lang="en-US" sz="2399">
              <a:solidFill>
                <a:srgbClr val="FFFFFF"/>
              </a:solidFill>
            </a:endParaRPr>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466" spc="-40" baseline="0"/>
            </a:lvl1pPr>
            <a:lvl2pPr marL="457694" indent="0">
              <a:buNone/>
              <a:defRPr sz="1200"/>
            </a:lvl2pPr>
            <a:lvl3pPr marL="915388" indent="0">
              <a:buNone/>
              <a:defRPr sz="1066"/>
            </a:lvl3pPr>
            <a:lvl4pPr marL="1373082" indent="0">
              <a:buNone/>
              <a:defRPr sz="933"/>
            </a:lvl4pPr>
            <a:lvl5pPr marL="1830776" indent="0">
              <a:buNone/>
              <a:defRPr sz="933"/>
            </a:lvl5pPr>
            <a:lvl6pPr marL="2288470" indent="0">
              <a:buNone/>
              <a:defRPr sz="933"/>
            </a:lvl6pPr>
            <a:lvl7pPr marL="2746164" indent="0">
              <a:buNone/>
              <a:defRPr sz="933"/>
            </a:lvl7pPr>
            <a:lvl8pPr marL="3203858" indent="0">
              <a:buNone/>
              <a:defRPr sz="933"/>
            </a:lvl8pPr>
            <a:lvl9pPr marL="3661551" indent="0">
              <a:buNone/>
              <a:defRPr sz="933"/>
            </a:lvl9pPr>
          </a:lstStyle>
          <a:p>
            <a:pPr lvl="0"/>
            <a:r>
              <a:rPr lang="en-US" smtClean="0"/>
              <a:t>Click to edit Master text styles</a:t>
            </a:r>
          </a:p>
        </p:txBody>
      </p:sp>
      <p:sp>
        <p:nvSpPr>
          <p:cNvPr id="15" name="Content Placeholder 14"/>
          <p:cNvSpPr>
            <a:spLocks noGrp="1"/>
          </p:cNvSpPr>
          <p:nvPr>
            <p:ph sz="quarter" idx="18"/>
          </p:nvPr>
        </p:nvSpPr>
        <p:spPr>
          <a:xfrm>
            <a:off x="614147" y="1804991"/>
            <a:ext cx="9570002" cy="4138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3091048"/>
      </p:ext>
    </p:extLst>
  </p:cSld>
  <p:clrMapOvr>
    <a:masterClrMapping/>
  </p:clrMapOvr>
  <p:timing>
    <p:tnLst>
      <p:par>
        <p:cTn id="1" dur="indefinite" restart="never" nodeType="tmRoot"/>
      </p:par>
    </p:tnLst>
  </p:timing>
</p:sldLayout>
</file>

<file path=ppt/slideLayouts/slideLayout373.xml><?xml version="1.0" encoding="utf-8"?>
<p:sldLayout xmlns:a="http://schemas.openxmlformats.org/drawingml/2006/main" xmlns:r="http://schemas.openxmlformats.org/officeDocument/2006/relationships" xmlns:p="http://schemas.openxmlformats.org/presentationml/2006/main" showMasterSp="0" userDrawn="1">
  <p:cSld name="Blank Black">
    <p:bg>
      <p:bgPr>
        <a:solidFill>
          <a:srgbClr val="0000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7237556"/>
      </p:ext>
    </p:extLst>
  </p:cSld>
  <p:clrMapOvr>
    <a:masterClrMapping/>
  </p:clrMapOvr>
  <p:timing>
    <p:tnLst>
      <p:par>
        <p:cTn id="1" dur="indefinite" restart="never" nodeType="tmRoot"/>
      </p:par>
    </p:tnLst>
  </p:timing>
</p:sldLayout>
</file>

<file path=ppt/slideLayouts/slideLayout374.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31506696"/>
      </p:ext>
    </p:extLst>
  </p:cSld>
  <p:clrMapOvr>
    <a:masterClrMapping/>
  </p:clrMapOvr>
  <p:transition>
    <p:fade/>
  </p:transition>
</p:sldLayout>
</file>

<file path=ppt/slideLayouts/slideLayout375.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190585579"/>
      </p:ext>
    </p:extLst>
  </p:cSld>
  <p:clrMapOvr>
    <a:masterClrMapping/>
  </p:clrMapOvr>
  <p:transition>
    <p:fade/>
  </p:transition>
</p:sldLayout>
</file>

<file path=ppt/slideLayouts/slideLayout376.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39921131"/>
      </p:ext>
    </p:extLst>
  </p:cSld>
  <p:clrMapOvr>
    <a:masterClrMapping/>
  </p:clrMapOvr>
  <p:transition>
    <p:fade/>
  </p:transition>
  <p:timing>
    <p:tnLst>
      <p:par>
        <p:cTn id="1" dur="indefinite" restart="never" nodeType="tmRoot"/>
      </p:par>
    </p:tnLst>
  </p:timing>
</p:sldLayout>
</file>

<file path=ppt/slideLayouts/slideLayout377.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345605231"/>
      </p:ext>
    </p:extLst>
  </p:cSld>
  <p:clrMapOvr>
    <a:masterClrMapping/>
  </p:clrMapOvr>
  <p:transition>
    <p:fade/>
  </p:transition>
</p:sldLayout>
</file>

<file path=ppt/slideLayouts/slideLayout378.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4221582587"/>
      </p:ext>
    </p:extLst>
  </p:cSld>
  <p:clrMapOvr>
    <a:masterClrMapping/>
  </p:clrMapOvr>
  <p:transition>
    <p:fade/>
  </p:transition>
</p:sldLayout>
</file>

<file path=ppt/slideLayouts/slideLayout379.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615632976"/>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0"/>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1"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3501448361"/>
      </p:ext>
    </p:extLst>
  </p:cSld>
  <p:clrMapOvr>
    <a:masterClrMapping/>
  </p:clrMapOvr>
  <p:transition>
    <p:fade/>
  </p:transition>
</p:sldLayout>
</file>

<file path=ppt/slideLayouts/slideLayout380.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614150"/>
      </p:ext>
    </p:extLst>
  </p:cSld>
  <p:clrMapOvr>
    <a:masterClrMapping/>
  </p:clrMapOvr>
  <p:transition>
    <p:fade/>
  </p:transition>
</p:sldLayout>
</file>

<file path=ppt/slideLayouts/slideLayout381.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82059944"/>
      </p:ext>
    </p:extLst>
  </p:cSld>
  <p:clrMapOvr>
    <a:masterClrMapping/>
  </p:clrMapOvr>
  <p:transition>
    <p:fade/>
  </p:transition>
</p:sldLayout>
</file>

<file path=ppt/slideLayouts/slideLayout382.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9396868"/>
      </p:ext>
    </p:extLst>
  </p:cSld>
  <p:clrMapOvr>
    <a:masterClrMapping/>
  </p:clrMapOvr>
  <p:transition>
    <p:fade/>
  </p:transition>
</p:sldLayout>
</file>

<file path=ppt/slideLayouts/slideLayout383.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1556127"/>
      </p:ext>
    </p:extLst>
  </p:cSld>
  <p:clrMapOvr>
    <a:masterClrMapping/>
  </p:clrMapOvr>
  <p:transition>
    <p:fade/>
  </p:transition>
</p:sldLayout>
</file>

<file path=ppt/slideLayouts/slideLayout384.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8054492"/>
      </p:ext>
    </p:extLst>
  </p:cSld>
  <p:clrMapOvr>
    <a:masterClrMapping/>
  </p:clrMapOvr>
  <p:transition>
    <p:fade/>
  </p:transition>
</p:sldLayout>
</file>

<file path=ppt/slideLayouts/slideLayout385.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9822737"/>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Photo slides with Blue Bar">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83660" y="228599"/>
            <a:ext cx="11149013" cy="1131364"/>
          </a:xfrm>
        </p:spPr>
        <p:txBody>
          <a:bodyPr/>
          <a:lstStyle>
            <a:lvl1pPr>
              <a:defRPr>
                <a:solidFill>
                  <a:schemeClr val="bg1">
                    <a:alpha val="99000"/>
                  </a:schemeClr>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605177" y="1684476"/>
            <a:ext cx="11149013" cy="152862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bwMode="invGray">
          <a:xfrm>
            <a:off x="10320525" y="371141"/>
            <a:ext cx="1308491" cy="275328"/>
          </a:xfrm>
          <a:prstGeom prst="rect">
            <a:avLst/>
          </a:prstGeom>
        </p:spPr>
      </p:pic>
      <p:sp>
        <p:nvSpPr>
          <p:cNvPr id="8" name="Text Placeholder 8"/>
          <p:cNvSpPr>
            <a:spLocks noGrp="1"/>
          </p:cNvSpPr>
          <p:nvPr>
            <p:ph type="body" sz="quarter" idx="11"/>
          </p:nvPr>
        </p:nvSpPr>
        <p:spPr>
          <a:xfrm>
            <a:off x="601678" y="6078216"/>
            <a:ext cx="5670027" cy="207749"/>
          </a:xfrm>
        </p:spPr>
        <p:txBody>
          <a:bodyPr/>
          <a:lstStyle>
            <a:lvl1pPr marL="0" indent="0">
              <a:buNone/>
              <a:defRPr sz="1500"/>
            </a:lvl1pPr>
          </a:lstStyle>
          <a:p>
            <a:pPr lvl="0"/>
            <a:r>
              <a:rPr lang="en-US" smtClean="0"/>
              <a:t>Click to edit Master text styles</a:t>
            </a:r>
          </a:p>
        </p:txBody>
      </p:sp>
      <p:sp>
        <p:nvSpPr>
          <p:cNvPr id="6" name="TextBox 5"/>
          <p:cNvSpPr txBox="1"/>
          <p:nvPr/>
        </p:nvSpPr>
        <p:spPr>
          <a:xfrm>
            <a:off x="591673" y="6349343"/>
            <a:ext cx="441052" cy="123111"/>
          </a:xfrm>
          <a:prstGeom prst="rect">
            <a:avLst/>
          </a:prstGeom>
          <a:noFill/>
        </p:spPr>
        <p:txBody>
          <a:bodyPr wrap="square" lIns="0" tIns="0" rIns="0" bIns="0" rtlCol="0">
            <a:spAutoFit/>
          </a:bodyPr>
          <a:lstStyle/>
          <a:p>
            <a:fld id="{B407DAFF-433B-45E8-A718-D1FBB70E57FD}" type="slidenum">
              <a:rPr lang="en-US" sz="800" smtClean="0">
                <a:solidFill>
                  <a:srgbClr val="292929">
                    <a:lumMod val="75000"/>
                    <a:lumOff val="25000"/>
                    <a:alpha val="99000"/>
                  </a:srgbClr>
                </a:solidFill>
              </a:rPr>
              <a:pPr/>
              <a:t>‹#›</a:t>
            </a:fld>
            <a:endParaRPr lang="en-US" sz="800" dirty="0" err="1" smtClean="0">
              <a:solidFill>
                <a:srgbClr val="292929">
                  <a:lumMod val="75000"/>
                  <a:lumOff val="25000"/>
                  <a:alpha val="99000"/>
                </a:srgbClr>
              </a:solidFill>
            </a:endParaRPr>
          </a:p>
        </p:txBody>
      </p:sp>
      <p:sp>
        <p:nvSpPr>
          <p:cNvPr id="9" name="TextBox 8"/>
          <p:cNvSpPr txBox="1"/>
          <p:nvPr/>
        </p:nvSpPr>
        <p:spPr>
          <a:xfrm>
            <a:off x="1021966" y="6349343"/>
            <a:ext cx="710004"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6/29/2011</a:t>
            </a:r>
          </a:p>
        </p:txBody>
      </p:sp>
      <p:sp>
        <p:nvSpPr>
          <p:cNvPr id="10" name="TextBox 9"/>
          <p:cNvSpPr txBox="1"/>
          <p:nvPr/>
        </p:nvSpPr>
        <p:spPr>
          <a:xfrm>
            <a:off x="580915" y="6486485"/>
            <a:ext cx="1366221" cy="123111"/>
          </a:xfrm>
          <a:prstGeom prst="rect">
            <a:avLst/>
          </a:prstGeom>
          <a:noFill/>
        </p:spPr>
        <p:txBody>
          <a:bodyPr wrap="square" lIns="0" tIns="0" rIns="0" bIns="0" rtlCol="0">
            <a:spAutoFit/>
          </a:bodyPr>
          <a:lstStyle/>
          <a:p>
            <a:r>
              <a:rPr lang="en-US" sz="800" dirty="0" smtClean="0">
                <a:solidFill>
                  <a:srgbClr val="292929">
                    <a:lumMod val="75000"/>
                    <a:lumOff val="25000"/>
                    <a:alpha val="99000"/>
                  </a:srgbClr>
                </a:solidFill>
              </a:rPr>
              <a:t>MICROSOFT CONFIDENTIAL</a:t>
            </a:r>
          </a:p>
        </p:txBody>
      </p:sp>
    </p:spTree>
    <p:extLst>
      <p:ext uri="{BB962C8B-B14F-4D97-AF65-F5344CB8AC3E}">
        <p14:creationId xmlns:p14="http://schemas.microsoft.com/office/powerpoint/2010/main" val="24135718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8" name="Teardrop 7"/>
          <p:cNvSpPr/>
          <p:nvPr userDrawn="1"/>
        </p:nvSpPr>
        <p:spPr bwMode="auto">
          <a:xfrm>
            <a:off x="9847979" y="-160540"/>
            <a:ext cx="1828800" cy="1828800"/>
          </a:xfrm>
          <a:prstGeom prst="teardrop">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eardrop 8"/>
          <p:cNvSpPr/>
          <p:nvPr userDrawn="1"/>
        </p:nvSpPr>
        <p:spPr bwMode="auto">
          <a:xfrm>
            <a:off x="9262519" y="1298577"/>
            <a:ext cx="1170916" cy="1170916"/>
          </a:xfrm>
          <a:prstGeom prst="teardrop">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Teardrop 9"/>
          <p:cNvSpPr/>
          <p:nvPr userDrawn="1"/>
        </p:nvSpPr>
        <p:spPr bwMode="auto">
          <a:xfrm>
            <a:off x="9262521" y="-160540"/>
            <a:ext cx="875009" cy="875011"/>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Teardrop 10"/>
          <p:cNvSpPr/>
          <p:nvPr userDrawn="1"/>
        </p:nvSpPr>
        <p:spPr bwMode="auto">
          <a:xfrm>
            <a:off x="8219107" y="1423060"/>
            <a:ext cx="665432" cy="665432"/>
          </a:xfrm>
          <a:prstGeom prst="teardrop">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eardrop 11"/>
          <p:cNvSpPr/>
          <p:nvPr userDrawn="1"/>
        </p:nvSpPr>
        <p:spPr bwMode="auto">
          <a:xfrm>
            <a:off x="9262519" y="5753557"/>
            <a:ext cx="1170916" cy="1170916"/>
          </a:xfrm>
          <a:prstGeom prst="teardrop">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Teardrop 12"/>
          <p:cNvSpPr/>
          <p:nvPr userDrawn="1"/>
        </p:nvSpPr>
        <p:spPr bwMode="auto">
          <a:xfrm>
            <a:off x="10527822" y="5081417"/>
            <a:ext cx="773912" cy="773912"/>
          </a:xfrm>
          <a:prstGeom prst="teardrop">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Teardrop 13"/>
          <p:cNvSpPr/>
          <p:nvPr userDrawn="1"/>
        </p:nvSpPr>
        <p:spPr bwMode="auto">
          <a:xfrm>
            <a:off x="11216481" y="5610291"/>
            <a:ext cx="316712" cy="316712"/>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Teardrop 14"/>
          <p:cNvSpPr/>
          <p:nvPr userDrawn="1"/>
        </p:nvSpPr>
        <p:spPr bwMode="auto">
          <a:xfrm>
            <a:off x="10622882" y="6339014"/>
            <a:ext cx="2361286" cy="2361287"/>
          </a:xfrm>
          <a:prstGeom prst="teardrop">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Teardrop 15"/>
          <p:cNvSpPr/>
          <p:nvPr userDrawn="1"/>
        </p:nvSpPr>
        <p:spPr bwMode="auto">
          <a:xfrm>
            <a:off x="681947" y="442110"/>
            <a:ext cx="1255574" cy="1255575"/>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Teardrop 16"/>
          <p:cNvSpPr/>
          <p:nvPr userDrawn="1"/>
        </p:nvSpPr>
        <p:spPr bwMode="auto">
          <a:xfrm>
            <a:off x="1866443" y="-160540"/>
            <a:ext cx="513190" cy="513191"/>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Teardrop 17"/>
          <p:cNvSpPr/>
          <p:nvPr userDrawn="1"/>
        </p:nvSpPr>
        <p:spPr bwMode="auto">
          <a:xfrm>
            <a:off x="11749867" y="1234417"/>
            <a:ext cx="244474" cy="244475"/>
          </a:xfrm>
          <a:prstGeom prst="teardrop">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Teardrop 18"/>
          <p:cNvSpPr/>
          <p:nvPr userDrawn="1"/>
        </p:nvSpPr>
        <p:spPr bwMode="auto">
          <a:xfrm>
            <a:off x="5824555" y="1918421"/>
            <a:ext cx="875009" cy="875011"/>
          </a:xfrm>
          <a:prstGeom prst="teardrop">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Teardrop 19"/>
          <p:cNvSpPr/>
          <p:nvPr userDrawn="1"/>
        </p:nvSpPr>
        <p:spPr bwMode="auto">
          <a:xfrm>
            <a:off x="4973452" y="5410282"/>
            <a:ext cx="603404" cy="603404"/>
          </a:xfrm>
          <a:prstGeom prst="teardrop">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Teardrop 20"/>
          <p:cNvSpPr/>
          <p:nvPr userDrawn="1"/>
        </p:nvSpPr>
        <p:spPr bwMode="auto">
          <a:xfrm>
            <a:off x="5629432" y="4681875"/>
            <a:ext cx="1030108" cy="1030108"/>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ctr" anchorCtr="0" forceAA="0" compatLnSpc="1">
            <a:prstTxWarp prst="textNoShape">
              <a:avLst/>
            </a:prstTxWarp>
            <a:noAutofit/>
          </a:bodyPr>
          <a:lstStyle/>
          <a:p>
            <a:pPr algn="ctr" defTabSz="914061"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973138" y="4343401"/>
            <a:ext cx="10237787" cy="461665"/>
          </a:xfrm>
        </p:spPr>
        <p:txBody>
          <a:bodyPr>
            <a:noAutofit/>
          </a:bodyPr>
          <a:lstStyle>
            <a:lvl1pPr marL="0" indent="0" algn="l">
              <a:lnSpc>
                <a:spcPct val="90000"/>
              </a:lnSpc>
              <a:spcBef>
                <a:spcPts val="0"/>
              </a:spcBef>
              <a:buNone/>
              <a:defRPr lang="en-US" sz="3600" kern="1200" spc="-71" baseline="0" dirty="0">
                <a:gradFill>
                  <a:gsLst>
                    <a:gs pos="2083">
                      <a:schemeClr val="tx1"/>
                    </a:gs>
                    <a:gs pos="99000">
                      <a:schemeClr val="tx1"/>
                    </a:gs>
                  </a:gsLst>
                  <a:lin ang="5400000" scaled="0"/>
                </a:gradFill>
                <a:latin typeface="+mj-lt"/>
                <a:ea typeface="+mn-ea"/>
                <a:cs typeface="+mn-cs"/>
              </a:defRPr>
            </a:lvl1pPr>
            <a:lvl2pPr marL="457163" indent="0" algn="ctr">
              <a:buNone/>
              <a:defRPr>
                <a:solidFill>
                  <a:schemeClr val="tx1">
                    <a:tint val="75000"/>
                  </a:schemeClr>
                </a:solidFill>
              </a:defRPr>
            </a:lvl2pPr>
            <a:lvl3pPr marL="914325" indent="0" algn="ctr">
              <a:buNone/>
              <a:defRPr>
                <a:solidFill>
                  <a:schemeClr val="tx1">
                    <a:tint val="75000"/>
                  </a:schemeClr>
                </a:solidFill>
              </a:defRPr>
            </a:lvl3pPr>
            <a:lvl4pPr marL="1371488" indent="0" algn="ctr">
              <a:buNone/>
              <a:defRPr>
                <a:solidFill>
                  <a:schemeClr val="tx1">
                    <a:tint val="75000"/>
                  </a:schemeClr>
                </a:solidFill>
              </a:defRPr>
            </a:lvl4pPr>
            <a:lvl5pPr marL="1828651" indent="0" algn="ctr">
              <a:buNone/>
              <a:defRPr>
                <a:solidFill>
                  <a:schemeClr val="tx1">
                    <a:tint val="75000"/>
                  </a:schemeClr>
                </a:solidFill>
              </a:defRPr>
            </a:lvl5pPr>
            <a:lvl6pPr marL="2285813" indent="0" algn="ctr">
              <a:buNone/>
              <a:defRPr>
                <a:solidFill>
                  <a:schemeClr val="tx1">
                    <a:tint val="75000"/>
                  </a:schemeClr>
                </a:solidFill>
              </a:defRPr>
            </a:lvl6pPr>
            <a:lvl7pPr marL="2742976" indent="0" algn="ctr">
              <a:buNone/>
              <a:defRPr>
                <a:solidFill>
                  <a:schemeClr val="tx1">
                    <a:tint val="75000"/>
                  </a:schemeClr>
                </a:solidFill>
              </a:defRPr>
            </a:lvl7pPr>
            <a:lvl8pPr marL="3200139" indent="0" algn="ctr">
              <a:buNone/>
              <a:defRPr>
                <a:solidFill>
                  <a:schemeClr val="tx1">
                    <a:tint val="75000"/>
                  </a:schemeClr>
                </a:solidFill>
              </a:defRPr>
            </a:lvl8pPr>
            <a:lvl9pPr marL="3657301" indent="0" algn="ctr">
              <a:buNone/>
              <a:defRPr>
                <a:solidFill>
                  <a:schemeClr val="tx1">
                    <a:tint val="75000"/>
                  </a:schemeClr>
                </a:solidFill>
              </a:defRPr>
            </a:lvl9pPr>
          </a:lstStyle>
          <a:p>
            <a:pPr marL="0" marR="0" lvl="0" indent="0" algn="l" defTabSz="914325"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2" y="2739679"/>
            <a:ext cx="10242551"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600" b="0" kern="1200" cap="none" spc="-400" baseline="0" dirty="0" smtClean="0">
                <a:ln w="3175">
                  <a:noFill/>
                </a:ln>
                <a:solidFill>
                  <a:schemeClr val="accent3">
                    <a:lumMod val="40000"/>
                    <a:lumOff val="60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72345" y="1447800"/>
            <a:ext cx="10237787" cy="914096"/>
          </a:xfrm>
        </p:spPr>
        <p:txBody>
          <a:bodyPr wrap="square" anchor="ctr">
            <a:noAutofit/>
          </a:bodyPr>
          <a:lstStyle>
            <a:lvl1pPr marL="0" indent="0">
              <a:buNone/>
              <a:defRPr sz="6700" spc="-151">
                <a:solidFill>
                  <a:schemeClr val="tx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1982428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3" y="1447800"/>
            <a:ext cx="11149013" cy="1528624"/>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18731156"/>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Title and Subtitle with Conten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605177" y="1937984"/>
            <a:ext cx="11149013" cy="1764585"/>
          </a:xfrm>
        </p:spPr>
        <p:txBody>
          <a:bodyPr/>
          <a:lstStyle>
            <a:lvl1pPr>
              <a:defRPr sz="2800"/>
            </a:lvl1pPr>
            <a:lvl2pPr>
              <a:defRPr sz="2400"/>
            </a:lvl2pPr>
            <a:lvl3pPr>
              <a:defRPr sz="2000"/>
            </a:lvl3pPr>
            <a:lvl4pPr>
              <a:defRPr sz="1900"/>
            </a:lvl4pPr>
            <a:lvl5pPr>
              <a:defRPr sz="19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quarter" idx="11"/>
          </p:nvPr>
        </p:nvSpPr>
        <p:spPr>
          <a:xfrm>
            <a:off x="612592" y="1170673"/>
            <a:ext cx="11059457" cy="221599"/>
          </a:xfrm>
        </p:spPr>
        <p:txBody>
          <a:bodyPr/>
          <a:lstStyle>
            <a:lvl1pPr marL="0" indent="0">
              <a:buNone/>
              <a:defRPr sz="1600" b="1" cap="all" baseline="0"/>
            </a:lvl1pPr>
          </a:lstStyle>
          <a:p>
            <a:pPr lvl="0"/>
            <a:r>
              <a:rPr lang="en-US" smtClean="0"/>
              <a:t>Click to edit Master text styles</a:t>
            </a:r>
          </a:p>
        </p:txBody>
      </p:sp>
      <p:sp>
        <p:nvSpPr>
          <p:cNvPr id="11" name="Title 1"/>
          <p:cNvSpPr>
            <a:spLocks noGrp="1"/>
          </p:cNvSpPr>
          <p:nvPr>
            <p:ph type="title"/>
          </p:nvPr>
        </p:nvSpPr>
        <p:spPr>
          <a:xfrm>
            <a:off x="580914" y="228599"/>
            <a:ext cx="11149013" cy="767688"/>
          </a:xfrm>
        </p:spPr>
        <p:txBody>
          <a:bodyPr/>
          <a:lstStyle>
            <a:lvl1pPr>
              <a:defRPr>
                <a:solidFill>
                  <a:schemeClr val="tx1">
                    <a:alpha val="98824"/>
                  </a:schemeClr>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13682498"/>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694" y="2183421"/>
            <a:ext cx="10237787" cy="923329"/>
          </a:xfrm>
        </p:spPr>
        <p:txBody>
          <a:bodyPr anchor="b" anchorCtr="0"/>
          <a:lstStyle>
            <a:lvl1pPr>
              <a:defRPr sz="6700" spc="-151" baseline="0">
                <a:solidFill>
                  <a:schemeClr val="tx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8"/>
            <a:ext cx="10237787" cy="498599"/>
          </a:xfrm>
        </p:spPr>
        <p:txBody>
          <a:bodyPr>
            <a:noAutofit/>
          </a:bodyPr>
          <a:lstStyle>
            <a:lvl1pPr marL="0" indent="0">
              <a:spcBef>
                <a:spcPts val="0"/>
              </a:spcBef>
              <a:buNone/>
              <a:defRPr spc="-71" baseline="0">
                <a:solidFill>
                  <a:schemeClr val="tx2">
                    <a:lumMod val="40000"/>
                    <a:lumOff val="60000"/>
                    <a:alpha val="99000"/>
                  </a:schemeClr>
                </a:solidFill>
                <a:latin typeface="+mj-lt"/>
              </a:defRPr>
            </a:lvl1pPr>
          </a:lstStyle>
          <a:p>
            <a:pPr lvl="0"/>
            <a:r>
              <a:rPr lang="en-US" dirty="0" smtClean="0"/>
              <a:t>Speaker Title</a:t>
            </a:r>
            <a:endParaRPr lang="en-US" dirty="0"/>
          </a:p>
        </p:txBody>
      </p:sp>
      <p:sp>
        <p:nvSpPr>
          <p:cNvPr id="452" name="Rectangle 451"/>
          <p:cNvSpPr/>
          <p:nvPr userDrawn="1"/>
        </p:nvSpPr>
        <p:spPr bwMode="auto">
          <a:xfrm>
            <a:off x="9847979" y="-160540"/>
            <a:ext cx="1828800" cy="1828800"/>
          </a:xfrm>
          <a:prstGeom prst="rect">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3" name="Rectangle 452"/>
          <p:cNvSpPr/>
          <p:nvPr userDrawn="1"/>
        </p:nvSpPr>
        <p:spPr bwMode="auto">
          <a:xfrm>
            <a:off x="9262519" y="1298579"/>
            <a:ext cx="1170916" cy="1170916"/>
          </a:xfrm>
          <a:prstGeom prst="rect">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4" name="Rectangle 453"/>
          <p:cNvSpPr/>
          <p:nvPr userDrawn="1"/>
        </p:nvSpPr>
        <p:spPr bwMode="auto">
          <a:xfrm>
            <a:off x="9262522" y="-160539"/>
            <a:ext cx="875009" cy="875011"/>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5" name="Rectangle 454"/>
          <p:cNvSpPr/>
          <p:nvPr userDrawn="1"/>
        </p:nvSpPr>
        <p:spPr bwMode="auto">
          <a:xfrm>
            <a:off x="8219107" y="1423060"/>
            <a:ext cx="665432" cy="665432"/>
          </a:xfrm>
          <a:prstGeom prst="rect">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6" name="Rectangle 455"/>
          <p:cNvSpPr/>
          <p:nvPr userDrawn="1"/>
        </p:nvSpPr>
        <p:spPr bwMode="auto">
          <a:xfrm>
            <a:off x="9262519" y="5753559"/>
            <a:ext cx="1170916" cy="1170916"/>
          </a:xfrm>
          <a:prstGeom prst="rect">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7" name="Rectangle 456"/>
          <p:cNvSpPr/>
          <p:nvPr userDrawn="1"/>
        </p:nvSpPr>
        <p:spPr bwMode="auto">
          <a:xfrm>
            <a:off x="10527822" y="5081417"/>
            <a:ext cx="773912" cy="773912"/>
          </a:xfrm>
          <a:prstGeom prst="rect">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8" name="Rectangle 457"/>
          <p:cNvSpPr/>
          <p:nvPr userDrawn="1"/>
        </p:nvSpPr>
        <p:spPr bwMode="auto">
          <a:xfrm>
            <a:off x="11216481" y="5610291"/>
            <a:ext cx="316712" cy="316712"/>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9" name="Rectangle 458"/>
          <p:cNvSpPr/>
          <p:nvPr userDrawn="1"/>
        </p:nvSpPr>
        <p:spPr bwMode="auto">
          <a:xfrm>
            <a:off x="10622882" y="6339024"/>
            <a:ext cx="2361286" cy="2361287"/>
          </a:xfrm>
          <a:prstGeom prst="rect">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0" name="Rectangle 459"/>
          <p:cNvSpPr/>
          <p:nvPr userDrawn="1"/>
        </p:nvSpPr>
        <p:spPr bwMode="auto">
          <a:xfrm>
            <a:off x="681947" y="442121"/>
            <a:ext cx="1255574" cy="1255575"/>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1" name="Rectangle 460"/>
          <p:cNvSpPr/>
          <p:nvPr userDrawn="1"/>
        </p:nvSpPr>
        <p:spPr bwMode="auto">
          <a:xfrm>
            <a:off x="1866445" y="-160540"/>
            <a:ext cx="513190" cy="513191"/>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2" name="Rectangle 461"/>
          <p:cNvSpPr/>
          <p:nvPr userDrawn="1"/>
        </p:nvSpPr>
        <p:spPr bwMode="auto">
          <a:xfrm>
            <a:off x="11749869" y="1234417"/>
            <a:ext cx="244474" cy="244475"/>
          </a:xfrm>
          <a:prstGeom prst="rect">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3" name="Rectangle 462"/>
          <p:cNvSpPr/>
          <p:nvPr userDrawn="1"/>
        </p:nvSpPr>
        <p:spPr bwMode="auto">
          <a:xfrm>
            <a:off x="5824555" y="1918421"/>
            <a:ext cx="875009" cy="875011"/>
          </a:xfrm>
          <a:prstGeom prst="rect">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4" name="Rectangle 463"/>
          <p:cNvSpPr/>
          <p:nvPr userDrawn="1"/>
        </p:nvSpPr>
        <p:spPr bwMode="auto">
          <a:xfrm>
            <a:off x="4973453" y="5410283"/>
            <a:ext cx="603404" cy="603404"/>
          </a:xfrm>
          <a:prstGeom prst="rect">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5" name="Rectangle 464"/>
          <p:cNvSpPr/>
          <p:nvPr userDrawn="1"/>
        </p:nvSpPr>
        <p:spPr bwMode="auto">
          <a:xfrm>
            <a:off x="5629432" y="4681875"/>
            <a:ext cx="1030108" cy="1030108"/>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753034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2967348"/>
            <a:ext cx="11149013" cy="923329"/>
          </a:xfrm>
        </p:spPr>
        <p:txBody>
          <a:bodyPr anchor="ctr" anchorCtr="0"/>
          <a:lstStyle>
            <a:lvl1pPr>
              <a:defRPr sz="6700" spc="-300" baseline="0">
                <a:solidFill>
                  <a:schemeClr val="tx1">
                    <a:alpha val="99000"/>
                  </a:schemeClr>
                </a:solidFill>
              </a:defRPr>
            </a:lvl1pPr>
          </a:lstStyle>
          <a:p>
            <a:r>
              <a:rPr lang="en-US" dirty="0" smtClean="0"/>
              <a:t>Click to edit title style</a:t>
            </a:r>
            <a:endParaRPr lang="en-US" dirty="0"/>
          </a:p>
        </p:txBody>
      </p:sp>
      <p:sp>
        <p:nvSpPr>
          <p:cNvPr id="3" name="Oval 2"/>
          <p:cNvSpPr/>
          <p:nvPr userDrawn="1"/>
        </p:nvSpPr>
        <p:spPr bwMode="auto">
          <a:xfrm>
            <a:off x="10202424" y="-383423"/>
            <a:ext cx="1828800" cy="1828800"/>
          </a:xfrm>
          <a:prstGeom prst="ellipse">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Oval 3"/>
          <p:cNvSpPr/>
          <p:nvPr userDrawn="1"/>
        </p:nvSpPr>
        <p:spPr bwMode="auto">
          <a:xfrm>
            <a:off x="9616963" y="1075695"/>
            <a:ext cx="1170916" cy="1170916"/>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Oval 4"/>
          <p:cNvSpPr/>
          <p:nvPr userDrawn="1"/>
        </p:nvSpPr>
        <p:spPr bwMode="auto">
          <a:xfrm>
            <a:off x="9616963" y="-383423"/>
            <a:ext cx="875009" cy="875011"/>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Oval 5"/>
          <p:cNvSpPr/>
          <p:nvPr userDrawn="1"/>
        </p:nvSpPr>
        <p:spPr bwMode="auto">
          <a:xfrm>
            <a:off x="8573549" y="1200179"/>
            <a:ext cx="665432" cy="665432"/>
          </a:xfrm>
          <a:prstGeom prst="ellipse">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Oval 6"/>
          <p:cNvSpPr/>
          <p:nvPr userDrawn="1"/>
        </p:nvSpPr>
        <p:spPr bwMode="auto">
          <a:xfrm>
            <a:off x="9490215" y="5499903"/>
            <a:ext cx="1170916" cy="1170916"/>
          </a:xfrm>
          <a:prstGeom prst="ellipse">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userDrawn="1"/>
        </p:nvSpPr>
        <p:spPr bwMode="auto">
          <a:xfrm>
            <a:off x="10755520" y="4827763"/>
            <a:ext cx="773912" cy="773912"/>
          </a:xfrm>
          <a:prstGeom prst="ellipse">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userDrawn="1"/>
        </p:nvSpPr>
        <p:spPr bwMode="auto">
          <a:xfrm>
            <a:off x="11444176" y="5356636"/>
            <a:ext cx="316712" cy="316712"/>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Oval 9"/>
          <p:cNvSpPr/>
          <p:nvPr userDrawn="1"/>
        </p:nvSpPr>
        <p:spPr bwMode="auto">
          <a:xfrm>
            <a:off x="10850578" y="6085370"/>
            <a:ext cx="2361286" cy="2361287"/>
          </a:xfrm>
          <a:prstGeom prst="ellipse">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Oval 10"/>
          <p:cNvSpPr/>
          <p:nvPr userDrawn="1"/>
        </p:nvSpPr>
        <p:spPr bwMode="auto">
          <a:xfrm>
            <a:off x="1503469" y="1115612"/>
            <a:ext cx="1255574" cy="1255575"/>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Oval 11"/>
          <p:cNvSpPr/>
          <p:nvPr userDrawn="1"/>
        </p:nvSpPr>
        <p:spPr bwMode="auto">
          <a:xfrm>
            <a:off x="2687963" y="512963"/>
            <a:ext cx="513190" cy="513191"/>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userDrawn="1"/>
        </p:nvSpPr>
        <p:spPr bwMode="auto">
          <a:xfrm>
            <a:off x="12104310" y="1011537"/>
            <a:ext cx="244474" cy="244475"/>
          </a:xfrm>
          <a:prstGeom prst="ellipse">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Oval 13"/>
          <p:cNvSpPr/>
          <p:nvPr userDrawn="1"/>
        </p:nvSpPr>
        <p:spPr bwMode="auto">
          <a:xfrm>
            <a:off x="11156213" y="1879033"/>
            <a:ext cx="875009" cy="875011"/>
          </a:xfrm>
          <a:prstGeom prst="ellipse">
            <a:avLst/>
          </a:prstGeom>
          <a:noFill/>
          <a:ln w="9525">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Oval 14"/>
          <p:cNvSpPr/>
          <p:nvPr userDrawn="1"/>
        </p:nvSpPr>
        <p:spPr bwMode="auto">
          <a:xfrm>
            <a:off x="4973453" y="5410283"/>
            <a:ext cx="603404" cy="603404"/>
          </a:xfrm>
          <a:prstGeom prst="ellipse">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p:cNvSpPr/>
          <p:nvPr userDrawn="1"/>
        </p:nvSpPr>
        <p:spPr bwMode="auto">
          <a:xfrm>
            <a:off x="5629432" y="4681875"/>
            <a:ext cx="1030108" cy="1030108"/>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832647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ag_Lin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3050437"/>
            <a:ext cx="11149013" cy="757131"/>
          </a:xfrm>
        </p:spPr>
        <p:txBody>
          <a:bodyPr anchor="ctr" anchorCtr="0"/>
          <a:lstStyle>
            <a:lvl1pPr>
              <a:defRPr sz="5500" spc="0" baseline="0">
                <a:solidFill>
                  <a:schemeClr val="tx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4110460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8" name="Teardrop 7"/>
          <p:cNvSpPr/>
          <p:nvPr userDrawn="1"/>
        </p:nvSpPr>
        <p:spPr bwMode="auto">
          <a:xfrm>
            <a:off x="9847979" y="-160540"/>
            <a:ext cx="1828800" cy="1828800"/>
          </a:xfrm>
          <a:prstGeom prst="teardrop">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eardrop 8"/>
          <p:cNvSpPr/>
          <p:nvPr userDrawn="1"/>
        </p:nvSpPr>
        <p:spPr bwMode="auto">
          <a:xfrm>
            <a:off x="9262519" y="1298579"/>
            <a:ext cx="1170916" cy="1170916"/>
          </a:xfrm>
          <a:prstGeom prst="teardrop">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Teardrop 9"/>
          <p:cNvSpPr/>
          <p:nvPr userDrawn="1"/>
        </p:nvSpPr>
        <p:spPr bwMode="auto">
          <a:xfrm>
            <a:off x="9262522" y="-160539"/>
            <a:ext cx="875009" cy="875011"/>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Teardrop 10"/>
          <p:cNvSpPr/>
          <p:nvPr userDrawn="1"/>
        </p:nvSpPr>
        <p:spPr bwMode="auto">
          <a:xfrm>
            <a:off x="8219107" y="1423060"/>
            <a:ext cx="665432" cy="665432"/>
          </a:xfrm>
          <a:prstGeom prst="teardrop">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eardrop 11"/>
          <p:cNvSpPr/>
          <p:nvPr userDrawn="1"/>
        </p:nvSpPr>
        <p:spPr bwMode="auto">
          <a:xfrm>
            <a:off x="9262519" y="5753559"/>
            <a:ext cx="1170916" cy="1170916"/>
          </a:xfrm>
          <a:prstGeom prst="teardrop">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Teardrop 12"/>
          <p:cNvSpPr/>
          <p:nvPr userDrawn="1"/>
        </p:nvSpPr>
        <p:spPr bwMode="auto">
          <a:xfrm>
            <a:off x="10527822" y="5081417"/>
            <a:ext cx="773912" cy="773912"/>
          </a:xfrm>
          <a:prstGeom prst="teardrop">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Teardrop 13"/>
          <p:cNvSpPr/>
          <p:nvPr userDrawn="1"/>
        </p:nvSpPr>
        <p:spPr bwMode="auto">
          <a:xfrm>
            <a:off x="11216481" y="5610291"/>
            <a:ext cx="316712" cy="316712"/>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Teardrop 14"/>
          <p:cNvSpPr/>
          <p:nvPr userDrawn="1"/>
        </p:nvSpPr>
        <p:spPr bwMode="auto">
          <a:xfrm>
            <a:off x="10622882" y="6339024"/>
            <a:ext cx="2361286" cy="2361287"/>
          </a:xfrm>
          <a:prstGeom prst="teardrop">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Teardrop 15"/>
          <p:cNvSpPr/>
          <p:nvPr userDrawn="1"/>
        </p:nvSpPr>
        <p:spPr bwMode="auto">
          <a:xfrm>
            <a:off x="681947" y="442121"/>
            <a:ext cx="1255574" cy="1255575"/>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Teardrop 16"/>
          <p:cNvSpPr/>
          <p:nvPr userDrawn="1"/>
        </p:nvSpPr>
        <p:spPr bwMode="auto">
          <a:xfrm>
            <a:off x="1866445" y="-160540"/>
            <a:ext cx="513190" cy="513191"/>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Teardrop 17"/>
          <p:cNvSpPr/>
          <p:nvPr userDrawn="1"/>
        </p:nvSpPr>
        <p:spPr bwMode="auto">
          <a:xfrm>
            <a:off x="11749869" y="1234417"/>
            <a:ext cx="244474" cy="244475"/>
          </a:xfrm>
          <a:prstGeom prst="teardrop">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Teardrop 18"/>
          <p:cNvSpPr/>
          <p:nvPr userDrawn="1"/>
        </p:nvSpPr>
        <p:spPr bwMode="auto">
          <a:xfrm>
            <a:off x="5824555" y="1918421"/>
            <a:ext cx="875009" cy="875011"/>
          </a:xfrm>
          <a:prstGeom prst="teardrop">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Teardrop 19"/>
          <p:cNvSpPr/>
          <p:nvPr userDrawn="1"/>
        </p:nvSpPr>
        <p:spPr bwMode="auto">
          <a:xfrm>
            <a:off x="4973453" y="5410283"/>
            <a:ext cx="603404" cy="603404"/>
          </a:xfrm>
          <a:prstGeom prst="teardrop">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Teardrop 20"/>
          <p:cNvSpPr/>
          <p:nvPr userDrawn="1"/>
        </p:nvSpPr>
        <p:spPr bwMode="auto">
          <a:xfrm>
            <a:off x="5629432" y="4681875"/>
            <a:ext cx="1030108" cy="1030108"/>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973138" y="4343412"/>
            <a:ext cx="10237787" cy="461665"/>
          </a:xfrm>
        </p:spPr>
        <p:txBody>
          <a:bodyPr>
            <a:noAutofit/>
          </a:bodyPr>
          <a:lstStyle>
            <a:lvl1pPr marL="0" indent="0" algn="l">
              <a:lnSpc>
                <a:spcPct val="90000"/>
              </a:lnSpc>
              <a:spcBef>
                <a:spcPts val="0"/>
              </a:spcBef>
              <a:buNone/>
              <a:defRPr lang="en-US" sz="3600" kern="1200" spc="-71" baseline="0" dirty="0">
                <a:gradFill>
                  <a:gsLst>
                    <a:gs pos="2083">
                      <a:schemeClr val="tx1"/>
                    </a:gs>
                    <a:gs pos="99000">
                      <a:schemeClr val="tx1"/>
                    </a:gs>
                  </a:gsLst>
                  <a:lin ang="5400000" scaled="0"/>
                </a:gradFill>
                <a:latin typeface="+mj-lt"/>
                <a:ea typeface="+mn-ea"/>
                <a:cs typeface="+mn-cs"/>
              </a:defRPr>
            </a:lvl1pPr>
            <a:lvl2pPr marL="457005" indent="0" algn="ctr">
              <a:buNone/>
              <a:defRPr>
                <a:solidFill>
                  <a:schemeClr val="tx1">
                    <a:tint val="75000"/>
                  </a:schemeClr>
                </a:solidFill>
              </a:defRPr>
            </a:lvl2pPr>
            <a:lvl3pPr marL="914021" indent="0" algn="ctr">
              <a:buNone/>
              <a:defRPr>
                <a:solidFill>
                  <a:schemeClr val="tx1">
                    <a:tint val="75000"/>
                  </a:schemeClr>
                </a:solidFill>
              </a:defRPr>
            </a:lvl3pPr>
            <a:lvl4pPr marL="1371029" indent="0" algn="ctr">
              <a:buNone/>
              <a:defRPr>
                <a:solidFill>
                  <a:schemeClr val="tx1">
                    <a:tint val="75000"/>
                  </a:schemeClr>
                </a:solidFill>
              </a:defRPr>
            </a:lvl4pPr>
            <a:lvl5pPr marL="1828043" indent="0" algn="ctr">
              <a:buNone/>
              <a:defRPr>
                <a:solidFill>
                  <a:schemeClr val="tx1">
                    <a:tint val="75000"/>
                  </a:schemeClr>
                </a:solidFill>
              </a:defRPr>
            </a:lvl5pPr>
            <a:lvl6pPr marL="2285045" indent="0" algn="ctr">
              <a:buNone/>
              <a:defRPr>
                <a:solidFill>
                  <a:schemeClr val="tx1">
                    <a:tint val="75000"/>
                  </a:schemeClr>
                </a:solidFill>
              </a:defRPr>
            </a:lvl6pPr>
            <a:lvl7pPr marL="2742061" indent="0" algn="ctr">
              <a:buNone/>
              <a:defRPr>
                <a:solidFill>
                  <a:schemeClr val="tx1">
                    <a:tint val="75000"/>
                  </a:schemeClr>
                </a:solidFill>
              </a:defRPr>
            </a:lvl7pPr>
            <a:lvl8pPr marL="3199072" indent="0" algn="ctr">
              <a:buNone/>
              <a:defRPr>
                <a:solidFill>
                  <a:schemeClr val="tx1">
                    <a:tint val="75000"/>
                  </a:schemeClr>
                </a:solidFill>
              </a:defRPr>
            </a:lvl8pPr>
            <a:lvl9pPr marL="3656084" indent="0" algn="ctr">
              <a:buNone/>
              <a:defRPr>
                <a:solidFill>
                  <a:schemeClr val="tx1">
                    <a:tint val="75000"/>
                  </a:schemeClr>
                </a:solidFill>
              </a:defRPr>
            </a:lvl9pPr>
          </a:lstStyle>
          <a:p>
            <a:pPr marL="0" marR="0" lvl="0" indent="0" algn="l" defTabSz="914021"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2" y="2739679"/>
            <a:ext cx="10242551"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600" b="0" kern="1200" cap="none" spc="-400" baseline="0" dirty="0" smtClean="0">
                <a:ln w="3175">
                  <a:noFill/>
                </a:ln>
                <a:solidFill>
                  <a:schemeClr val="accent3">
                    <a:lumMod val="40000"/>
                    <a:lumOff val="60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72345" y="1447800"/>
            <a:ext cx="10237787" cy="914096"/>
          </a:xfrm>
        </p:spPr>
        <p:txBody>
          <a:bodyPr wrap="square" anchor="ctr">
            <a:noAutofit/>
          </a:bodyPr>
          <a:lstStyle>
            <a:lvl1pPr marL="0" indent="0">
              <a:buNone/>
              <a:defRPr sz="6700" spc="-151">
                <a:solidFill>
                  <a:schemeClr val="tx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2365220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75713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10"/>
            <a:ext cx="11149013" cy="5181601"/>
          </a:xfrm>
          <a:prstGeom prst="rect">
            <a:avLst/>
          </a:prstGeom>
        </p:spPr>
        <p:txBody>
          <a:bodyPr/>
          <a:lstStyle>
            <a:lvl1pPr marL="284056" indent="-284056">
              <a:buFont typeface="Wingdings" pitchFamily="2" charset="2"/>
              <a:buChar char=""/>
              <a:defRPr sz="4000">
                <a:latin typeface="+mn-lt"/>
              </a:defRPr>
            </a:lvl1pPr>
            <a:lvl2pPr marL="517329" indent="-233275">
              <a:buFont typeface="Wingdings" pitchFamily="2" charset="2"/>
              <a:buChar char=""/>
              <a:defRPr>
                <a:latin typeface="+mn-lt"/>
              </a:defRPr>
            </a:lvl2pPr>
            <a:lvl3pPr marL="741086" indent="-223754">
              <a:buFont typeface="Wingdings" pitchFamily="2" charset="2"/>
              <a:buChar char=""/>
              <a:tabLst/>
              <a:defRPr>
                <a:latin typeface="+mn-lt"/>
              </a:defRPr>
            </a:lvl3pPr>
            <a:lvl4pPr marL="914057" indent="-172968">
              <a:buFont typeface="Wingdings" pitchFamily="2" charset="2"/>
              <a:buChar char=""/>
              <a:defRPr>
                <a:latin typeface="+mn-lt"/>
              </a:defRPr>
            </a:lvl4pPr>
            <a:lvl5pPr marL="1087030" indent="-172968">
              <a:buFont typeface="Wingdings" pitchFamily="2" charset="2"/>
              <a:buChar char=""/>
              <a:tabLst/>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72464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10"/>
            <a:ext cx="11149013" cy="5181601"/>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685" indent="0">
              <a:buNone/>
              <a:defRPr sz="2000">
                <a:solidFill>
                  <a:schemeClr val="bg1">
                    <a:lumMod val="75000"/>
                    <a:lumOff val="25000"/>
                  </a:schemeClr>
                </a:solidFill>
                <a:latin typeface="+mn-lt"/>
              </a:defRPr>
            </a:lvl3pPr>
            <a:lvl4pPr marL="457021" indent="0">
              <a:buNone/>
              <a:defRPr sz="2000">
                <a:solidFill>
                  <a:schemeClr val="bg1">
                    <a:lumMod val="75000"/>
                    <a:lumOff val="25000"/>
                  </a:schemeClr>
                </a:solidFill>
                <a:latin typeface="+mn-lt"/>
              </a:defRPr>
            </a:lvl4pPr>
            <a:lvl5pPr marL="693483"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21014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10"/>
            <a:ext cx="11149013" cy="5181601"/>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685" indent="0">
              <a:buNone/>
              <a:defRPr sz="2000">
                <a:solidFill>
                  <a:schemeClr val="bg1">
                    <a:lumMod val="75000"/>
                    <a:lumOff val="25000"/>
                  </a:schemeClr>
                </a:solidFill>
                <a:latin typeface="+mn-lt"/>
              </a:defRPr>
            </a:lvl3pPr>
            <a:lvl4pPr marL="457021" indent="0">
              <a:buNone/>
              <a:defRPr sz="2000">
                <a:solidFill>
                  <a:schemeClr val="bg1">
                    <a:lumMod val="75000"/>
                    <a:lumOff val="25000"/>
                  </a:schemeClr>
                </a:solidFill>
                <a:latin typeface="+mn-lt"/>
              </a:defRPr>
            </a:lvl4pPr>
            <a:lvl5pPr marL="693483"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59638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520700" y="1447800"/>
            <a:ext cx="5394960" cy="5181600"/>
          </a:xfrm>
        </p:spPr>
        <p:txBody>
          <a:bodyPr>
            <a:noAutofit/>
          </a:bodyPr>
          <a:lstStyle>
            <a:lvl1pPr marL="291992" indent="-291992">
              <a:spcBef>
                <a:spcPts val="1200"/>
              </a:spcBef>
              <a:buClr>
                <a:schemeClr val="tx1"/>
              </a:buClr>
              <a:buFont typeface="Wingdings" pitchFamily="2" charset="2"/>
              <a:buChar char=""/>
              <a:defRPr>
                <a:solidFill>
                  <a:schemeClr val="bg1">
                    <a:lumMod val="75000"/>
                    <a:lumOff val="25000"/>
                  </a:schemeClr>
                </a:solidFill>
              </a:defRPr>
            </a:lvl1pPr>
            <a:lvl2pPr marL="520508" indent="-228516">
              <a:defRPr sz="2000">
                <a:solidFill>
                  <a:schemeClr val="bg1">
                    <a:lumMod val="75000"/>
                    <a:lumOff val="25000"/>
                  </a:schemeClr>
                </a:solidFill>
              </a:defRPr>
            </a:lvl2pPr>
            <a:lvl3pPr marL="685548" indent="-165040">
              <a:tabLst/>
              <a:defRPr sz="2000">
                <a:solidFill>
                  <a:schemeClr val="bg1">
                    <a:lumMod val="75000"/>
                    <a:lumOff val="25000"/>
                  </a:schemeClr>
                </a:solidFill>
              </a:defRPr>
            </a:lvl3pPr>
            <a:lvl4pPr marL="863276" indent="-177730">
              <a:defRPr>
                <a:solidFill>
                  <a:schemeClr val="bg1">
                    <a:lumMod val="75000"/>
                    <a:lumOff val="25000"/>
                  </a:schemeClr>
                </a:solidFill>
              </a:defRPr>
            </a:lvl4pPr>
            <a:lvl5pPr marL="1028316" indent="-165040">
              <a:tabLst/>
              <a:defRPr>
                <a:solidFill>
                  <a:schemeClr val="bg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6277927" y="1447800"/>
            <a:ext cx="5394960" cy="5181600"/>
          </a:xfrm>
        </p:spPr>
        <p:txBody>
          <a:bodyPr>
            <a:noAutofit/>
          </a:bodyPr>
          <a:lstStyle>
            <a:lvl1pPr marL="339599" indent="-339599">
              <a:spcBef>
                <a:spcPts val="1200"/>
              </a:spcBef>
              <a:buFont typeface="Wingdings" pitchFamily="2" charset="2"/>
              <a:buChar char=""/>
              <a:defRPr lang="en-US" sz="3600" kern="1200" spc="-71" baseline="0" dirty="0" smtClean="0">
                <a:solidFill>
                  <a:schemeClr val="bg1">
                    <a:lumMod val="75000"/>
                    <a:lumOff val="25000"/>
                  </a:schemeClr>
                </a:solidFill>
                <a:latin typeface="+mj-lt"/>
                <a:ea typeface="+mn-ea"/>
                <a:cs typeface="+mn-cs"/>
              </a:defRPr>
            </a:lvl1pPr>
            <a:lvl2pPr marL="634761" indent="-342773">
              <a:defRPr lang="en-US" sz="2000" kern="1200" spc="0" baseline="0" dirty="0" smtClean="0">
                <a:solidFill>
                  <a:schemeClr val="bg1">
                    <a:lumMod val="75000"/>
                    <a:lumOff val="25000"/>
                  </a:schemeClr>
                </a:solidFill>
                <a:latin typeface="+mn-lt"/>
                <a:ea typeface="+mn-ea"/>
                <a:cs typeface="+mn-cs"/>
              </a:defRPr>
            </a:lvl2pPr>
            <a:lvl3pPr marL="863276" indent="-342773">
              <a:defRPr lang="en-US" sz="2000" kern="1200" spc="0" baseline="0" dirty="0" smtClean="0">
                <a:solidFill>
                  <a:schemeClr val="bg1">
                    <a:lumMod val="75000"/>
                    <a:lumOff val="25000"/>
                  </a:schemeClr>
                </a:solidFill>
                <a:latin typeface="+mn-lt"/>
                <a:ea typeface="+mn-ea"/>
                <a:cs typeface="+mn-cs"/>
              </a:defRPr>
            </a:lvl3pPr>
            <a:lvl4pPr marL="1028316" indent="-342773">
              <a:defRPr lang="en-US" sz="2000" kern="1200" spc="0" baseline="0" dirty="0" smtClean="0">
                <a:solidFill>
                  <a:schemeClr val="bg1">
                    <a:lumMod val="75000"/>
                    <a:lumOff val="25000"/>
                  </a:schemeClr>
                </a:solidFill>
                <a:latin typeface="+mn-lt"/>
                <a:ea typeface="+mn-ea"/>
                <a:cs typeface="+mn-cs"/>
              </a:defRPr>
            </a:lvl4pPr>
            <a:lvl5pPr marL="1206050" indent="-342773">
              <a:defRPr lang="en-US" sz="2000" kern="1200" spc="0" baseline="0" dirty="0">
                <a:solidFill>
                  <a:schemeClr val="bg1">
                    <a:lumMod val="75000"/>
                    <a:lumOff val="25000"/>
                  </a:schemeClr>
                </a:solidFill>
                <a:latin typeface="+mn-lt"/>
                <a:ea typeface="+mn-ea"/>
                <a:cs typeface="+mn-cs"/>
              </a:defRPr>
            </a:lvl5pPr>
          </a:lstStyle>
          <a:p>
            <a:pPr marL="291992" marR="0" lvl="0" indent="-291992" algn="l" defTabSz="914021"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Click to edit Master text styles</a:t>
            </a:r>
          </a:p>
          <a:p>
            <a:pPr marL="291992" marR="0" lvl="1" indent="-291992" algn="l" defTabSz="914021"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Second level</a:t>
            </a:r>
          </a:p>
          <a:p>
            <a:pPr marL="291992" marR="0" lvl="2" indent="-291992" algn="l" defTabSz="914021"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Third level</a:t>
            </a:r>
          </a:p>
          <a:p>
            <a:pPr marL="291992" marR="0" lvl="3" indent="-291992" algn="l" defTabSz="914021"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Fourth level</a:t>
            </a:r>
          </a:p>
          <a:p>
            <a:pPr marL="291992" marR="0" lvl="4" indent="-291992" algn="l" defTabSz="914021"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Fifth level</a:t>
            </a:r>
            <a:endParaRPr lang="en-US" dirty="0"/>
          </a:p>
        </p:txBody>
      </p:sp>
    </p:spTree>
    <p:extLst>
      <p:ext uri="{BB962C8B-B14F-4D97-AF65-F5344CB8AC3E}">
        <p14:creationId xmlns:p14="http://schemas.microsoft.com/office/powerpoint/2010/main" val="2252741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75713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0"/>
            <a:ext cx="11149013" cy="5181601"/>
          </a:xfrm>
          <a:prstGeom prst="rect">
            <a:avLst/>
          </a:prstGeom>
        </p:spPr>
        <p:txBody>
          <a:bodyPr/>
          <a:lstStyle>
            <a:lvl1pPr marL="284152" indent="-284152">
              <a:buFont typeface="Wingdings" pitchFamily="2" charset="2"/>
              <a:buChar char=""/>
              <a:defRPr sz="4000">
                <a:latin typeface="+mn-lt"/>
              </a:defRPr>
            </a:lvl1pPr>
            <a:lvl2pPr marL="517504" indent="-233354">
              <a:buFont typeface="Wingdings" pitchFamily="2" charset="2"/>
              <a:buChar char=""/>
              <a:defRPr>
                <a:latin typeface="+mn-lt"/>
              </a:defRPr>
            </a:lvl2pPr>
            <a:lvl3pPr marL="741332" indent="-223829">
              <a:buFont typeface="Wingdings" pitchFamily="2" charset="2"/>
              <a:buChar char=""/>
              <a:tabLst/>
              <a:defRPr>
                <a:latin typeface="+mn-lt"/>
              </a:defRPr>
            </a:lvl3pPr>
            <a:lvl4pPr marL="914361" indent="-173031">
              <a:buFont typeface="Wingdings" pitchFamily="2" charset="2"/>
              <a:buChar char=""/>
              <a:defRPr>
                <a:latin typeface="+mn-lt"/>
              </a:defRPr>
            </a:lvl4pPr>
            <a:lvl5pPr marL="1087392" indent="-173031">
              <a:buFont typeface="Wingdings" pitchFamily="2" charset="2"/>
              <a:buChar char=""/>
              <a:tabLst/>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46107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5181600"/>
          </a:xfrm>
        </p:spPr>
        <p:txBody>
          <a:bodyPr/>
          <a:lstStyle>
            <a:lvl1pPr marL="0" indent="0">
              <a:spcBef>
                <a:spcPts val="12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3275" indent="0">
              <a:buNone/>
              <a:defRPr sz="2000">
                <a:solidFill>
                  <a:schemeClr val="bg1">
                    <a:lumMod val="75000"/>
                    <a:lumOff val="25000"/>
                  </a:schemeClr>
                </a:solidFill>
                <a:latin typeface="+mn-lt"/>
              </a:defRPr>
            </a:lvl3pPr>
            <a:lvl4pPr marL="457021" indent="0">
              <a:buNone/>
              <a:defRPr sz="2000">
                <a:solidFill>
                  <a:schemeClr val="bg1">
                    <a:lumMod val="75000"/>
                    <a:lumOff val="25000"/>
                  </a:schemeClr>
                </a:solidFill>
                <a:latin typeface="+mn-lt"/>
              </a:defRPr>
            </a:lvl4pPr>
            <a:lvl5pPr marL="693483"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8"/>
          <p:cNvSpPr>
            <a:spLocks noGrp="1"/>
          </p:cNvSpPr>
          <p:nvPr>
            <p:ph type="body" sz="quarter" idx="12"/>
          </p:nvPr>
        </p:nvSpPr>
        <p:spPr>
          <a:xfrm>
            <a:off x="6277927" y="1447800"/>
            <a:ext cx="5394960" cy="5181600"/>
          </a:xfrm>
        </p:spPr>
        <p:txBody>
          <a:bodyPr/>
          <a:lstStyle>
            <a:lvl1pPr marL="0" indent="0">
              <a:spcBef>
                <a:spcPts val="1200"/>
              </a:spcBef>
              <a:buNone/>
              <a:defRPr lang="en-US" sz="4000" kern="1200" spc="-71" baseline="0" dirty="0" smtClean="0">
                <a:solidFill>
                  <a:schemeClr val="bg1">
                    <a:lumMod val="75000"/>
                    <a:lumOff val="25000"/>
                  </a:schemeClr>
                </a:solidFill>
                <a:latin typeface="+mn-lt"/>
                <a:ea typeface="+mn-ea"/>
                <a:cs typeface="+mn-cs"/>
              </a:defRPr>
            </a:lvl1pPr>
            <a:lvl2pPr marL="3175" marR="0" indent="0" algn="l" defTabSz="914021"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2pPr>
            <a:lvl3pPr marL="233275" marR="0" indent="0" algn="l" defTabSz="914021"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3pPr>
            <a:lvl4pPr marL="460195" marR="0" indent="0" algn="l" defTabSz="914021"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4pPr>
            <a:lvl5pPr marL="687136" marR="0" indent="0" algn="l" defTabSz="914021"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a:solidFill>
                  <a:schemeClr val="bg1">
                    <a:lumMod val="75000"/>
                    <a:lumOff val="25000"/>
                  </a:schemeClr>
                </a:solidFill>
                <a:latin typeface="+mn-lt"/>
                <a:ea typeface="+mn-ea"/>
                <a:cs typeface="+mn-cs"/>
              </a:defRPr>
            </a:lvl5pPr>
          </a:lstStyle>
          <a:p>
            <a:pPr marL="0" marR="0" lvl="0" indent="0" algn="l" defTabSz="914021" rtl="0" eaLnBrk="1" fontAlgn="auto" latinLnBrk="0" hangingPunct="1">
              <a:lnSpc>
                <a:spcPct val="90000"/>
              </a:lnSpc>
              <a:spcBef>
                <a:spcPct val="20000"/>
              </a:spcBef>
              <a:spcAft>
                <a:spcPts val="0"/>
              </a:spcAft>
              <a:buClrTx/>
              <a:buSzPct val="90000"/>
              <a:buFont typeface="Arial" pitchFamily="34" charset="0"/>
              <a:buNone/>
              <a:tabLst/>
            </a:pPr>
            <a:r>
              <a:rPr lang="en-US" dirty="0" smtClean="0"/>
              <a:t>Click to edit Master text styles</a:t>
            </a:r>
          </a:p>
          <a:p>
            <a:pPr marL="0" marR="0" lvl="1" indent="0" algn="l" defTabSz="914021" rtl="0" eaLnBrk="1" fontAlgn="auto" latinLnBrk="0" hangingPunct="1">
              <a:lnSpc>
                <a:spcPct val="90000"/>
              </a:lnSpc>
              <a:spcBef>
                <a:spcPct val="20000"/>
              </a:spcBef>
              <a:spcAft>
                <a:spcPts val="0"/>
              </a:spcAft>
              <a:buClrTx/>
              <a:buSzPct val="90000"/>
              <a:buFont typeface="Arial" pitchFamily="34" charset="0"/>
              <a:buNone/>
              <a:tabLst/>
            </a:pPr>
            <a:r>
              <a:rPr lang="en-US" dirty="0" smtClean="0"/>
              <a:t>Second level</a:t>
            </a:r>
          </a:p>
          <a:p>
            <a:pPr marL="0" marR="0" lvl="2" indent="0" algn="l" defTabSz="914021" rtl="0" eaLnBrk="1" fontAlgn="auto" latinLnBrk="0" hangingPunct="1">
              <a:lnSpc>
                <a:spcPct val="90000"/>
              </a:lnSpc>
              <a:spcBef>
                <a:spcPct val="20000"/>
              </a:spcBef>
              <a:spcAft>
                <a:spcPts val="0"/>
              </a:spcAft>
              <a:buClrTx/>
              <a:buSzPct val="90000"/>
              <a:buFont typeface="Arial" pitchFamily="34" charset="0"/>
              <a:buNone/>
              <a:tabLst/>
            </a:pPr>
            <a:r>
              <a:rPr lang="en-US" dirty="0" smtClean="0"/>
              <a:t>Third level</a:t>
            </a:r>
          </a:p>
          <a:p>
            <a:pPr marL="0" marR="0" lvl="3" indent="0" algn="l" defTabSz="914021" rtl="0" eaLnBrk="1" fontAlgn="auto" latinLnBrk="0" hangingPunct="1">
              <a:lnSpc>
                <a:spcPct val="90000"/>
              </a:lnSpc>
              <a:spcBef>
                <a:spcPct val="20000"/>
              </a:spcBef>
              <a:spcAft>
                <a:spcPts val="0"/>
              </a:spcAft>
              <a:buClrTx/>
              <a:buSzPct val="90000"/>
              <a:buFont typeface="Arial" pitchFamily="34" charset="0"/>
              <a:buNone/>
              <a:tabLst/>
            </a:pPr>
            <a:r>
              <a:rPr lang="en-US" dirty="0" smtClean="0"/>
              <a:t>Fourth level</a:t>
            </a:r>
          </a:p>
          <a:p>
            <a:pPr marL="0" marR="0" lvl="4" indent="0" algn="l" defTabSz="914021" rtl="0" eaLnBrk="1" fontAlgn="auto" latinLnBrk="0" hangingPunct="1">
              <a:lnSpc>
                <a:spcPct val="90000"/>
              </a:lnSpc>
              <a:spcBef>
                <a:spcPct val="20000"/>
              </a:spcBef>
              <a:spcAft>
                <a:spcPts val="0"/>
              </a:spcAft>
              <a:buClrTx/>
              <a:buSzPct val="90000"/>
              <a:buFont typeface="Arial" pitchFamily="34" charset="0"/>
              <a:buNone/>
              <a:tabLst/>
            </a:pPr>
            <a:r>
              <a:rPr lang="en-US" dirty="0" smtClean="0"/>
              <a:t>Fifth level</a:t>
            </a:r>
            <a:endParaRPr lang="en-US" dirty="0"/>
          </a:p>
        </p:txBody>
      </p:sp>
    </p:spTree>
    <p:extLst>
      <p:ext uri="{BB962C8B-B14F-4D97-AF65-F5344CB8AC3E}">
        <p14:creationId xmlns:p14="http://schemas.microsoft.com/office/powerpoint/2010/main" val="2906620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3124661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3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2526576"/>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3440976"/>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4142576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6141323"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6141323"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3367224"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3367224"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6141323"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6141323"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3367224"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3367224"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2862317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6_text_boxes">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47562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1" name="Text Placeholder 8"/>
          <p:cNvSpPr>
            <a:spLocks noGrp="1"/>
          </p:cNvSpPr>
          <p:nvPr>
            <p:ph type="body" sz="quarter" idx="12"/>
          </p:nvPr>
        </p:nvSpPr>
        <p:spPr>
          <a:xfrm>
            <a:off x="47562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2" name="Text Placeholder 8"/>
          <p:cNvSpPr>
            <a:spLocks noGrp="1"/>
          </p:cNvSpPr>
          <p:nvPr>
            <p:ph type="body" sz="quarter" idx="13"/>
          </p:nvPr>
        </p:nvSpPr>
        <p:spPr>
          <a:xfrm>
            <a:off x="7533397"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3" name="Text Placeholder 8"/>
          <p:cNvSpPr>
            <a:spLocks noGrp="1"/>
          </p:cNvSpPr>
          <p:nvPr>
            <p:ph type="body" sz="quarter" idx="14"/>
          </p:nvPr>
        </p:nvSpPr>
        <p:spPr>
          <a:xfrm>
            <a:off x="7533397"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4" name="Text Placeholder 8"/>
          <p:cNvSpPr>
            <a:spLocks noGrp="1"/>
          </p:cNvSpPr>
          <p:nvPr>
            <p:ph type="body" sz="quarter" idx="15"/>
          </p:nvPr>
        </p:nvSpPr>
        <p:spPr>
          <a:xfrm>
            <a:off x="1982115" y="1394951"/>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5" name="Text Placeholder 8"/>
          <p:cNvSpPr>
            <a:spLocks noGrp="1"/>
          </p:cNvSpPr>
          <p:nvPr>
            <p:ph type="body" sz="quarter" idx="16"/>
          </p:nvPr>
        </p:nvSpPr>
        <p:spPr>
          <a:xfrm>
            <a:off x="1982115" y="2309351"/>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0" name="Text Placeholder 8"/>
          <p:cNvSpPr>
            <a:spLocks noGrp="1"/>
          </p:cNvSpPr>
          <p:nvPr>
            <p:ph type="body" sz="quarter" idx="17"/>
          </p:nvPr>
        </p:nvSpPr>
        <p:spPr>
          <a:xfrm>
            <a:off x="47562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6" name="Text Placeholder 8"/>
          <p:cNvSpPr>
            <a:spLocks noGrp="1"/>
          </p:cNvSpPr>
          <p:nvPr>
            <p:ph type="body" sz="quarter" idx="18"/>
          </p:nvPr>
        </p:nvSpPr>
        <p:spPr>
          <a:xfrm>
            <a:off x="47562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7" name="Text Placeholder 8"/>
          <p:cNvSpPr>
            <a:spLocks noGrp="1"/>
          </p:cNvSpPr>
          <p:nvPr>
            <p:ph type="body" sz="quarter" idx="19"/>
          </p:nvPr>
        </p:nvSpPr>
        <p:spPr>
          <a:xfrm>
            <a:off x="7533397"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18" name="Text Placeholder 8"/>
          <p:cNvSpPr>
            <a:spLocks noGrp="1"/>
          </p:cNvSpPr>
          <p:nvPr>
            <p:ph type="body" sz="quarter" idx="20"/>
          </p:nvPr>
        </p:nvSpPr>
        <p:spPr>
          <a:xfrm>
            <a:off x="7533397"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
        <p:nvSpPr>
          <p:cNvPr id="19" name="Text Placeholder 8"/>
          <p:cNvSpPr>
            <a:spLocks noGrp="1"/>
          </p:cNvSpPr>
          <p:nvPr>
            <p:ph type="body" sz="quarter" idx="21"/>
          </p:nvPr>
        </p:nvSpPr>
        <p:spPr>
          <a:xfrm>
            <a:off x="1982115" y="3961640"/>
            <a:ext cx="2670048" cy="914400"/>
          </a:xfr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45703" rIns="45703" bIns="91404" numCol="1" spcCol="0" rtlCol="0" fromWordArt="0" anchor="b" anchorCtr="0" forceAA="0" compatLnSpc="1">
            <a:prstTxWarp prst="textNoShape">
              <a:avLst/>
            </a:prstTxWarp>
            <a:normAutofit/>
          </a:bodyPr>
          <a:lstStyle>
            <a:lvl1pPr marL="0" indent="0">
              <a:buNone/>
              <a:defRPr lang="en-US" sz="2400" smtClean="0">
                <a:solidFill>
                  <a:schemeClr val="tx1">
                    <a:alpha val="99000"/>
                  </a:schemeClr>
                </a:solidFill>
                <a:ea typeface="Segoe UI" pitchFamily="34" charset="0"/>
                <a:cs typeface="Segoe UI" pitchFamily="34" charset="0"/>
              </a:defRPr>
            </a:lvl1pPr>
            <a:lvl2pPr>
              <a:defRPr lang="en-US" sz="1900" smtClean="0">
                <a:solidFill>
                  <a:schemeClr val="lt1"/>
                </a:solidFill>
              </a:defRPr>
            </a:lvl2pPr>
            <a:lvl3pPr>
              <a:defRPr lang="en-US" sz="1900" smtClean="0">
                <a:solidFill>
                  <a:schemeClr val="lt1"/>
                </a:solidFill>
              </a:defRPr>
            </a:lvl3pPr>
            <a:lvl4pPr>
              <a:defRPr lang="en-US" sz="1900" smtClean="0">
                <a:solidFill>
                  <a:schemeClr val="lt1"/>
                </a:solidFill>
              </a:defRPr>
            </a:lvl4pPr>
            <a:lvl5pPr>
              <a:defRPr lang="en-US" sz="1900">
                <a:solidFill>
                  <a:schemeClr val="lt1"/>
                </a:solidFill>
              </a:defRPr>
            </a:lvl5pPr>
          </a:lstStyle>
          <a:p>
            <a:pPr marL="0" lvl="0" defTabSz="913757" fontAlgn="base">
              <a:spcBef>
                <a:spcPct val="0"/>
              </a:spcBef>
              <a:spcAft>
                <a:spcPct val="0"/>
              </a:spcAft>
            </a:pPr>
            <a:r>
              <a:rPr lang="en-US" dirty="0" smtClean="0"/>
              <a:t>Click to edit Master text styles</a:t>
            </a:r>
          </a:p>
        </p:txBody>
      </p:sp>
      <p:sp>
        <p:nvSpPr>
          <p:cNvPr id="20" name="Text Placeholder 8"/>
          <p:cNvSpPr>
            <a:spLocks noGrp="1"/>
          </p:cNvSpPr>
          <p:nvPr>
            <p:ph type="body" sz="quarter" idx="22"/>
          </p:nvPr>
        </p:nvSpPr>
        <p:spPr>
          <a:xfrm>
            <a:off x="1982115" y="4876040"/>
            <a:ext cx="2670048" cy="1527048"/>
          </a:xfrm>
          <a:solidFill>
            <a:srgbClr val="C7C7C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04" tIns="91404" rIns="45703" bIns="91404" numCol="1" spcCol="0" rtlCol="0" fromWordArt="0" anchor="t" anchorCtr="0" forceAA="0" compatLnSpc="1">
            <a:prstTxWarp prst="textNoShape">
              <a:avLst/>
            </a:prstTxWarp>
            <a:normAutofit/>
          </a:bodyPr>
          <a:lstStyle>
            <a:lvl1pPr marL="0" indent="0">
              <a:buNone/>
              <a:defRPr lang="en-US" sz="1600" dirty="0" smtClean="0">
                <a:solidFill>
                  <a:srgbClr val="0072C6">
                    <a:lumMod val="50000"/>
                    <a:alpha val="99000"/>
                  </a:srgbClr>
                </a:solidFill>
              </a:defRPr>
            </a:lvl1pPr>
          </a:lstStyle>
          <a:p>
            <a:pPr marL="0" lvl="0">
              <a:spcBef>
                <a:spcPts val="1200"/>
              </a:spcBef>
            </a:pPr>
            <a:r>
              <a:rPr lang="en-US" dirty="0" smtClean="0"/>
              <a:t>Click to edit Master text styles</a:t>
            </a:r>
          </a:p>
        </p:txBody>
      </p:sp>
    </p:spTree>
    <p:extLst>
      <p:ext uri="{BB962C8B-B14F-4D97-AF65-F5344CB8AC3E}">
        <p14:creationId xmlns:p14="http://schemas.microsoft.com/office/powerpoint/2010/main" val="1066444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1298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Rectangle 2"/>
          <p:cNvSpPr/>
          <p:nvPr userDrawn="1"/>
        </p:nvSpPr>
        <p:spPr bwMode="hidden">
          <a:xfrm flipV="1">
            <a:off x="0" y="2"/>
            <a:ext cx="12188825" cy="115594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03" tIns="45703" rIns="45703" bIns="45703" numCol="1" spcCol="0" rtlCol="0" fromWordArt="0" anchor="ctr" anchorCtr="0" forceAA="0" compatLnSpc="1">
            <a:prstTxWarp prst="textNoShape">
              <a:avLst/>
            </a:prstTxWarp>
            <a:noAutofit/>
          </a:bodyPr>
          <a:lstStyle/>
          <a:p>
            <a:pPr algn="ctr" defTabSz="913757" fontAlgn="base">
              <a:spcBef>
                <a:spcPct val="0"/>
              </a:spcBef>
              <a:spcAft>
                <a:spcPct val="0"/>
              </a:spcAft>
            </a:pPr>
            <a:endParaRPr lang="en-US" dirty="0" err="1" smtClean="0">
              <a:solidFill>
                <a:srgbClr val="FFFFFF">
                  <a:alpha val="99000"/>
                </a:srgbClr>
              </a:solidFill>
              <a:ea typeface="Segoe UI" pitchFamily="34" charset="0"/>
              <a:cs typeface="Segoe UI" pitchFamily="34" charset="0"/>
            </a:endParaRPr>
          </a:p>
        </p:txBody>
      </p:sp>
      <p:sp>
        <p:nvSpPr>
          <p:cNvPr id="2" name="Title 1"/>
          <p:cNvSpPr>
            <a:spLocks noGrp="1"/>
          </p:cNvSpPr>
          <p:nvPr>
            <p:ph type="title" hasCustomPrompt="1"/>
          </p:nvPr>
        </p:nvSpPr>
        <p:spPr/>
        <p:txBody>
          <a:bodyPr>
            <a:normAutofit/>
          </a:bodyPr>
          <a:lstStyle>
            <a:lvl1pPr>
              <a:defRPr>
                <a:solidFill>
                  <a:schemeClr val="tx1">
                    <a:alpha val="99000"/>
                  </a:schemeClr>
                </a:solidFill>
              </a:defRPr>
            </a:lvl1pPr>
          </a:lstStyle>
          <a:p>
            <a:r>
              <a:rPr lang="en-US" dirty="0" smtClean="0"/>
              <a:t>Slide for Developer Code</a:t>
            </a:r>
            <a:endParaRPr lang="en-US" dirty="0"/>
          </a:p>
        </p:txBody>
      </p:sp>
      <p:sp>
        <p:nvSpPr>
          <p:cNvPr id="5" name="Text Placeholder 4"/>
          <p:cNvSpPr>
            <a:spLocks noGrp="1"/>
          </p:cNvSpPr>
          <p:nvPr>
            <p:ph type="body" sz="quarter" idx="10"/>
          </p:nvPr>
        </p:nvSpPr>
        <p:spPr>
          <a:xfrm>
            <a:off x="518319" y="1447800"/>
            <a:ext cx="11152188" cy="5181600"/>
          </a:xfrm>
        </p:spPr>
        <p:txBody>
          <a:bodyPr/>
          <a:lstStyle>
            <a:lvl1pPr marL="0" indent="0">
              <a:buNone/>
              <a:defRPr sz="3200">
                <a:gradFill>
                  <a:gsLst>
                    <a:gs pos="1250">
                      <a:srgbClr val="000000"/>
                    </a:gs>
                    <a:gs pos="100000">
                      <a:srgbClr val="000000"/>
                    </a:gs>
                  </a:gsLst>
                  <a:lin ang="5400000" scaled="0"/>
                </a:gradFill>
                <a:latin typeface="Consolas" pitchFamily="49" charset="0"/>
                <a:cs typeface="Consolas" pitchFamily="49" charset="0"/>
              </a:defRPr>
            </a:lvl1pPr>
            <a:lvl2pPr marL="339599" indent="0">
              <a:buNone/>
              <a:defRPr>
                <a:gradFill>
                  <a:gsLst>
                    <a:gs pos="1250">
                      <a:srgbClr val="000000"/>
                    </a:gs>
                    <a:gs pos="100000">
                      <a:srgbClr val="000000"/>
                    </a:gs>
                  </a:gsLst>
                  <a:lin ang="5400000" scaled="0"/>
                </a:gradFill>
                <a:latin typeface="Consolas" pitchFamily="49" charset="0"/>
                <a:cs typeface="Consolas" pitchFamily="49" charset="0"/>
              </a:defRPr>
            </a:lvl2pPr>
            <a:lvl3pPr marL="572872" indent="0">
              <a:buNone/>
              <a:defRPr>
                <a:gradFill>
                  <a:gsLst>
                    <a:gs pos="1250">
                      <a:srgbClr val="000000"/>
                    </a:gs>
                    <a:gs pos="100000">
                      <a:srgbClr val="000000"/>
                    </a:gs>
                  </a:gsLst>
                  <a:lin ang="5400000" scaled="0"/>
                </a:gradFill>
                <a:latin typeface="Consolas" pitchFamily="49" charset="0"/>
                <a:cs typeface="Consolas" pitchFamily="49" charset="0"/>
              </a:defRPr>
            </a:lvl3pPr>
            <a:lvl4pPr marL="798214" indent="0">
              <a:buNone/>
              <a:defRPr>
                <a:gradFill>
                  <a:gsLst>
                    <a:gs pos="1250">
                      <a:srgbClr val="000000"/>
                    </a:gs>
                    <a:gs pos="100000">
                      <a:srgbClr val="000000"/>
                    </a:gs>
                  </a:gsLst>
                  <a:lin ang="5400000" scaled="0"/>
                </a:gradFill>
                <a:latin typeface="Consolas" pitchFamily="49" charset="0"/>
                <a:cs typeface="Consolas" pitchFamily="49" charset="0"/>
              </a:defRPr>
            </a:lvl4pPr>
            <a:lvl5pPr marL="1029902" indent="0">
              <a:buNone/>
              <a:defRPr>
                <a:gradFill>
                  <a:gsLst>
                    <a:gs pos="1250">
                      <a:srgbClr val="000000"/>
                    </a:gs>
                    <a:gs pos="100000">
                      <a:srgbClr val="000000"/>
                    </a:gs>
                  </a:gsLst>
                  <a:lin ang="5400000" scaled="0"/>
                </a:gradFill>
                <a:latin typeface="Consolas" pitchFamily="49" charset="0"/>
                <a:cs typeface="Consolas"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24675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1083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520701" y="228600"/>
            <a:ext cx="11152188" cy="664797"/>
          </a:xfrm>
        </p:spPr>
        <p:txBody>
          <a:bodyPr/>
          <a:lstStyle>
            <a:lvl1pPr>
              <a:defRPr sz="4800" baseline="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6" name="Text Placeholder 5"/>
          <p:cNvSpPr>
            <a:spLocks noGrp="1"/>
          </p:cNvSpPr>
          <p:nvPr>
            <p:ph type="body" sz="quarter" idx="10" hasCustomPrompt="1"/>
          </p:nvPr>
        </p:nvSpPr>
        <p:spPr bwMode="white">
          <a:xfrm>
            <a:off x="519113" y="1447799"/>
            <a:ext cx="11149013" cy="2043636"/>
          </a:xfrm>
          <a:prstGeom prst="rect">
            <a:avLst/>
          </a:prstGeom>
        </p:spPr>
        <p:txBody>
          <a:bodyPr/>
          <a:lstStyle>
            <a:lvl1pPr marL="342773" indent="-342773">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1pPr>
            <a:lvl2pPr marL="628415" indent="-285642">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2pPr>
            <a:lvl3pPr marL="914057" indent="-285642">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3pPr>
            <a:lvl4pPr marL="1142568" indent="-228516">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4pPr>
            <a:lvl5pPr marL="1371084" indent="-228516">
              <a:buClr>
                <a:srgbClr val="FFFFFF"/>
              </a:buClr>
              <a:buSzPct val="90000"/>
              <a:buFont typeface="Arial" pitchFamily="34" charset="0"/>
              <a:buChar char="•"/>
              <a:defRPr>
                <a:gradFill>
                  <a:gsLst>
                    <a:gs pos="0">
                      <a:srgbClr val="FFFFFF"/>
                    </a:gs>
                    <a:gs pos="86000">
                      <a:srgbClr val="FFFFFF"/>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238876"/>
            <a:ext cx="12188826" cy="619125"/>
          </a:xfrm>
          <a:prstGeom prst="rect">
            <a:avLst/>
          </a:prstGeom>
          <a:solidFill>
            <a:srgbClr val="FFFF99"/>
          </a:solidFill>
        </p:spPr>
        <p:txBody>
          <a:bodyPr wrap="square" lIns="152335" tIns="76161" rIns="152335" bIns="76161" anchor="b" anchorCtr="0">
            <a:noAutofit/>
          </a:bodyPr>
          <a:lstStyle>
            <a:lvl1pPr algn="r">
              <a:buFont typeface="Arial" pitchFamily="34" charset="0"/>
              <a:buNone/>
              <a:defRPr sz="36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Tree>
    <p:extLst>
      <p:ext uri="{BB962C8B-B14F-4D97-AF65-F5344CB8AC3E}">
        <p14:creationId xmlns:p14="http://schemas.microsoft.com/office/powerpoint/2010/main" val="2427675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5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16"/>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72" y="249237"/>
            <a:ext cx="11031626" cy="757131"/>
          </a:xfrm>
        </p:spPr>
        <p:txBody>
          <a:bodyPr lIns="0"/>
          <a:lstStyle>
            <a:lvl1pPr algn="l">
              <a:defRPr/>
            </a:lvl1pPr>
          </a:lstStyle>
          <a:p>
            <a:r>
              <a:rPr lang="en-US" smtClean="0"/>
              <a:t>Click to edit Master title style</a:t>
            </a:r>
            <a:endParaRPr lang="en-US" dirty="0"/>
          </a:p>
        </p:txBody>
      </p:sp>
      <p:sp>
        <p:nvSpPr>
          <p:cNvPr id="8" name="Date Placeholder 7"/>
          <p:cNvSpPr>
            <a:spLocks noGrp="1"/>
          </p:cNvSpPr>
          <p:nvPr>
            <p:ph type="dt" sz="half" idx="15"/>
          </p:nvPr>
        </p:nvSpPr>
        <p:spPr>
          <a:xfrm>
            <a:off x="1206798" y="6324600"/>
            <a:ext cx="1221110" cy="152400"/>
          </a:xfrm>
          <a:prstGeom prst="rect">
            <a:avLst/>
          </a:prstGeom>
        </p:spPr>
        <p:txBody>
          <a:bodyPr lIns="121851" tIns="60925" rIns="121851" bIns="60925"/>
          <a:lstStyle/>
          <a:p>
            <a:pPr defTabSz="914021"/>
            <a:fld id="{939A9784-E11C-4866-94B9-8D8EADD0446E}" type="datetimeFigureOut">
              <a:rPr lang="en-US" smtClean="0">
                <a:solidFill>
                  <a:srgbClr val="FFFFFF"/>
                </a:solidFill>
              </a:rPr>
              <a:pPr defTabSz="914021"/>
              <a:t>4/25/2013</a:t>
            </a:fld>
            <a:endParaRPr lang="en-US">
              <a:solidFill>
                <a:srgbClr val="FFFFFF"/>
              </a:solidFill>
            </a:endParaRPr>
          </a:p>
        </p:txBody>
      </p:sp>
      <p:sp>
        <p:nvSpPr>
          <p:cNvPr id="10" name="Slide Number Placeholder 9"/>
          <p:cNvSpPr>
            <a:spLocks noGrp="1"/>
          </p:cNvSpPr>
          <p:nvPr>
            <p:ph type="sldNum" sz="quarter" idx="16"/>
          </p:nvPr>
        </p:nvSpPr>
        <p:spPr>
          <a:xfrm>
            <a:off x="614136" y="6324600"/>
            <a:ext cx="516287" cy="152400"/>
          </a:xfrm>
          <a:prstGeom prst="rect">
            <a:avLst/>
          </a:prstGeom>
        </p:spPr>
        <p:txBody>
          <a:bodyPr lIns="121851" tIns="60925" rIns="121851" bIns="60925"/>
          <a:lstStyle/>
          <a:p>
            <a:pPr defTabSz="914021"/>
            <a:fld id="{125F6646-975B-4C74-80DD-EF324C50A5E5}" type="slidenum">
              <a:rPr lang="en-US" smtClean="0">
                <a:solidFill>
                  <a:srgbClr val="FFFFFF"/>
                </a:solidFill>
              </a:rPr>
              <a:pPr defTabSz="914021"/>
              <a:t>‹#›</a:t>
            </a:fld>
            <a:endParaRPr lang="en-US">
              <a:solidFill>
                <a:srgbClr val="FFFFFF"/>
              </a:solidFill>
            </a:endParaRPr>
          </a:p>
        </p:txBody>
      </p:sp>
      <p:sp>
        <p:nvSpPr>
          <p:cNvPr id="11" name="Footer Placeholder 10"/>
          <p:cNvSpPr>
            <a:spLocks noGrp="1"/>
          </p:cNvSpPr>
          <p:nvPr>
            <p:ph type="ftr" sz="quarter" idx="17"/>
          </p:nvPr>
        </p:nvSpPr>
        <p:spPr>
          <a:xfrm>
            <a:off x="614139" y="6461665"/>
            <a:ext cx="1813766" cy="128575"/>
          </a:xfrm>
          <a:prstGeom prst="rect">
            <a:avLst/>
          </a:prstGeom>
        </p:spPr>
        <p:txBody>
          <a:bodyPr lIns="121851" tIns="60925" rIns="121851" bIns="60925"/>
          <a:lstStyle/>
          <a:p>
            <a:pPr defTabSz="914021"/>
            <a:endParaRPr lang="en-US">
              <a:solidFill>
                <a:srgbClr val="FFFFFF"/>
              </a:solidFill>
            </a:endParaRPr>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500" spc="-40" baseline="0"/>
            </a:lvl1pPr>
            <a:lvl2pPr marL="457560" indent="0">
              <a:buNone/>
              <a:defRPr sz="1200"/>
            </a:lvl2pPr>
            <a:lvl3pPr marL="915114" indent="0">
              <a:buNone/>
              <a:defRPr sz="1100"/>
            </a:lvl3pPr>
            <a:lvl4pPr marL="1372669" indent="0">
              <a:buNone/>
              <a:defRPr sz="900"/>
            </a:lvl4pPr>
            <a:lvl5pPr marL="1830229" indent="0">
              <a:buNone/>
              <a:defRPr sz="900"/>
            </a:lvl5pPr>
            <a:lvl6pPr marL="2287778" indent="0">
              <a:buNone/>
              <a:defRPr sz="900"/>
            </a:lvl6pPr>
            <a:lvl7pPr marL="2745338" indent="0">
              <a:buNone/>
              <a:defRPr sz="900"/>
            </a:lvl7pPr>
            <a:lvl8pPr marL="3202898" indent="0">
              <a:buNone/>
              <a:defRPr sz="900"/>
            </a:lvl8pPr>
            <a:lvl9pPr marL="3660458" indent="0">
              <a:buNone/>
              <a:defRPr sz="900"/>
            </a:lvl9pPr>
          </a:lstStyle>
          <a:p>
            <a:pPr lvl="0"/>
            <a:r>
              <a:rPr lang="en-US" smtClean="0"/>
              <a:t>Click to edit Master text styles</a:t>
            </a:r>
          </a:p>
        </p:txBody>
      </p:sp>
      <p:sp>
        <p:nvSpPr>
          <p:cNvPr id="15" name="Content Placeholder 14"/>
          <p:cNvSpPr>
            <a:spLocks noGrp="1"/>
          </p:cNvSpPr>
          <p:nvPr>
            <p:ph sz="quarter" idx="18"/>
          </p:nvPr>
        </p:nvSpPr>
        <p:spPr>
          <a:xfrm>
            <a:off x="614139" y="1804991"/>
            <a:ext cx="9570002" cy="4138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9192484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0"/>
            <a:ext cx="11149013" cy="5181601"/>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65" indent="0">
              <a:buNone/>
              <a:defRPr sz="2000">
                <a:solidFill>
                  <a:schemeClr val="bg1">
                    <a:lumMod val="75000"/>
                    <a:lumOff val="25000"/>
                  </a:schemeClr>
                </a:solidFill>
                <a:latin typeface="+mn-lt"/>
              </a:defRPr>
            </a:lvl3pPr>
            <a:lvl4pPr marL="457181" indent="0">
              <a:buNone/>
              <a:defRPr sz="2000">
                <a:solidFill>
                  <a:schemeClr val="bg1">
                    <a:lumMod val="75000"/>
                    <a:lumOff val="25000"/>
                  </a:schemeClr>
                </a:solidFill>
                <a:latin typeface="+mn-lt"/>
              </a:defRPr>
            </a:lvl4pPr>
            <a:lvl5pPr marL="693709"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92811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cSld name="8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09441" y="1371616"/>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60572" y="249237"/>
            <a:ext cx="11031626" cy="757131"/>
          </a:xfrm>
        </p:spPr>
        <p:txBody>
          <a:bodyPr lIns="0"/>
          <a:lstStyle>
            <a:lvl1pPr algn="l">
              <a:defRPr/>
            </a:lvl1pPr>
          </a:lstStyle>
          <a:p>
            <a:r>
              <a:rPr lang="en-US" smtClean="0"/>
              <a:t>Click to edit Master title style</a:t>
            </a:r>
            <a:endParaRPr lang="en-US" dirty="0"/>
          </a:p>
        </p:txBody>
      </p:sp>
      <p:sp>
        <p:nvSpPr>
          <p:cNvPr id="8" name="Date Placeholder 7"/>
          <p:cNvSpPr>
            <a:spLocks noGrp="1"/>
          </p:cNvSpPr>
          <p:nvPr>
            <p:ph type="dt" sz="half" idx="15"/>
          </p:nvPr>
        </p:nvSpPr>
        <p:spPr>
          <a:xfrm>
            <a:off x="1206798" y="6324600"/>
            <a:ext cx="1221110" cy="152400"/>
          </a:xfrm>
          <a:prstGeom prst="rect">
            <a:avLst/>
          </a:prstGeom>
        </p:spPr>
        <p:txBody>
          <a:bodyPr lIns="121851" tIns="60925" rIns="121851" bIns="60925"/>
          <a:lstStyle/>
          <a:p>
            <a:pPr defTabSz="914021"/>
            <a:fld id="{939A9784-E11C-4866-94B9-8D8EADD0446E}" type="datetimeFigureOut">
              <a:rPr lang="en-US" smtClean="0">
                <a:solidFill>
                  <a:srgbClr val="FFFFFF"/>
                </a:solidFill>
              </a:rPr>
              <a:pPr defTabSz="914021"/>
              <a:t>4/25/2013</a:t>
            </a:fld>
            <a:endParaRPr lang="en-US">
              <a:solidFill>
                <a:srgbClr val="FFFFFF"/>
              </a:solidFill>
            </a:endParaRPr>
          </a:p>
        </p:txBody>
      </p:sp>
      <p:sp>
        <p:nvSpPr>
          <p:cNvPr id="10" name="Slide Number Placeholder 9"/>
          <p:cNvSpPr>
            <a:spLocks noGrp="1"/>
          </p:cNvSpPr>
          <p:nvPr>
            <p:ph type="sldNum" sz="quarter" idx="16"/>
          </p:nvPr>
        </p:nvSpPr>
        <p:spPr>
          <a:xfrm>
            <a:off x="614136" y="6324600"/>
            <a:ext cx="516287" cy="152400"/>
          </a:xfrm>
          <a:prstGeom prst="rect">
            <a:avLst/>
          </a:prstGeom>
        </p:spPr>
        <p:txBody>
          <a:bodyPr lIns="121851" tIns="60925" rIns="121851" bIns="60925"/>
          <a:lstStyle/>
          <a:p>
            <a:pPr defTabSz="914021"/>
            <a:fld id="{125F6646-975B-4C74-80DD-EF324C50A5E5}" type="slidenum">
              <a:rPr lang="en-US" smtClean="0">
                <a:solidFill>
                  <a:srgbClr val="FFFFFF"/>
                </a:solidFill>
              </a:rPr>
              <a:pPr defTabSz="914021"/>
              <a:t>‹#›</a:t>
            </a:fld>
            <a:endParaRPr lang="en-US">
              <a:solidFill>
                <a:srgbClr val="FFFFFF"/>
              </a:solidFill>
            </a:endParaRPr>
          </a:p>
        </p:txBody>
      </p:sp>
      <p:sp>
        <p:nvSpPr>
          <p:cNvPr id="11" name="Footer Placeholder 10"/>
          <p:cNvSpPr>
            <a:spLocks noGrp="1"/>
          </p:cNvSpPr>
          <p:nvPr>
            <p:ph type="ftr" sz="quarter" idx="17"/>
          </p:nvPr>
        </p:nvSpPr>
        <p:spPr>
          <a:xfrm>
            <a:off x="614139" y="6461665"/>
            <a:ext cx="1813766" cy="128575"/>
          </a:xfrm>
          <a:prstGeom prst="rect">
            <a:avLst/>
          </a:prstGeom>
        </p:spPr>
        <p:txBody>
          <a:bodyPr lIns="121851" tIns="60925" rIns="121851" bIns="60925"/>
          <a:lstStyle/>
          <a:p>
            <a:pPr defTabSz="914021"/>
            <a:endParaRPr lang="en-US">
              <a:solidFill>
                <a:srgbClr val="FFFFFF"/>
              </a:solidFill>
            </a:endParaRPr>
          </a:p>
        </p:txBody>
      </p:sp>
      <p:sp>
        <p:nvSpPr>
          <p:cNvPr id="13"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500" spc="-40" baseline="0"/>
            </a:lvl1pPr>
            <a:lvl2pPr marL="457560" indent="0">
              <a:buNone/>
              <a:defRPr sz="1200"/>
            </a:lvl2pPr>
            <a:lvl3pPr marL="915114" indent="0">
              <a:buNone/>
              <a:defRPr sz="1100"/>
            </a:lvl3pPr>
            <a:lvl4pPr marL="1372669" indent="0">
              <a:buNone/>
              <a:defRPr sz="900"/>
            </a:lvl4pPr>
            <a:lvl5pPr marL="1830229" indent="0">
              <a:buNone/>
              <a:defRPr sz="900"/>
            </a:lvl5pPr>
            <a:lvl6pPr marL="2287778" indent="0">
              <a:buNone/>
              <a:defRPr sz="900"/>
            </a:lvl6pPr>
            <a:lvl7pPr marL="2745338" indent="0">
              <a:buNone/>
              <a:defRPr sz="900"/>
            </a:lvl7pPr>
            <a:lvl8pPr marL="3202898" indent="0">
              <a:buNone/>
              <a:defRPr sz="900"/>
            </a:lvl8pPr>
            <a:lvl9pPr marL="3660458" indent="0">
              <a:buNone/>
              <a:defRPr sz="900"/>
            </a:lvl9pPr>
          </a:lstStyle>
          <a:p>
            <a:pPr lvl="0"/>
            <a:r>
              <a:rPr lang="en-US" smtClean="0"/>
              <a:t>Click to edit Master text styles</a:t>
            </a:r>
          </a:p>
        </p:txBody>
      </p:sp>
      <p:sp>
        <p:nvSpPr>
          <p:cNvPr id="15" name="Content Placeholder 14"/>
          <p:cNvSpPr>
            <a:spLocks noGrp="1"/>
          </p:cNvSpPr>
          <p:nvPr>
            <p:ph sz="quarter" idx="18"/>
          </p:nvPr>
        </p:nvSpPr>
        <p:spPr>
          <a:xfrm>
            <a:off x="614139" y="1804991"/>
            <a:ext cx="9570002" cy="41386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36100230"/>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cSld name="2_Blank">
    <p:spTree>
      <p:nvGrpSpPr>
        <p:cNvPr id="1" name=""/>
        <p:cNvGrpSpPr/>
        <p:nvPr/>
      </p:nvGrpSpPr>
      <p:grpSpPr>
        <a:xfrm>
          <a:off x="0" y="0"/>
          <a:ext cx="0" cy="0"/>
          <a:chOff x="0" y="0"/>
          <a:chExt cx="0" cy="0"/>
        </a:xfrm>
      </p:grpSpPr>
      <p:sp>
        <p:nvSpPr>
          <p:cNvPr id="11" name="Date Placeholder 10"/>
          <p:cNvSpPr>
            <a:spLocks noGrp="1"/>
          </p:cNvSpPr>
          <p:nvPr>
            <p:ph type="dt" sz="half" idx="10"/>
          </p:nvPr>
        </p:nvSpPr>
        <p:spPr>
          <a:xfrm>
            <a:off x="1206794" y="6324600"/>
            <a:ext cx="1221110" cy="152400"/>
          </a:xfrm>
          <a:prstGeom prst="rect">
            <a:avLst/>
          </a:prstGeom>
        </p:spPr>
        <p:txBody>
          <a:bodyPr lIns="121851" tIns="60925" rIns="121851" bIns="60925"/>
          <a:lstStyle/>
          <a:p>
            <a:pPr defTabSz="914021"/>
            <a:fld id="{E59BA777-B296-477D-9FF4-0385B231B714}" type="datetimeFigureOut">
              <a:rPr lang="en-US" smtClean="0">
                <a:solidFill>
                  <a:srgbClr val="FFFFFF"/>
                </a:solidFill>
              </a:rPr>
              <a:pPr defTabSz="914021"/>
              <a:t>4/25/2013</a:t>
            </a:fld>
            <a:endParaRPr lang="en-US">
              <a:solidFill>
                <a:srgbClr val="FFFFFF"/>
              </a:solidFill>
            </a:endParaRPr>
          </a:p>
        </p:txBody>
      </p:sp>
      <p:sp>
        <p:nvSpPr>
          <p:cNvPr id="12" name="Slide Number Placeholder 11"/>
          <p:cNvSpPr>
            <a:spLocks noGrp="1"/>
          </p:cNvSpPr>
          <p:nvPr>
            <p:ph type="sldNum" sz="quarter" idx="11"/>
          </p:nvPr>
        </p:nvSpPr>
        <p:spPr>
          <a:xfrm>
            <a:off x="614136" y="6324600"/>
            <a:ext cx="516287" cy="152400"/>
          </a:xfrm>
          <a:prstGeom prst="rect">
            <a:avLst/>
          </a:prstGeom>
        </p:spPr>
        <p:txBody>
          <a:bodyPr lIns="121851" tIns="60925" rIns="121851" bIns="60925"/>
          <a:lstStyle/>
          <a:p>
            <a:pPr defTabSz="914021"/>
            <a:fld id="{2223F8D4-D3F5-493F-AD3D-E02021568938}" type="slidenum">
              <a:rPr lang="en-US" smtClean="0">
                <a:solidFill>
                  <a:srgbClr val="FFFFFF"/>
                </a:solidFill>
              </a:rPr>
              <a:pPr defTabSz="914021"/>
              <a:t>‹#›</a:t>
            </a:fld>
            <a:endParaRPr lang="en-US">
              <a:solidFill>
                <a:srgbClr val="FFFFFF"/>
              </a:solidFill>
            </a:endParaRPr>
          </a:p>
        </p:txBody>
      </p:sp>
      <p:sp>
        <p:nvSpPr>
          <p:cNvPr id="13" name="Footer Placeholder 12"/>
          <p:cNvSpPr>
            <a:spLocks noGrp="1"/>
          </p:cNvSpPr>
          <p:nvPr>
            <p:ph type="ftr" sz="quarter" idx="12"/>
          </p:nvPr>
        </p:nvSpPr>
        <p:spPr>
          <a:xfrm>
            <a:off x="614138" y="6461663"/>
            <a:ext cx="1813766" cy="128575"/>
          </a:xfrm>
          <a:prstGeom prst="rect">
            <a:avLst/>
          </a:prstGeom>
        </p:spPr>
        <p:txBody>
          <a:bodyPr lIns="121851" tIns="60925" rIns="121851" bIns="60925"/>
          <a:lstStyle/>
          <a:p>
            <a:pPr defTabSz="914021"/>
            <a:endParaRPr lang="en-US">
              <a:solidFill>
                <a:srgbClr val="FFFFFF"/>
              </a:solidFill>
            </a:endParaRPr>
          </a:p>
        </p:txBody>
      </p:sp>
      <p:sp>
        <p:nvSpPr>
          <p:cNvPr id="14"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500" spc="-40" baseline="0"/>
            </a:lvl1pPr>
            <a:lvl2pPr marL="457597" indent="0">
              <a:buNone/>
              <a:defRPr sz="1200"/>
            </a:lvl2pPr>
            <a:lvl3pPr marL="915188" indent="0">
              <a:buNone/>
              <a:defRPr sz="1100"/>
            </a:lvl3pPr>
            <a:lvl4pPr marL="1372781" indent="0">
              <a:buNone/>
              <a:defRPr sz="900"/>
            </a:lvl4pPr>
            <a:lvl5pPr marL="1830378" indent="0">
              <a:buNone/>
              <a:defRPr sz="900"/>
            </a:lvl5pPr>
            <a:lvl6pPr marL="2287966" indent="0">
              <a:buNone/>
              <a:defRPr sz="900"/>
            </a:lvl6pPr>
            <a:lvl7pPr marL="2745562" indent="0">
              <a:buNone/>
              <a:defRPr sz="900"/>
            </a:lvl7pPr>
            <a:lvl8pPr marL="3203157" indent="0">
              <a:buNone/>
              <a:defRPr sz="900"/>
            </a:lvl8pPr>
            <a:lvl9pPr marL="3660754" indent="0">
              <a:buNone/>
              <a:defRPr sz="900"/>
            </a:lvl9pPr>
          </a:lstStyle>
          <a:p>
            <a:pPr lvl="0"/>
            <a:r>
              <a:rPr lang="en-US" smtClean="0"/>
              <a:t>Click to edit Master text styles</a:t>
            </a:r>
          </a:p>
        </p:txBody>
      </p:sp>
    </p:spTree>
    <p:extLst>
      <p:ext uri="{BB962C8B-B14F-4D97-AF65-F5344CB8AC3E}">
        <p14:creationId xmlns:p14="http://schemas.microsoft.com/office/powerpoint/2010/main" val="4060568810"/>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1_Title only">
    <p:spTree>
      <p:nvGrpSpPr>
        <p:cNvPr id="1" name=""/>
        <p:cNvGrpSpPr/>
        <p:nvPr/>
      </p:nvGrpSpPr>
      <p:grpSpPr>
        <a:xfrm>
          <a:off x="0" y="0"/>
          <a:ext cx="0" cy="0"/>
          <a:chOff x="0" y="0"/>
          <a:chExt cx="0" cy="0"/>
        </a:xfrm>
      </p:grpSpPr>
      <p:sp>
        <p:nvSpPr>
          <p:cNvPr id="11" name="Text Placeholder 12"/>
          <p:cNvSpPr>
            <a:spLocks noGrp="1"/>
          </p:cNvSpPr>
          <p:nvPr>
            <p:ph type="body" sz="quarter" idx="13" hasCustomPrompt="1"/>
          </p:nvPr>
        </p:nvSpPr>
        <p:spPr>
          <a:xfrm>
            <a:off x="609441" y="1371616"/>
            <a:ext cx="10982750" cy="304801"/>
          </a:xfrm>
        </p:spPr>
        <p:txBody>
          <a:bodyPr lIns="0" anchor="b" anchorCtr="0">
            <a:noAutofit/>
          </a:bodyPr>
          <a:lstStyle>
            <a:lvl1pPr marL="0" indent="0" algn="l">
              <a:buFont typeface="Arial" pitchFamily="34" charset="0"/>
              <a:buNone/>
              <a:defRPr sz="1600" b="1" cap="all" spc="0" baseline="0">
                <a:solidFill>
                  <a:schemeClr val="tx1">
                    <a:lumMod val="75000"/>
                    <a:lumOff val="25000"/>
                  </a:schemeClr>
                </a:solidFill>
              </a:defRPr>
            </a:lvl1pPr>
          </a:lstStyle>
          <a:p>
            <a:r>
              <a:rPr lang="en-US" dirty="0" smtClean="0"/>
              <a:t>CLICK TO EDIT SUBTITLE</a:t>
            </a:r>
            <a:endParaRPr lang="en-US" dirty="0"/>
          </a:p>
        </p:txBody>
      </p:sp>
      <p:sp>
        <p:nvSpPr>
          <p:cNvPr id="15" name="Title 1"/>
          <p:cNvSpPr>
            <a:spLocks noGrp="1"/>
          </p:cNvSpPr>
          <p:nvPr>
            <p:ph type="title"/>
          </p:nvPr>
        </p:nvSpPr>
        <p:spPr>
          <a:xfrm>
            <a:off x="560572" y="249237"/>
            <a:ext cx="11031626" cy="757131"/>
          </a:xfrm>
        </p:spPr>
        <p:txBody>
          <a:bodyPr lIns="0"/>
          <a:lstStyle>
            <a:lvl1pPr algn="l">
              <a:defRPr/>
            </a:lvl1pPr>
          </a:lstStyle>
          <a:p>
            <a:r>
              <a:rPr lang="en-US" smtClean="0"/>
              <a:t>Click to edit Master title style</a:t>
            </a:r>
            <a:endParaRPr lang="en-US" dirty="0"/>
          </a:p>
        </p:txBody>
      </p:sp>
      <p:sp>
        <p:nvSpPr>
          <p:cNvPr id="8" name="Date Placeholder 7"/>
          <p:cNvSpPr>
            <a:spLocks noGrp="1"/>
          </p:cNvSpPr>
          <p:nvPr>
            <p:ph type="dt" sz="half" idx="14"/>
          </p:nvPr>
        </p:nvSpPr>
        <p:spPr>
          <a:xfrm>
            <a:off x="1206798" y="6324600"/>
            <a:ext cx="1221110" cy="152400"/>
          </a:xfrm>
          <a:prstGeom prst="rect">
            <a:avLst/>
          </a:prstGeom>
        </p:spPr>
        <p:txBody>
          <a:bodyPr lIns="121851" tIns="60925" rIns="121851" bIns="60925"/>
          <a:lstStyle/>
          <a:p>
            <a:pPr defTabSz="914021"/>
            <a:fld id="{939A9784-E11C-4866-94B9-8D8EADD0446E}" type="datetimeFigureOut">
              <a:rPr lang="en-US" smtClean="0">
                <a:solidFill>
                  <a:srgbClr val="FFFFFF"/>
                </a:solidFill>
              </a:rPr>
              <a:pPr defTabSz="914021"/>
              <a:t>4/25/2013</a:t>
            </a:fld>
            <a:endParaRPr lang="en-US">
              <a:solidFill>
                <a:srgbClr val="FFFFFF"/>
              </a:solidFill>
            </a:endParaRPr>
          </a:p>
        </p:txBody>
      </p:sp>
      <p:sp>
        <p:nvSpPr>
          <p:cNvPr id="9" name="Slide Number Placeholder 8"/>
          <p:cNvSpPr>
            <a:spLocks noGrp="1"/>
          </p:cNvSpPr>
          <p:nvPr>
            <p:ph type="sldNum" sz="quarter" idx="15"/>
          </p:nvPr>
        </p:nvSpPr>
        <p:spPr>
          <a:xfrm>
            <a:off x="614136" y="6324600"/>
            <a:ext cx="516287" cy="152400"/>
          </a:xfrm>
          <a:prstGeom prst="rect">
            <a:avLst/>
          </a:prstGeom>
        </p:spPr>
        <p:txBody>
          <a:bodyPr lIns="121851" tIns="60925" rIns="121851" bIns="60925"/>
          <a:lstStyle/>
          <a:p>
            <a:pPr defTabSz="914021"/>
            <a:fld id="{125F6646-975B-4C74-80DD-EF324C50A5E5}" type="slidenum">
              <a:rPr lang="en-US" smtClean="0">
                <a:solidFill>
                  <a:srgbClr val="FFFFFF"/>
                </a:solidFill>
              </a:rPr>
              <a:pPr defTabSz="914021"/>
              <a:t>‹#›</a:t>
            </a:fld>
            <a:endParaRPr lang="en-US">
              <a:solidFill>
                <a:srgbClr val="FFFFFF"/>
              </a:solidFill>
            </a:endParaRPr>
          </a:p>
        </p:txBody>
      </p:sp>
      <p:sp>
        <p:nvSpPr>
          <p:cNvPr id="10" name="Footer Placeholder 9"/>
          <p:cNvSpPr>
            <a:spLocks noGrp="1"/>
          </p:cNvSpPr>
          <p:nvPr>
            <p:ph type="ftr" sz="quarter" idx="16"/>
          </p:nvPr>
        </p:nvSpPr>
        <p:spPr>
          <a:xfrm>
            <a:off x="614139" y="6461665"/>
            <a:ext cx="1813766" cy="128575"/>
          </a:xfrm>
          <a:prstGeom prst="rect">
            <a:avLst/>
          </a:prstGeom>
        </p:spPr>
        <p:txBody>
          <a:bodyPr lIns="121851" tIns="60925" rIns="121851" bIns="60925"/>
          <a:lstStyle/>
          <a:p>
            <a:pPr defTabSz="914021"/>
            <a:endParaRPr lang="en-US">
              <a:solidFill>
                <a:srgbClr val="FFFFFF"/>
              </a:solidFill>
            </a:endParaRPr>
          </a:p>
        </p:txBody>
      </p:sp>
      <p:sp>
        <p:nvSpPr>
          <p:cNvPr id="16" name="Text Placeholder 3"/>
          <p:cNvSpPr>
            <a:spLocks noGrp="1"/>
          </p:cNvSpPr>
          <p:nvPr>
            <p:ph type="body" sz="half" idx="2"/>
          </p:nvPr>
        </p:nvSpPr>
        <p:spPr>
          <a:xfrm>
            <a:off x="609441" y="5943600"/>
            <a:ext cx="9547913" cy="304800"/>
          </a:xfrm>
        </p:spPr>
        <p:txBody>
          <a:bodyPr>
            <a:noAutofit/>
          </a:bodyPr>
          <a:lstStyle>
            <a:lvl1pPr marL="0" indent="0">
              <a:lnSpc>
                <a:spcPts val="1802"/>
              </a:lnSpc>
              <a:spcBef>
                <a:spcPts val="0"/>
              </a:spcBef>
              <a:spcAft>
                <a:spcPts val="0"/>
              </a:spcAft>
              <a:buNone/>
              <a:defRPr sz="1500" spc="-40" baseline="0"/>
            </a:lvl1pPr>
            <a:lvl2pPr marL="457560" indent="0">
              <a:buNone/>
              <a:defRPr sz="1200"/>
            </a:lvl2pPr>
            <a:lvl3pPr marL="915114" indent="0">
              <a:buNone/>
              <a:defRPr sz="1100"/>
            </a:lvl3pPr>
            <a:lvl4pPr marL="1372669" indent="0">
              <a:buNone/>
              <a:defRPr sz="900"/>
            </a:lvl4pPr>
            <a:lvl5pPr marL="1830229" indent="0">
              <a:buNone/>
              <a:defRPr sz="900"/>
            </a:lvl5pPr>
            <a:lvl6pPr marL="2287778" indent="0">
              <a:buNone/>
              <a:defRPr sz="900"/>
            </a:lvl6pPr>
            <a:lvl7pPr marL="2745338" indent="0">
              <a:buNone/>
              <a:defRPr sz="900"/>
            </a:lvl7pPr>
            <a:lvl8pPr marL="3202898" indent="0">
              <a:buNone/>
              <a:defRPr sz="900"/>
            </a:lvl8pPr>
            <a:lvl9pPr marL="3660458" indent="0">
              <a:buNone/>
              <a:defRPr sz="900"/>
            </a:lvl9pPr>
          </a:lstStyle>
          <a:p>
            <a:pPr lvl="0"/>
            <a:r>
              <a:rPr lang="en-US" smtClean="0"/>
              <a:t>Click to edit Master text styles</a:t>
            </a:r>
          </a:p>
        </p:txBody>
      </p:sp>
    </p:spTree>
    <p:extLst>
      <p:ext uri="{BB962C8B-B14F-4D97-AF65-F5344CB8AC3E}">
        <p14:creationId xmlns:p14="http://schemas.microsoft.com/office/powerpoint/2010/main" val="3563374994"/>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type="obj">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206798" y="6324600"/>
            <a:ext cx="1221110" cy="152400"/>
          </a:xfrm>
          <a:prstGeom prst="rect">
            <a:avLst/>
          </a:prstGeom>
        </p:spPr>
        <p:txBody>
          <a:bodyPr lIns="121851" tIns="60925" rIns="121851" bIns="60925"/>
          <a:lstStyle/>
          <a:p>
            <a:pPr defTabSz="914021"/>
            <a:fld id="{27B97D89-4E03-489C-A05A-52EE1065A001}" type="datetimeFigureOut">
              <a:rPr lang="en-US" smtClean="0">
                <a:solidFill>
                  <a:srgbClr val="FFFFFF"/>
                </a:solidFill>
              </a:rPr>
              <a:pPr defTabSz="914021"/>
              <a:t>4/25/2013</a:t>
            </a:fld>
            <a:endParaRPr lang="en-US">
              <a:solidFill>
                <a:srgbClr val="FFFFFF"/>
              </a:solidFill>
            </a:endParaRPr>
          </a:p>
        </p:txBody>
      </p:sp>
      <p:sp>
        <p:nvSpPr>
          <p:cNvPr id="5" name="Footer Placeholder 4"/>
          <p:cNvSpPr>
            <a:spLocks noGrp="1"/>
          </p:cNvSpPr>
          <p:nvPr>
            <p:ph type="ftr" sz="quarter" idx="11"/>
          </p:nvPr>
        </p:nvSpPr>
        <p:spPr>
          <a:xfrm>
            <a:off x="614139" y="6461665"/>
            <a:ext cx="1813766" cy="128575"/>
          </a:xfrm>
          <a:prstGeom prst="rect">
            <a:avLst/>
          </a:prstGeom>
        </p:spPr>
        <p:txBody>
          <a:bodyPr lIns="121851" tIns="60925" rIns="121851" bIns="60925"/>
          <a:lstStyle/>
          <a:p>
            <a:pPr defTabSz="914021"/>
            <a:endParaRPr lang="en-US">
              <a:solidFill>
                <a:srgbClr val="FFFFFF"/>
              </a:solidFill>
            </a:endParaRPr>
          </a:p>
        </p:txBody>
      </p:sp>
      <p:sp>
        <p:nvSpPr>
          <p:cNvPr id="6" name="Slide Number Placeholder 5"/>
          <p:cNvSpPr>
            <a:spLocks noGrp="1"/>
          </p:cNvSpPr>
          <p:nvPr>
            <p:ph type="sldNum" sz="quarter" idx="12"/>
          </p:nvPr>
        </p:nvSpPr>
        <p:spPr>
          <a:xfrm>
            <a:off x="614136" y="6324600"/>
            <a:ext cx="516287" cy="152400"/>
          </a:xfrm>
          <a:prstGeom prst="rect">
            <a:avLst/>
          </a:prstGeom>
        </p:spPr>
        <p:txBody>
          <a:bodyPr lIns="121851" tIns="60925" rIns="121851" bIns="60925"/>
          <a:lstStyle/>
          <a:p>
            <a:pPr defTabSz="914021"/>
            <a:fld id="{96308C02-763E-4FAD-B29B-CD802CCF9CE3}" type="slidenum">
              <a:rPr lang="en-US" smtClean="0">
                <a:solidFill>
                  <a:srgbClr val="FFFFFF"/>
                </a:solidFill>
              </a:rPr>
              <a:pPr defTabSz="914021"/>
              <a:t>‹#›</a:t>
            </a:fld>
            <a:endParaRPr lang="en-US">
              <a:solidFill>
                <a:srgbClr val="FFFFFF"/>
              </a:solidFill>
            </a:endParaRPr>
          </a:p>
        </p:txBody>
      </p:sp>
    </p:spTree>
    <p:extLst>
      <p:ext uri="{BB962C8B-B14F-4D97-AF65-F5344CB8AC3E}">
        <p14:creationId xmlns:p14="http://schemas.microsoft.com/office/powerpoint/2010/main" val="34233620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userDrawn="1">
  <p:cSld name="Blank Black">
    <p:bg>
      <p:bgPr>
        <a:solidFill>
          <a:srgbClr val="0000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8377030"/>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75713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0"/>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1"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4122144598"/>
      </p:ext>
    </p:extLst>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519116" y="1905008"/>
            <a:ext cx="11149012" cy="158504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87291019"/>
      </p:ext>
    </p:extLst>
  </p:cSld>
  <p:clrMapOvr>
    <a:masterClrMapping/>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Cov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 Placeholder 6"/>
          <p:cNvSpPr>
            <a:spLocks noGrp="1"/>
          </p:cNvSpPr>
          <p:nvPr>
            <p:ph type="body" sz="quarter" idx="26" hasCustomPrompt="1"/>
          </p:nvPr>
        </p:nvSpPr>
        <p:spPr>
          <a:xfrm>
            <a:off x="286703" y="3811198"/>
            <a:ext cx="7486882" cy="766741"/>
          </a:xfrm>
          <a:prstGeom prst="rect">
            <a:avLst/>
          </a:prstGeom>
        </p:spPr>
        <p:txBody>
          <a:bodyPr>
            <a:noAutofit/>
          </a:bodyPr>
          <a:lstStyle>
            <a:lvl1pPr marL="0" indent="0">
              <a:buFontTx/>
              <a:buNone/>
              <a:defRPr sz="3700" baseline="0">
                <a:solidFill>
                  <a:schemeClr val="bg1"/>
                </a:solidFill>
                <a:latin typeface="Segoe UI Light" pitchFamily="34" charset="0"/>
              </a:defRPr>
            </a:lvl1pPr>
          </a:lstStyle>
          <a:p>
            <a:r>
              <a:rPr lang="en-US" dirty="0" err="1" smtClean="0"/>
              <a:t>Firstname</a:t>
            </a:r>
            <a:r>
              <a:rPr lang="en-US" dirty="0" smtClean="0"/>
              <a:t> </a:t>
            </a:r>
            <a:r>
              <a:rPr lang="en-US" dirty="0" err="1" smtClean="0"/>
              <a:t>Lastname</a:t>
            </a:r>
            <a:endParaRPr lang="ru-RU" dirty="0" smtClean="0"/>
          </a:p>
        </p:txBody>
      </p:sp>
      <p:sp>
        <p:nvSpPr>
          <p:cNvPr id="6" name="Text Placeholder 6"/>
          <p:cNvSpPr>
            <a:spLocks noGrp="1"/>
          </p:cNvSpPr>
          <p:nvPr>
            <p:ph type="body" sz="quarter" idx="27" hasCustomPrompt="1"/>
          </p:nvPr>
        </p:nvSpPr>
        <p:spPr>
          <a:xfrm>
            <a:off x="286703" y="4464696"/>
            <a:ext cx="7486882" cy="576064"/>
          </a:xfrm>
          <a:prstGeom prst="rect">
            <a:avLst/>
          </a:prstGeom>
        </p:spPr>
        <p:txBody>
          <a:bodyPr>
            <a:normAutofit/>
          </a:bodyPr>
          <a:lstStyle>
            <a:lvl1pPr marL="0" indent="0">
              <a:buFontTx/>
              <a:buNone/>
              <a:defRPr sz="2700" baseline="0">
                <a:solidFill>
                  <a:schemeClr val="bg1"/>
                </a:solidFill>
                <a:latin typeface="Segoe UI Light" pitchFamily="34" charset="0"/>
              </a:defRPr>
            </a:lvl1pPr>
          </a:lstStyle>
          <a:p>
            <a:r>
              <a:rPr lang="en-US" dirty="0" smtClean="0"/>
              <a:t>Company</a:t>
            </a:r>
            <a:endParaRPr lang="en-US" dirty="0"/>
          </a:p>
        </p:txBody>
      </p:sp>
    </p:spTree>
    <p:extLst>
      <p:ext uri="{BB962C8B-B14F-4D97-AF65-F5344CB8AC3E}">
        <p14:creationId xmlns:p14="http://schemas.microsoft.com/office/powerpoint/2010/main" val="1801605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Text Placeholder 16"/>
          <p:cNvSpPr>
            <a:spLocks noGrp="1"/>
          </p:cNvSpPr>
          <p:nvPr>
            <p:ph type="body" sz="quarter" idx="21" hasCustomPrompt="1"/>
          </p:nvPr>
        </p:nvSpPr>
        <p:spPr>
          <a:xfrm>
            <a:off x="609441" y="2326218"/>
            <a:ext cx="10969943" cy="3674533"/>
          </a:xfrm>
        </p:spPr>
        <p:txBody>
          <a:bodyPr/>
          <a:lstStyle>
            <a:lvl2pPr marL="766099" indent="-152373">
              <a:defRPr/>
            </a:lvl2pPr>
            <a:lvl3pPr marL="1371360" indent="-152373">
              <a:defRPr/>
            </a:lvl3pPr>
            <a:lvl4pPr marL="1985086" indent="-152373">
              <a:defRPr/>
            </a:lvl4pPr>
            <a:lvl5pPr marL="2590347" indent="-152373">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10"/>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12"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13" name="Date Placeholder 12"/>
          <p:cNvSpPr>
            <a:spLocks noGrp="1"/>
          </p:cNvSpPr>
          <p:nvPr>
            <p:ph type="dt" sz="half" idx="18"/>
          </p:nvPr>
        </p:nvSpPr>
        <p:spPr/>
        <p:txBody>
          <a:bodyPr/>
          <a:lstStyle/>
          <a:p>
            <a:fld id="{6DD3B76A-C5DE-4B9A-BEAE-BBF0DC17AAA8}"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15" name="Slide Number Placeholder 14"/>
          <p:cNvSpPr>
            <a:spLocks noGrp="1"/>
          </p:cNvSpPr>
          <p:nvPr>
            <p:ph type="sldNum" sz="quarter" idx="20"/>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Tree>
    <p:extLst>
      <p:ext uri="{BB962C8B-B14F-4D97-AF65-F5344CB8AC3E}">
        <p14:creationId xmlns:p14="http://schemas.microsoft.com/office/powerpoint/2010/main" val="476871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lumn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5" name="Text Placeholder 21"/>
          <p:cNvSpPr>
            <a:spLocks noGrp="1"/>
          </p:cNvSpPr>
          <p:nvPr>
            <p:ph type="body" sz="quarter" idx="22" hasCustomPrompt="1"/>
          </p:nvPr>
        </p:nvSpPr>
        <p:spPr>
          <a:xfrm>
            <a:off x="5404560" y="2326218"/>
            <a:ext cx="4577158" cy="3674533"/>
          </a:xfrm>
        </p:spPr>
        <p:txBody>
          <a:body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Text Placeholder 21"/>
          <p:cNvSpPr>
            <a:spLocks noGrp="1"/>
          </p:cNvSpPr>
          <p:nvPr>
            <p:ph type="body" sz="quarter" idx="21" hasCustomPrompt="1"/>
          </p:nvPr>
        </p:nvSpPr>
        <p:spPr>
          <a:xfrm>
            <a:off x="609442" y="2326218"/>
            <a:ext cx="4577158" cy="3674533"/>
          </a:xfrm>
        </p:spPr>
        <p:txBody>
          <a:body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16" name="Date Placeholder 15"/>
          <p:cNvSpPr>
            <a:spLocks noGrp="1"/>
          </p:cNvSpPr>
          <p:nvPr>
            <p:ph type="dt" sz="half" idx="18"/>
          </p:nvPr>
        </p:nvSpPr>
        <p:spPr/>
        <p:txBody>
          <a:bodyPr/>
          <a:lstStyle/>
          <a:p>
            <a:fld id="{E7AB34F0-2EF5-4F59-83F0-0A2CA5B1ABC0}"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19" name="Slide Number Placeholder 18"/>
          <p:cNvSpPr>
            <a:spLocks noGrp="1"/>
          </p:cNvSpPr>
          <p:nvPr>
            <p:ph type="sldNum" sz="quarter" idx="20"/>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0" name="Title 19"/>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Tree>
    <p:extLst>
      <p:ext uri="{BB962C8B-B14F-4D97-AF65-F5344CB8AC3E}">
        <p14:creationId xmlns:p14="http://schemas.microsoft.com/office/powerpoint/2010/main" val="3330163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19113" y="1447800"/>
            <a:ext cx="11149013" cy="5181601"/>
          </a:xfrm>
          <a:prstGeom prst="rect">
            <a:avLst/>
          </a:prstGeom>
        </p:spPr>
        <p:txBody>
          <a:bodyPr/>
          <a:lstStyle>
            <a:lvl1pPr marL="0" indent="0">
              <a:spcBef>
                <a:spcPts val="24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1765" indent="0">
              <a:buNone/>
              <a:defRPr sz="2000">
                <a:solidFill>
                  <a:schemeClr val="bg1">
                    <a:lumMod val="75000"/>
                    <a:lumOff val="25000"/>
                  </a:schemeClr>
                </a:solidFill>
                <a:latin typeface="+mn-lt"/>
              </a:defRPr>
            </a:lvl3pPr>
            <a:lvl4pPr marL="457181" indent="0">
              <a:buNone/>
              <a:defRPr sz="2000">
                <a:solidFill>
                  <a:schemeClr val="bg1">
                    <a:lumMod val="75000"/>
                    <a:lumOff val="25000"/>
                  </a:schemeClr>
                </a:solidFill>
                <a:latin typeface="+mn-lt"/>
              </a:defRPr>
            </a:lvl4pPr>
            <a:lvl5pPr marL="693709"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17600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wo Columns With Heading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6" name="Text Placeholder 13"/>
          <p:cNvSpPr>
            <a:spLocks noGrp="1"/>
          </p:cNvSpPr>
          <p:nvPr>
            <p:ph type="body" sz="quarter" idx="19"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18" name="Date Placeholder 17"/>
          <p:cNvSpPr>
            <a:spLocks noGrp="1"/>
          </p:cNvSpPr>
          <p:nvPr>
            <p:ph type="dt" sz="half" idx="20"/>
          </p:nvPr>
        </p:nvSpPr>
        <p:spPr/>
        <p:txBody>
          <a:bodyPr/>
          <a:lstStyle/>
          <a:p>
            <a:fld id="{519E6589-18A9-445E-BF30-CD70E2BF8219}"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27" name="Slide Number Placeholder 26"/>
          <p:cNvSpPr>
            <a:spLocks noGrp="1"/>
          </p:cNvSpPr>
          <p:nvPr>
            <p:ph type="sldNum" sz="quarter" idx="22"/>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8" name="Title 27"/>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39" name="Text Placeholder 24"/>
          <p:cNvSpPr>
            <a:spLocks noGrp="1"/>
          </p:cNvSpPr>
          <p:nvPr>
            <p:ph type="body" sz="quarter" idx="25" hasCustomPrompt="1"/>
          </p:nvPr>
        </p:nvSpPr>
        <p:spPr>
          <a:xfrm>
            <a:off x="609440" y="2389719"/>
            <a:ext cx="4577160" cy="340408"/>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51" name="Text Placeholder 21"/>
          <p:cNvSpPr>
            <a:spLocks noGrp="1"/>
          </p:cNvSpPr>
          <p:nvPr>
            <p:ph type="body" sz="quarter" idx="26" hasCustomPrompt="1"/>
          </p:nvPr>
        </p:nvSpPr>
        <p:spPr>
          <a:xfrm>
            <a:off x="609441" y="2730127"/>
            <a:ext cx="4577158" cy="3270624"/>
          </a:xfrm>
        </p:spPr>
        <p:txBody>
          <a:body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2" name="Text Placeholder 24"/>
          <p:cNvSpPr>
            <a:spLocks noGrp="1"/>
          </p:cNvSpPr>
          <p:nvPr>
            <p:ph type="body" sz="quarter" idx="27" hasCustomPrompt="1"/>
          </p:nvPr>
        </p:nvSpPr>
        <p:spPr>
          <a:xfrm>
            <a:off x="5404559" y="2389719"/>
            <a:ext cx="4577160" cy="340408"/>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54" name="Text Placeholder 21"/>
          <p:cNvSpPr>
            <a:spLocks noGrp="1"/>
          </p:cNvSpPr>
          <p:nvPr>
            <p:ph type="body" sz="quarter" idx="28" hasCustomPrompt="1"/>
          </p:nvPr>
        </p:nvSpPr>
        <p:spPr>
          <a:xfrm>
            <a:off x="5404560" y="2730127"/>
            <a:ext cx="4577158" cy="3270624"/>
          </a:xfrm>
        </p:spPr>
        <p:txBody>
          <a:body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5" name="Text Placeholder 2"/>
          <p:cNvSpPr>
            <a:spLocks noGrp="1"/>
          </p:cNvSpPr>
          <p:nvPr>
            <p:ph type="body" sz="quarter" idx="24" hasCustomPrompt="1"/>
          </p:nvPr>
        </p:nvSpPr>
        <p:spPr>
          <a:xfrm>
            <a:off x="10186980" y="2730127"/>
            <a:ext cx="1392404" cy="1304239"/>
          </a:xfrm>
        </p:spPr>
        <p:txBody>
          <a:bodyPr/>
          <a:lstStyle>
            <a:lvl1pPr marL="0" indent="0">
              <a:buNone/>
              <a:defRPr sz="1200">
                <a:solidFill>
                  <a:schemeClr val="tx2">
                    <a:lumMod val="40000"/>
                    <a:lumOff val="60000"/>
                  </a:schemeClr>
                </a:solidFill>
              </a:defRPr>
            </a:lvl1pPr>
            <a:lvl2pPr>
              <a:defRPr sz="1200">
                <a:solidFill>
                  <a:schemeClr val="tx2">
                    <a:lumMod val="40000"/>
                    <a:lumOff val="60000"/>
                  </a:schemeClr>
                </a:solidFill>
              </a:defRPr>
            </a:lvl2pPr>
            <a:lvl3pPr>
              <a:defRPr sz="1200">
                <a:solidFill>
                  <a:schemeClr val="tx2">
                    <a:lumMod val="40000"/>
                    <a:lumOff val="60000"/>
                  </a:schemeClr>
                </a:solidFill>
              </a:defRPr>
            </a:lvl3pPr>
            <a:lvl4pPr>
              <a:defRPr sz="1200">
                <a:solidFill>
                  <a:schemeClr val="tx2">
                    <a:lumMod val="40000"/>
                    <a:lumOff val="60000"/>
                  </a:schemeClr>
                </a:solidFill>
              </a:defRPr>
            </a:lvl4pPr>
            <a:lvl5pPr marL="914240" indent="0">
              <a:buNone/>
              <a:defRPr sz="1200">
                <a:solidFill>
                  <a:schemeClr val="tx2">
                    <a:lumMod val="40000"/>
                    <a:lumOff val="60000"/>
                  </a:schemeClr>
                </a:solidFill>
              </a:defRPr>
            </a:lvl5pPr>
          </a:lstStyle>
          <a:p>
            <a:pPr lvl="0"/>
            <a:r>
              <a:rPr lang="en-US" dirty="0" smtClean="0"/>
              <a:t>Click to edit text</a:t>
            </a:r>
          </a:p>
        </p:txBody>
      </p:sp>
    </p:spTree>
    <p:extLst>
      <p:ext uri="{BB962C8B-B14F-4D97-AF65-F5344CB8AC3E}">
        <p14:creationId xmlns:p14="http://schemas.microsoft.com/office/powerpoint/2010/main" val="1194820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ummar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6"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12" name="Date Placeholder 11"/>
          <p:cNvSpPr>
            <a:spLocks noGrp="1"/>
          </p:cNvSpPr>
          <p:nvPr>
            <p:ph type="dt" sz="half" idx="18"/>
          </p:nvPr>
        </p:nvSpPr>
        <p:spPr/>
        <p:txBody>
          <a:bodyPr/>
          <a:lstStyle/>
          <a:p>
            <a:fld id="{EA11D8F8-949A-4CAC-AC7F-13C501155253}"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18" name="Slide Number Placeholder 17"/>
          <p:cNvSpPr>
            <a:spLocks noGrp="1"/>
          </p:cNvSpPr>
          <p:nvPr>
            <p:ph type="sldNum" sz="quarter" idx="20"/>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9" name="Title 18"/>
          <p:cNvSpPr>
            <a:spLocks noGrp="1"/>
          </p:cNvSpPr>
          <p:nvPr>
            <p:ph type="title" hasCustomPrompt="1"/>
          </p:nvPr>
        </p:nvSpPr>
        <p:spPr>
          <a:xfrm>
            <a:off x="609441" y="535940"/>
            <a:ext cx="10969943" cy="517065"/>
          </a:xfrm>
        </p:spPr>
        <p:txBody>
          <a:bodyPr/>
          <a:lstStyle/>
          <a:p>
            <a:r>
              <a:rPr lang="en-US" dirty="0" smtClean="0"/>
              <a:t>Click to edit title</a:t>
            </a:r>
            <a:endParaRPr lang="en-US" dirty="0"/>
          </a:p>
        </p:txBody>
      </p:sp>
      <p:sp>
        <p:nvSpPr>
          <p:cNvPr id="23" name="Text Placeholder 2"/>
          <p:cNvSpPr>
            <a:spLocks noGrp="1"/>
          </p:cNvSpPr>
          <p:nvPr>
            <p:ph type="body" sz="quarter" idx="22" hasCustomPrompt="1"/>
          </p:nvPr>
        </p:nvSpPr>
        <p:spPr>
          <a:xfrm>
            <a:off x="609441" y="2357967"/>
            <a:ext cx="2987955" cy="3642783"/>
          </a:xfrm>
        </p:spPr>
        <p:txBody>
          <a:bodyPr/>
          <a:lstStyle>
            <a:lvl1pPr marL="0" indent="0">
              <a:lnSpc>
                <a:spcPct val="105000"/>
              </a:lnSpc>
              <a:buNone/>
              <a:defRPr sz="3200">
                <a:solidFill>
                  <a:schemeClr val="accent1">
                    <a:lumMod val="75000"/>
                  </a:schemeClr>
                </a:solidFill>
              </a:defRPr>
            </a:lvl1pPr>
            <a:lvl2pPr marL="0" indent="0">
              <a:buNone/>
              <a:defRPr/>
            </a:lvl2pPr>
            <a:lvl3pPr marL="380933" indent="-152373">
              <a:defRPr/>
            </a:lvl3pPr>
            <a:lvl4pPr marL="613726" indent="-152373">
              <a:defRPr/>
            </a:lvl4pPr>
            <a:lvl5pPr marL="838053" indent="-152373">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5" name="Text Placeholder 21"/>
          <p:cNvSpPr>
            <a:spLocks noGrp="1"/>
          </p:cNvSpPr>
          <p:nvPr>
            <p:ph type="body" sz="quarter" idx="23" hasCustomPrompt="1"/>
          </p:nvPr>
        </p:nvSpPr>
        <p:spPr>
          <a:xfrm>
            <a:off x="5404559" y="2326218"/>
            <a:ext cx="6174825" cy="3674533"/>
          </a:xfrm>
        </p:spPr>
        <p:txBody>
          <a:body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95534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hree Column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9"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2" name="Date Placeholder 1"/>
          <p:cNvSpPr>
            <a:spLocks noGrp="1"/>
          </p:cNvSpPr>
          <p:nvPr>
            <p:ph type="dt" sz="half" idx="22"/>
          </p:nvPr>
        </p:nvSpPr>
        <p:spPr/>
        <p:txBody>
          <a:bodyPr/>
          <a:lstStyle/>
          <a:p>
            <a:fld id="{F0EA47CC-68D0-47CA-B57C-F3FEDF0941F3}"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20" name="Slide Number Placeholder 19"/>
          <p:cNvSpPr>
            <a:spLocks noGrp="1"/>
          </p:cNvSpPr>
          <p:nvPr>
            <p:ph type="sldNum" sz="quarter" idx="24"/>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1" name="Title 20"/>
          <p:cNvSpPr>
            <a:spLocks noGrp="1"/>
          </p:cNvSpPr>
          <p:nvPr>
            <p:ph type="title" hasCustomPrompt="1"/>
          </p:nvPr>
        </p:nvSpPr>
        <p:spPr>
          <a:xfrm>
            <a:off x="609441" y="535940"/>
            <a:ext cx="10969943" cy="517065"/>
          </a:xfrm>
        </p:spPr>
        <p:txBody>
          <a:bodyPr/>
          <a:lstStyle/>
          <a:p>
            <a:r>
              <a:rPr lang="en-US" dirty="0" smtClean="0"/>
              <a:t>Click to edit title</a:t>
            </a:r>
            <a:endParaRPr lang="en-US" dirty="0"/>
          </a:p>
        </p:txBody>
      </p:sp>
      <p:sp>
        <p:nvSpPr>
          <p:cNvPr id="25" name="Text Placeholder 24"/>
          <p:cNvSpPr>
            <a:spLocks noGrp="1"/>
          </p:cNvSpPr>
          <p:nvPr>
            <p:ph type="body" sz="quarter" idx="25" hasCustomPrompt="1"/>
          </p:nvPr>
        </p:nvSpPr>
        <p:spPr>
          <a:xfrm>
            <a:off x="609441" y="2389718"/>
            <a:ext cx="2987955" cy="340409"/>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33" name="Text Placeholder 21"/>
          <p:cNvSpPr>
            <a:spLocks noGrp="1"/>
          </p:cNvSpPr>
          <p:nvPr>
            <p:ph type="body" sz="quarter" idx="26" hasCustomPrompt="1"/>
          </p:nvPr>
        </p:nvSpPr>
        <p:spPr>
          <a:xfrm>
            <a:off x="609441" y="2730127"/>
            <a:ext cx="2987955" cy="3270624"/>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4" name="Text Placeholder 24"/>
          <p:cNvSpPr>
            <a:spLocks noGrp="1"/>
          </p:cNvSpPr>
          <p:nvPr>
            <p:ph type="body" sz="quarter" idx="27" hasCustomPrompt="1"/>
          </p:nvPr>
        </p:nvSpPr>
        <p:spPr>
          <a:xfrm>
            <a:off x="3798428" y="2389718"/>
            <a:ext cx="2987955" cy="340409"/>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35" name="Text Placeholder 21"/>
          <p:cNvSpPr>
            <a:spLocks noGrp="1"/>
          </p:cNvSpPr>
          <p:nvPr>
            <p:ph type="body" sz="quarter" idx="28" hasCustomPrompt="1"/>
          </p:nvPr>
        </p:nvSpPr>
        <p:spPr>
          <a:xfrm>
            <a:off x="3798428" y="2730127"/>
            <a:ext cx="2987955" cy="3270624"/>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6" name="Text Placeholder 24"/>
          <p:cNvSpPr>
            <a:spLocks noGrp="1"/>
          </p:cNvSpPr>
          <p:nvPr>
            <p:ph type="body" sz="quarter" idx="29" hasCustomPrompt="1"/>
          </p:nvPr>
        </p:nvSpPr>
        <p:spPr>
          <a:xfrm>
            <a:off x="6989530" y="2389718"/>
            <a:ext cx="2987955" cy="340409"/>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37" name="Text Placeholder 21"/>
          <p:cNvSpPr>
            <a:spLocks noGrp="1"/>
          </p:cNvSpPr>
          <p:nvPr>
            <p:ph type="body" sz="quarter" idx="30" hasCustomPrompt="1"/>
          </p:nvPr>
        </p:nvSpPr>
        <p:spPr>
          <a:xfrm>
            <a:off x="6989530" y="2730127"/>
            <a:ext cx="2987955" cy="3270624"/>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9" name="Text Placeholder 2"/>
          <p:cNvSpPr>
            <a:spLocks noGrp="1"/>
          </p:cNvSpPr>
          <p:nvPr>
            <p:ph type="body" sz="quarter" idx="31" hasCustomPrompt="1"/>
          </p:nvPr>
        </p:nvSpPr>
        <p:spPr>
          <a:xfrm>
            <a:off x="10186980" y="2730127"/>
            <a:ext cx="1392404" cy="1304239"/>
          </a:xfrm>
        </p:spPr>
        <p:txBody>
          <a:bodyPr/>
          <a:lstStyle>
            <a:lvl1pPr marL="0" indent="0">
              <a:buNone/>
              <a:defRPr sz="1200">
                <a:solidFill>
                  <a:schemeClr val="tx2">
                    <a:lumMod val="40000"/>
                    <a:lumOff val="60000"/>
                  </a:schemeClr>
                </a:solidFill>
              </a:defRPr>
            </a:lvl1pPr>
            <a:lvl2pPr>
              <a:defRPr sz="1200">
                <a:solidFill>
                  <a:schemeClr val="tx2">
                    <a:lumMod val="40000"/>
                    <a:lumOff val="60000"/>
                  </a:schemeClr>
                </a:solidFill>
              </a:defRPr>
            </a:lvl2pPr>
            <a:lvl3pPr>
              <a:defRPr sz="1200">
                <a:solidFill>
                  <a:schemeClr val="tx2">
                    <a:lumMod val="40000"/>
                    <a:lumOff val="60000"/>
                  </a:schemeClr>
                </a:solidFill>
              </a:defRPr>
            </a:lvl3pPr>
            <a:lvl4pPr>
              <a:defRPr sz="1200">
                <a:solidFill>
                  <a:schemeClr val="tx2">
                    <a:lumMod val="40000"/>
                    <a:lumOff val="60000"/>
                  </a:schemeClr>
                </a:solidFill>
              </a:defRPr>
            </a:lvl4pPr>
            <a:lvl5pPr marL="914240" indent="0">
              <a:buNone/>
              <a:defRPr sz="1200">
                <a:solidFill>
                  <a:schemeClr val="tx2">
                    <a:lumMod val="40000"/>
                    <a:lumOff val="60000"/>
                  </a:schemeClr>
                </a:solidFill>
              </a:defRPr>
            </a:lvl5pPr>
          </a:lstStyle>
          <a:p>
            <a:pPr lvl="0"/>
            <a:r>
              <a:rPr lang="en-US" dirty="0" smtClean="0"/>
              <a:t>Click to edit text</a:t>
            </a:r>
          </a:p>
        </p:txBody>
      </p:sp>
    </p:spTree>
    <p:extLst>
      <p:ext uri="{BB962C8B-B14F-4D97-AF65-F5344CB8AC3E}">
        <p14:creationId xmlns:p14="http://schemas.microsoft.com/office/powerpoint/2010/main" val="3079203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hree Columns With Graphic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2" name="Text Placeholder 13"/>
          <p:cNvSpPr>
            <a:spLocks noGrp="1"/>
          </p:cNvSpPr>
          <p:nvPr>
            <p:ph type="body" sz="quarter" idx="21"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20" name="Date Placeholder 19"/>
          <p:cNvSpPr>
            <a:spLocks noGrp="1"/>
          </p:cNvSpPr>
          <p:nvPr>
            <p:ph type="dt" sz="half" idx="22"/>
          </p:nvPr>
        </p:nvSpPr>
        <p:spPr/>
        <p:txBody>
          <a:bodyPr/>
          <a:lstStyle/>
          <a:p>
            <a:fld id="{119AA97A-F775-4FF6-9353-771770504224}"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24" name="Slide Number Placeholder 23"/>
          <p:cNvSpPr>
            <a:spLocks noGrp="1"/>
          </p:cNvSpPr>
          <p:nvPr>
            <p:ph type="sldNum" sz="quarter" idx="24"/>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5" name="Title 24"/>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27" name="Content Placeholder 9"/>
          <p:cNvSpPr>
            <a:spLocks noGrp="1"/>
          </p:cNvSpPr>
          <p:nvPr>
            <p:ph sz="quarter" idx="18" hasCustomPrompt="1"/>
          </p:nvPr>
        </p:nvSpPr>
        <p:spPr>
          <a:xfrm>
            <a:off x="609441" y="1627718"/>
            <a:ext cx="2987955" cy="1807633"/>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a:t>
            </a:r>
            <a:br>
              <a:rPr lang="en-US" dirty="0" smtClean="0"/>
            </a:br>
            <a:r>
              <a:rPr lang="en-US" dirty="0" smtClean="0"/>
              <a:t>graphic/photo</a:t>
            </a:r>
            <a:endParaRPr lang="en-US" dirty="0"/>
          </a:p>
        </p:txBody>
      </p:sp>
      <p:sp>
        <p:nvSpPr>
          <p:cNvPr id="28" name="Content Placeholder 9"/>
          <p:cNvSpPr>
            <a:spLocks noGrp="1"/>
          </p:cNvSpPr>
          <p:nvPr>
            <p:ph sz="quarter" idx="25" hasCustomPrompt="1"/>
          </p:nvPr>
        </p:nvSpPr>
        <p:spPr>
          <a:xfrm>
            <a:off x="3799486" y="1627718"/>
            <a:ext cx="2987955" cy="1807633"/>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a:t>
            </a:r>
            <a:br>
              <a:rPr lang="en-US" dirty="0" smtClean="0"/>
            </a:br>
            <a:r>
              <a:rPr lang="en-US" dirty="0" smtClean="0"/>
              <a:t>graphic/photo</a:t>
            </a:r>
            <a:endParaRPr lang="en-US" dirty="0"/>
          </a:p>
        </p:txBody>
      </p:sp>
      <p:sp>
        <p:nvSpPr>
          <p:cNvPr id="29" name="Content Placeholder 9"/>
          <p:cNvSpPr>
            <a:spLocks noGrp="1"/>
          </p:cNvSpPr>
          <p:nvPr>
            <p:ph sz="quarter" idx="26" hasCustomPrompt="1"/>
          </p:nvPr>
        </p:nvSpPr>
        <p:spPr>
          <a:xfrm>
            <a:off x="6989530" y="1627718"/>
            <a:ext cx="2987955" cy="1807633"/>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a:t>
            </a:r>
            <a:br>
              <a:rPr lang="en-US" dirty="0" smtClean="0"/>
            </a:br>
            <a:r>
              <a:rPr lang="en-US" dirty="0" smtClean="0"/>
              <a:t>graphic/photo</a:t>
            </a:r>
            <a:endParaRPr lang="en-US" dirty="0"/>
          </a:p>
        </p:txBody>
      </p:sp>
      <p:sp>
        <p:nvSpPr>
          <p:cNvPr id="36" name="Text Placeholder 24"/>
          <p:cNvSpPr>
            <a:spLocks noGrp="1"/>
          </p:cNvSpPr>
          <p:nvPr>
            <p:ph type="body" sz="quarter" idx="27" hasCustomPrompt="1"/>
          </p:nvPr>
        </p:nvSpPr>
        <p:spPr>
          <a:xfrm>
            <a:off x="609441" y="3607547"/>
            <a:ext cx="2987955" cy="340409"/>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37" name="Text Placeholder 21"/>
          <p:cNvSpPr>
            <a:spLocks noGrp="1"/>
          </p:cNvSpPr>
          <p:nvPr>
            <p:ph type="body" sz="quarter" idx="28" hasCustomPrompt="1"/>
          </p:nvPr>
        </p:nvSpPr>
        <p:spPr>
          <a:xfrm>
            <a:off x="609443" y="3947956"/>
            <a:ext cx="2987955" cy="2052795"/>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8" name="Text Placeholder 24"/>
          <p:cNvSpPr>
            <a:spLocks noGrp="1"/>
          </p:cNvSpPr>
          <p:nvPr>
            <p:ph type="body" sz="quarter" idx="29" hasCustomPrompt="1"/>
          </p:nvPr>
        </p:nvSpPr>
        <p:spPr>
          <a:xfrm>
            <a:off x="3799486" y="3607547"/>
            <a:ext cx="2987955" cy="340409"/>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39" name="Text Placeholder 21"/>
          <p:cNvSpPr>
            <a:spLocks noGrp="1"/>
          </p:cNvSpPr>
          <p:nvPr>
            <p:ph type="body" sz="quarter" idx="30" hasCustomPrompt="1"/>
          </p:nvPr>
        </p:nvSpPr>
        <p:spPr>
          <a:xfrm>
            <a:off x="3799486" y="3947956"/>
            <a:ext cx="2987955" cy="2052795"/>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0" name="Text Placeholder 24"/>
          <p:cNvSpPr>
            <a:spLocks noGrp="1"/>
          </p:cNvSpPr>
          <p:nvPr>
            <p:ph type="body" sz="quarter" idx="31" hasCustomPrompt="1"/>
          </p:nvPr>
        </p:nvSpPr>
        <p:spPr>
          <a:xfrm>
            <a:off x="6989530" y="3607547"/>
            <a:ext cx="2987955" cy="340409"/>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41" name="Text Placeholder 21"/>
          <p:cNvSpPr>
            <a:spLocks noGrp="1"/>
          </p:cNvSpPr>
          <p:nvPr>
            <p:ph type="body" sz="quarter" idx="32" hasCustomPrompt="1"/>
          </p:nvPr>
        </p:nvSpPr>
        <p:spPr>
          <a:xfrm>
            <a:off x="6989530" y="3947956"/>
            <a:ext cx="2987955" cy="2052795"/>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274697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Quo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3"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2" name="Date Placeholder 1"/>
          <p:cNvSpPr>
            <a:spLocks noGrp="1"/>
          </p:cNvSpPr>
          <p:nvPr>
            <p:ph type="dt" sz="half" idx="20"/>
          </p:nvPr>
        </p:nvSpPr>
        <p:spPr/>
        <p:txBody>
          <a:bodyPr/>
          <a:lstStyle/>
          <a:p>
            <a:fld id="{6C4956D0-E5CC-4A8E-A915-89DC1B80EAA0}"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9" name="Slide Number Placeholder 8"/>
          <p:cNvSpPr>
            <a:spLocks noGrp="1"/>
          </p:cNvSpPr>
          <p:nvPr>
            <p:ph type="sldNum" sz="quarter" idx="22"/>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4" name="Text Placeholder 2"/>
          <p:cNvSpPr>
            <a:spLocks noGrp="1"/>
          </p:cNvSpPr>
          <p:nvPr>
            <p:ph type="body" sz="quarter" idx="23" hasCustomPrompt="1"/>
          </p:nvPr>
        </p:nvSpPr>
        <p:spPr>
          <a:xfrm>
            <a:off x="609442" y="1536699"/>
            <a:ext cx="9368044" cy="1689100"/>
          </a:xfrm>
        </p:spPr>
        <p:txBody>
          <a:bodyPr/>
          <a:lstStyle>
            <a:lvl1pPr marL="0" indent="0">
              <a:lnSpc>
                <a:spcPct val="105000"/>
              </a:lnSpc>
              <a:buNone/>
              <a:defRPr sz="3200">
                <a:solidFill>
                  <a:schemeClr val="tx1"/>
                </a:solidFill>
              </a:defRPr>
            </a:lvl1pPr>
            <a:lvl2pPr marL="0" indent="0">
              <a:buNone/>
              <a:defRPr/>
            </a:lvl2pPr>
            <a:lvl3pPr marL="380933" indent="-152373">
              <a:defRPr/>
            </a:lvl3pPr>
            <a:lvl4pPr marL="613726" indent="-152373">
              <a:defRPr/>
            </a:lvl4pPr>
            <a:lvl5pPr marL="838053" indent="-152373">
              <a:defRPr/>
            </a:lvl5pPr>
          </a:lstStyle>
          <a:p>
            <a:pPr lvl="0"/>
            <a:r>
              <a:rPr lang="en-US" dirty="0" smtClean="0"/>
              <a:t>Click to edit text</a:t>
            </a:r>
          </a:p>
        </p:txBody>
      </p:sp>
      <p:sp>
        <p:nvSpPr>
          <p:cNvPr id="14" name="Title 13"/>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26" name="Text Placeholder 25"/>
          <p:cNvSpPr>
            <a:spLocks noGrp="1"/>
          </p:cNvSpPr>
          <p:nvPr>
            <p:ph type="body" sz="quarter" idx="24"/>
          </p:nvPr>
        </p:nvSpPr>
        <p:spPr>
          <a:xfrm>
            <a:off x="609441" y="3433234"/>
            <a:ext cx="2987955" cy="2567517"/>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9" name="Text Placeholder 25"/>
          <p:cNvSpPr>
            <a:spLocks noGrp="1"/>
          </p:cNvSpPr>
          <p:nvPr>
            <p:ph type="body" sz="quarter" idx="25"/>
          </p:nvPr>
        </p:nvSpPr>
        <p:spPr>
          <a:xfrm>
            <a:off x="3799486" y="3433234"/>
            <a:ext cx="2987955" cy="2567517"/>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0" name="Text Placeholder 25"/>
          <p:cNvSpPr>
            <a:spLocks noGrp="1"/>
          </p:cNvSpPr>
          <p:nvPr>
            <p:ph type="body" sz="quarter" idx="26"/>
          </p:nvPr>
        </p:nvSpPr>
        <p:spPr>
          <a:xfrm>
            <a:off x="6989530" y="3433234"/>
            <a:ext cx="2987955" cy="2567517"/>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490577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Char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Chart Placeholder 8"/>
          <p:cNvSpPr>
            <a:spLocks noGrp="1"/>
          </p:cNvSpPr>
          <p:nvPr>
            <p:ph type="chart" sz="quarter" idx="16" hasCustomPrompt="1"/>
          </p:nvPr>
        </p:nvSpPr>
        <p:spPr>
          <a:xfrm>
            <a:off x="609441" y="2440519"/>
            <a:ext cx="7780957" cy="3560232"/>
          </a:xfrm>
        </p:spPr>
        <p:txBody>
          <a:bodyPr/>
          <a:lstStyle>
            <a:lvl1pPr marL="0" indent="0">
              <a:buNone/>
              <a:defRPr/>
            </a:lvl1pPr>
          </a:lstStyle>
          <a:p>
            <a:r>
              <a:rPr lang="en-US" dirty="0" smtClean="0"/>
              <a:t>Click to add chart</a:t>
            </a:r>
            <a:endParaRPr lang="en-US" dirty="0"/>
          </a:p>
        </p:txBody>
      </p:sp>
      <p:sp>
        <p:nvSpPr>
          <p:cNvPr id="19" name="Text Placeholder 13"/>
          <p:cNvSpPr>
            <a:spLocks noGrp="1"/>
          </p:cNvSpPr>
          <p:nvPr>
            <p:ph type="body" sz="quarter" idx="19"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10" name="Date Placeholder 9"/>
          <p:cNvSpPr>
            <a:spLocks noGrp="1"/>
          </p:cNvSpPr>
          <p:nvPr>
            <p:ph type="dt" sz="half" idx="20"/>
          </p:nvPr>
        </p:nvSpPr>
        <p:spPr/>
        <p:txBody>
          <a:bodyPr/>
          <a:lstStyle/>
          <a:p>
            <a:fld id="{0652562F-02D1-433B-B06A-AEC78FA435C6}"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21" name="Slide Number Placeholder 20"/>
          <p:cNvSpPr>
            <a:spLocks noGrp="1"/>
          </p:cNvSpPr>
          <p:nvPr>
            <p:ph type="sldNum" sz="quarter" idx="22"/>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2" name="Title 21"/>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26" name="Text Placeholder 24"/>
          <p:cNvSpPr>
            <a:spLocks noGrp="1"/>
          </p:cNvSpPr>
          <p:nvPr>
            <p:ph type="body" sz="quarter" idx="25" hasCustomPrompt="1"/>
          </p:nvPr>
        </p:nvSpPr>
        <p:spPr>
          <a:xfrm>
            <a:off x="8593546" y="2389718"/>
            <a:ext cx="2987955" cy="340409"/>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27" name="Text Placeholder 21"/>
          <p:cNvSpPr>
            <a:spLocks noGrp="1"/>
          </p:cNvSpPr>
          <p:nvPr>
            <p:ph type="body" sz="quarter" idx="26" hasCustomPrompt="1"/>
          </p:nvPr>
        </p:nvSpPr>
        <p:spPr>
          <a:xfrm>
            <a:off x="8593546" y="2730126"/>
            <a:ext cx="2987955" cy="1791075"/>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2" name="Text Placeholder 2"/>
          <p:cNvSpPr>
            <a:spLocks noGrp="1"/>
          </p:cNvSpPr>
          <p:nvPr>
            <p:ph type="body" sz="quarter" idx="24" hasCustomPrompt="1"/>
          </p:nvPr>
        </p:nvSpPr>
        <p:spPr>
          <a:xfrm>
            <a:off x="8593547" y="4730750"/>
            <a:ext cx="2985838" cy="1270001"/>
          </a:xfrm>
        </p:spPr>
        <p:txBody>
          <a:bodyPr/>
          <a:lstStyle>
            <a:lvl1pPr marL="0" indent="0">
              <a:buNone/>
              <a:defRPr sz="1200">
                <a:solidFill>
                  <a:schemeClr val="tx2">
                    <a:lumMod val="40000"/>
                    <a:lumOff val="60000"/>
                  </a:schemeClr>
                </a:solidFill>
              </a:defRPr>
            </a:lvl1pPr>
            <a:lvl2pPr>
              <a:defRPr sz="1200">
                <a:solidFill>
                  <a:schemeClr val="tx2">
                    <a:lumMod val="40000"/>
                    <a:lumOff val="60000"/>
                  </a:schemeClr>
                </a:solidFill>
              </a:defRPr>
            </a:lvl2pPr>
            <a:lvl3pPr>
              <a:defRPr sz="1200">
                <a:solidFill>
                  <a:schemeClr val="tx2">
                    <a:lumMod val="40000"/>
                    <a:lumOff val="60000"/>
                  </a:schemeClr>
                </a:solidFill>
              </a:defRPr>
            </a:lvl3pPr>
            <a:lvl4pPr>
              <a:defRPr sz="1200">
                <a:solidFill>
                  <a:schemeClr val="tx2">
                    <a:lumMod val="40000"/>
                    <a:lumOff val="60000"/>
                  </a:schemeClr>
                </a:solidFill>
              </a:defRPr>
            </a:lvl4pPr>
            <a:lvl5pPr marL="914240" indent="0">
              <a:buNone/>
              <a:defRPr sz="1200">
                <a:solidFill>
                  <a:schemeClr val="tx2">
                    <a:lumMod val="40000"/>
                    <a:lumOff val="60000"/>
                  </a:schemeClr>
                </a:solidFill>
              </a:defRPr>
            </a:lvl5pPr>
          </a:lstStyle>
          <a:p>
            <a:pPr lvl="0"/>
            <a:r>
              <a:rPr lang="en-US" dirty="0" smtClean="0"/>
              <a:t>Click to edit text</a:t>
            </a:r>
          </a:p>
        </p:txBody>
      </p:sp>
    </p:spTree>
    <p:extLst>
      <p:ext uri="{BB962C8B-B14F-4D97-AF65-F5344CB8AC3E}">
        <p14:creationId xmlns:p14="http://schemas.microsoft.com/office/powerpoint/2010/main" val="550172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Chart Lar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Chart Placeholder 8"/>
          <p:cNvSpPr>
            <a:spLocks noGrp="1"/>
          </p:cNvSpPr>
          <p:nvPr>
            <p:ph type="chart" sz="quarter" idx="16" hasCustomPrompt="1"/>
          </p:nvPr>
        </p:nvSpPr>
        <p:spPr>
          <a:xfrm>
            <a:off x="609441" y="2440518"/>
            <a:ext cx="10969943" cy="3553881"/>
          </a:xfrm>
        </p:spPr>
        <p:txBody>
          <a:bodyPr/>
          <a:lstStyle>
            <a:lvl1pPr marL="0" indent="0">
              <a:buNone/>
              <a:defRPr/>
            </a:lvl1pPr>
          </a:lstStyle>
          <a:p>
            <a:r>
              <a:rPr lang="en-US" dirty="0" smtClean="0"/>
              <a:t>Click to add chart</a:t>
            </a:r>
            <a:endParaRPr lang="en-US" dirty="0"/>
          </a:p>
        </p:txBody>
      </p:sp>
      <p:sp>
        <p:nvSpPr>
          <p:cNvPr id="15"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3" name="Date Placeholder 2"/>
          <p:cNvSpPr>
            <a:spLocks noGrp="1"/>
          </p:cNvSpPr>
          <p:nvPr>
            <p:ph type="dt" sz="half" idx="19"/>
          </p:nvPr>
        </p:nvSpPr>
        <p:spPr/>
        <p:txBody>
          <a:bodyPr/>
          <a:lstStyle/>
          <a:p>
            <a:fld id="{D06A26AA-BAD1-48B9-8D8B-92EB053398E0}"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10" name="Slide Number Placeholder 9"/>
          <p:cNvSpPr>
            <a:spLocks noGrp="1"/>
          </p:cNvSpPr>
          <p:nvPr>
            <p:ph type="sldNum" sz="quarter" idx="21"/>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6" name="Title 15"/>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20" name="Text Placeholder 2"/>
          <p:cNvSpPr>
            <a:spLocks noGrp="1"/>
          </p:cNvSpPr>
          <p:nvPr>
            <p:ph type="body" sz="quarter" idx="24" hasCustomPrompt="1"/>
          </p:nvPr>
        </p:nvSpPr>
        <p:spPr>
          <a:xfrm>
            <a:off x="10186980" y="2440518"/>
            <a:ext cx="1392405" cy="1593849"/>
          </a:xfrm>
        </p:spPr>
        <p:txBody>
          <a:bodyPr/>
          <a:lstStyle>
            <a:lvl1pPr marL="0" indent="0">
              <a:buNone/>
              <a:defRPr sz="1200">
                <a:solidFill>
                  <a:schemeClr val="tx2">
                    <a:lumMod val="40000"/>
                    <a:lumOff val="60000"/>
                  </a:schemeClr>
                </a:solidFill>
              </a:defRPr>
            </a:lvl1pPr>
            <a:lvl2pPr>
              <a:defRPr sz="1200">
                <a:solidFill>
                  <a:schemeClr val="tx2">
                    <a:lumMod val="40000"/>
                    <a:lumOff val="60000"/>
                  </a:schemeClr>
                </a:solidFill>
              </a:defRPr>
            </a:lvl2pPr>
            <a:lvl3pPr>
              <a:defRPr sz="1200">
                <a:solidFill>
                  <a:schemeClr val="tx2">
                    <a:lumMod val="40000"/>
                    <a:lumOff val="60000"/>
                  </a:schemeClr>
                </a:solidFill>
              </a:defRPr>
            </a:lvl3pPr>
            <a:lvl4pPr>
              <a:defRPr sz="1200">
                <a:solidFill>
                  <a:schemeClr val="tx2">
                    <a:lumMod val="40000"/>
                    <a:lumOff val="60000"/>
                  </a:schemeClr>
                </a:solidFill>
              </a:defRPr>
            </a:lvl4pPr>
            <a:lvl5pPr marL="914240" indent="0">
              <a:buNone/>
              <a:defRPr sz="1200">
                <a:solidFill>
                  <a:schemeClr val="tx2">
                    <a:lumMod val="40000"/>
                    <a:lumOff val="60000"/>
                  </a:schemeClr>
                </a:solidFill>
              </a:defRPr>
            </a:lvl5pPr>
          </a:lstStyle>
          <a:p>
            <a:pPr lvl="0"/>
            <a:r>
              <a:rPr lang="en-US" dirty="0" smtClean="0"/>
              <a:t>Click to edit text</a:t>
            </a:r>
          </a:p>
        </p:txBody>
      </p:sp>
    </p:spTree>
    <p:extLst>
      <p:ext uri="{BB962C8B-B14F-4D97-AF65-F5344CB8AC3E}">
        <p14:creationId xmlns:p14="http://schemas.microsoft.com/office/powerpoint/2010/main" val="147533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Chart With Two Columns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Chart Placeholder 8"/>
          <p:cNvSpPr>
            <a:spLocks noGrp="1"/>
          </p:cNvSpPr>
          <p:nvPr>
            <p:ph type="chart" sz="quarter" idx="16" hasCustomPrompt="1"/>
          </p:nvPr>
        </p:nvSpPr>
        <p:spPr>
          <a:xfrm>
            <a:off x="609441" y="1627718"/>
            <a:ext cx="7780957" cy="4366681"/>
          </a:xfrm>
        </p:spPr>
        <p:txBody>
          <a:bodyPr/>
          <a:lstStyle>
            <a:lvl1pPr marL="0" indent="0">
              <a:buNone/>
              <a:defRPr/>
            </a:lvl1pPr>
          </a:lstStyle>
          <a:p>
            <a:r>
              <a:rPr lang="en-US" dirty="0" smtClean="0"/>
              <a:t>Click to add chart</a:t>
            </a:r>
            <a:endParaRPr lang="en-US" dirty="0"/>
          </a:p>
        </p:txBody>
      </p:sp>
      <p:sp>
        <p:nvSpPr>
          <p:cNvPr id="16" name="Text Placeholder 13"/>
          <p:cNvSpPr>
            <a:spLocks noGrp="1"/>
          </p:cNvSpPr>
          <p:nvPr>
            <p:ph type="body" sz="quarter" idx="20"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2" name="Date Placeholder 1"/>
          <p:cNvSpPr>
            <a:spLocks noGrp="1"/>
          </p:cNvSpPr>
          <p:nvPr>
            <p:ph type="dt" sz="half" idx="21"/>
          </p:nvPr>
        </p:nvSpPr>
        <p:spPr/>
        <p:txBody>
          <a:bodyPr/>
          <a:lstStyle/>
          <a:p>
            <a:fld id="{5A038477-B658-4B9B-AB30-645FCD07706C}"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7" name="Slide Number Placeholder 6"/>
          <p:cNvSpPr>
            <a:spLocks noGrp="1"/>
          </p:cNvSpPr>
          <p:nvPr>
            <p:ph type="sldNum" sz="quarter" idx="23"/>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0" name="Title 9"/>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21" name="Text Placeholder 24"/>
          <p:cNvSpPr>
            <a:spLocks noGrp="1"/>
          </p:cNvSpPr>
          <p:nvPr>
            <p:ph type="body" sz="quarter" idx="25" hasCustomPrompt="1"/>
          </p:nvPr>
        </p:nvSpPr>
        <p:spPr>
          <a:xfrm>
            <a:off x="5402443" y="1563845"/>
            <a:ext cx="2987955" cy="340409"/>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22" name="Text Placeholder 21"/>
          <p:cNvSpPr>
            <a:spLocks noGrp="1"/>
          </p:cNvSpPr>
          <p:nvPr>
            <p:ph type="body" sz="quarter" idx="26" hasCustomPrompt="1"/>
          </p:nvPr>
        </p:nvSpPr>
        <p:spPr>
          <a:xfrm>
            <a:off x="5402443" y="1904254"/>
            <a:ext cx="2987955" cy="1803775"/>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3" name="Text Placeholder 24"/>
          <p:cNvSpPr>
            <a:spLocks noGrp="1"/>
          </p:cNvSpPr>
          <p:nvPr>
            <p:ph type="body" sz="quarter" idx="27" hasCustomPrompt="1"/>
          </p:nvPr>
        </p:nvSpPr>
        <p:spPr>
          <a:xfrm>
            <a:off x="8591429" y="1563845"/>
            <a:ext cx="2987955" cy="340409"/>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24" name="Text Placeholder 21"/>
          <p:cNvSpPr>
            <a:spLocks noGrp="1"/>
          </p:cNvSpPr>
          <p:nvPr>
            <p:ph type="body" sz="quarter" idx="28" hasCustomPrompt="1"/>
          </p:nvPr>
        </p:nvSpPr>
        <p:spPr>
          <a:xfrm>
            <a:off x="8591429" y="1904254"/>
            <a:ext cx="2987955" cy="1803775"/>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7" name="Text Placeholder 2"/>
          <p:cNvSpPr>
            <a:spLocks noGrp="1"/>
          </p:cNvSpPr>
          <p:nvPr>
            <p:ph type="body" sz="quarter" idx="24" hasCustomPrompt="1"/>
          </p:nvPr>
        </p:nvSpPr>
        <p:spPr>
          <a:xfrm>
            <a:off x="8593547" y="5346702"/>
            <a:ext cx="2987954" cy="647697"/>
          </a:xfrm>
        </p:spPr>
        <p:txBody>
          <a:bodyPr/>
          <a:lstStyle>
            <a:lvl1pPr marL="0" indent="0">
              <a:buNone/>
              <a:defRPr sz="1200">
                <a:solidFill>
                  <a:schemeClr val="tx2">
                    <a:lumMod val="40000"/>
                    <a:lumOff val="60000"/>
                  </a:schemeClr>
                </a:solidFill>
              </a:defRPr>
            </a:lvl1pPr>
            <a:lvl2pPr>
              <a:defRPr sz="1200">
                <a:solidFill>
                  <a:schemeClr val="tx2">
                    <a:lumMod val="40000"/>
                    <a:lumOff val="60000"/>
                  </a:schemeClr>
                </a:solidFill>
              </a:defRPr>
            </a:lvl2pPr>
            <a:lvl3pPr>
              <a:defRPr sz="1200">
                <a:solidFill>
                  <a:schemeClr val="tx2">
                    <a:lumMod val="40000"/>
                    <a:lumOff val="60000"/>
                  </a:schemeClr>
                </a:solidFill>
              </a:defRPr>
            </a:lvl3pPr>
            <a:lvl4pPr>
              <a:defRPr sz="1200">
                <a:solidFill>
                  <a:schemeClr val="tx2">
                    <a:lumMod val="40000"/>
                    <a:lumOff val="60000"/>
                  </a:schemeClr>
                </a:solidFill>
              </a:defRPr>
            </a:lvl4pPr>
            <a:lvl5pPr marL="914240" indent="0">
              <a:buNone/>
              <a:defRPr sz="1200">
                <a:solidFill>
                  <a:schemeClr val="tx2">
                    <a:lumMod val="40000"/>
                    <a:lumOff val="60000"/>
                  </a:schemeClr>
                </a:solidFill>
              </a:defRPr>
            </a:lvl5pPr>
          </a:lstStyle>
          <a:p>
            <a:pPr lvl="0"/>
            <a:r>
              <a:rPr lang="en-US" dirty="0" smtClean="0"/>
              <a:t>Click to edit text</a:t>
            </a:r>
          </a:p>
        </p:txBody>
      </p:sp>
    </p:spTree>
    <p:extLst>
      <p:ext uri="{BB962C8B-B14F-4D97-AF65-F5344CB8AC3E}">
        <p14:creationId xmlns:p14="http://schemas.microsoft.com/office/powerpoint/2010/main" val="2484059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Chart With Subchart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Chart Placeholder 8"/>
          <p:cNvSpPr>
            <a:spLocks noGrp="1"/>
          </p:cNvSpPr>
          <p:nvPr>
            <p:ph type="chart" sz="quarter" idx="16" hasCustomPrompt="1"/>
          </p:nvPr>
        </p:nvSpPr>
        <p:spPr>
          <a:xfrm>
            <a:off x="609441" y="1625601"/>
            <a:ext cx="10969943" cy="4368799"/>
          </a:xfrm>
        </p:spPr>
        <p:txBody>
          <a:bodyPr/>
          <a:lstStyle>
            <a:lvl1pPr marL="0" indent="0">
              <a:buNone/>
              <a:defRPr/>
            </a:lvl1pPr>
          </a:lstStyle>
          <a:p>
            <a:r>
              <a:rPr lang="en-US" dirty="0" smtClean="0"/>
              <a:t>Click to add chart</a:t>
            </a:r>
            <a:endParaRPr lang="en-US" dirty="0"/>
          </a:p>
        </p:txBody>
      </p:sp>
      <p:sp>
        <p:nvSpPr>
          <p:cNvPr id="16" name="Chart Placeholder 8"/>
          <p:cNvSpPr>
            <a:spLocks noGrp="1"/>
          </p:cNvSpPr>
          <p:nvPr>
            <p:ph type="chart" sz="quarter" idx="19" hasCustomPrompt="1"/>
          </p:nvPr>
        </p:nvSpPr>
        <p:spPr>
          <a:xfrm>
            <a:off x="5404559" y="1625602"/>
            <a:ext cx="4580119" cy="2052319"/>
          </a:xfrm>
        </p:spPr>
        <p:txBody>
          <a:bodyPr/>
          <a:lstStyle>
            <a:lvl1pPr marL="0" indent="0">
              <a:buNone/>
              <a:defRPr/>
            </a:lvl1pPr>
          </a:lstStyle>
          <a:p>
            <a:r>
              <a:rPr lang="en-US" dirty="0" smtClean="0"/>
              <a:t>Click to add chart</a:t>
            </a:r>
            <a:endParaRPr lang="en-US" dirty="0"/>
          </a:p>
        </p:txBody>
      </p:sp>
      <p:sp>
        <p:nvSpPr>
          <p:cNvPr id="17" name="Chart Placeholder 8"/>
          <p:cNvSpPr>
            <a:spLocks noGrp="1"/>
          </p:cNvSpPr>
          <p:nvPr>
            <p:ph type="chart" sz="quarter" idx="20" hasCustomPrompt="1"/>
          </p:nvPr>
        </p:nvSpPr>
        <p:spPr>
          <a:xfrm>
            <a:off x="5404559" y="3942081"/>
            <a:ext cx="4580119" cy="2052319"/>
          </a:xfrm>
        </p:spPr>
        <p:txBody>
          <a:bodyPr/>
          <a:lstStyle>
            <a:lvl1pPr marL="0" indent="0">
              <a:buNone/>
              <a:defRPr/>
            </a:lvl1pPr>
          </a:lstStyle>
          <a:p>
            <a:r>
              <a:rPr lang="en-US" dirty="0" smtClean="0"/>
              <a:t>Click to add chart</a:t>
            </a:r>
            <a:endParaRPr lang="en-US" dirty="0"/>
          </a:p>
        </p:txBody>
      </p:sp>
      <p:sp>
        <p:nvSpPr>
          <p:cNvPr id="20"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2" name="Date Placeholder 1"/>
          <p:cNvSpPr>
            <a:spLocks noGrp="1"/>
          </p:cNvSpPr>
          <p:nvPr>
            <p:ph type="dt" sz="half" idx="21"/>
          </p:nvPr>
        </p:nvSpPr>
        <p:spPr/>
        <p:txBody>
          <a:bodyPr/>
          <a:lstStyle/>
          <a:p>
            <a:fld id="{9AAC1120-BD83-4048-BA00-779A6377666C}"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7" name="Slide Number Placeholder 6"/>
          <p:cNvSpPr>
            <a:spLocks noGrp="1"/>
          </p:cNvSpPr>
          <p:nvPr>
            <p:ph type="sldNum" sz="quarter" idx="23"/>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0" name="Title 9"/>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23" name="Text Placeholder 2"/>
          <p:cNvSpPr>
            <a:spLocks noGrp="1"/>
          </p:cNvSpPr>
          <p:nvPr>
            <p:ph type="body" sz="quarter" idx="24" hasCustomPrompt="1"/>
          </p:nvPr>
        </p:nvSpPr>
        <p:spPr>
          <a:xfrm>
            <a:off x="10186980" y="1625601"/>
            <a:ext cx="1392405" cy="1593849"/>
          </a:xfrm>
        </p:spPr>
        <p:txBody>
          <a:bodyPr/>
          <a:lstStyle>
            <a:lvl1pPr marL="0" indent="0">
              <a:buNone/>
              <a:defRPr sz="1200">
                <a:solidFill>
                  <a:schemeClr val="tx2">
                    <a:lumMod val="40000"/>
                    <a:lumOff val="60000"/>
                  </a:schemeClr>
                </a:solidFill>
              </a:defRPr>
            </a:lvl1pPr>
            <a:lvl2pPr>
              <a:defRPr sz="1200">
                <a:solidFill>
                  <a:schemeClr val="tx2">
                    <a:lumMod val="40000"/>
                    <a:lumOff val="60000"/>
                  </a:schemeClr>
                </a:solidFill>
              </a:defRPr>
            </a:lvl2pPr>
            <a:lvl3pPr>
              <a:defRPr sz="1200">
                <a:solidFill>
                  <a:schemeClr val="tx2">
                    <a:lumMod val="40000"/>
                    <a:lumOff val="60000"/>
                  </a:schemeClr>
                </a:solidFill>
              </a:defRPr>
            </a:lvl3pPr>
            <a:lvl4pPr>
              <a:defRPr sz="1200">
                <a:solidFill>
                  <a:schemeClr val="tx2">
                    <a:lumMod val="40000"/>
                    <a:lumOff val="60000"/>
                  </a:schemeClr>
                </a:solidFill>
              </a:defRPr>
            </a:lvl4pPr>
            <a:lvl5pPr marL="914240" indent="0">
              <a:buNone/>
              <a:defRPr sz="1200">
                <a:solidFill>
                  <a:schemeClr val="tx2">
                    <a:lumMod val="40000"/>
                    <a:lumOff val="60000"/>
                  </a:schemeClr>
                </a:solidFill>
              </a:defRPr>
            </a:lvl5pPr>
          </a:lstStyle>
          <a:p>
            <a:pPr lvl="0"/>
            <a:r>
              <a:rPr lang="en-US" dirty="0" smtClean="0"/>
              <a:t>Click to edit text</a:t>
            </a:r>
          </a:p>
        </p:txBody>
      </p:sp>
    </p:spTree>
    <p:extLst>
      <p:ext uri="{BB962C8B-B14F-4D97-AF65-F5344CB8AC3E}">
        <p14:creationId xmlns:p14="http://schemas.microsoft.com/office/powerpoint/2010/main" val="1750258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ab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able Placeholder 6"/>
          <p:cNvSpPr>
            <a:spLocks noGrp="1"/>
          </p:cNvSpPr>
          <p:nvPr>
            <p:ph type="tbl" sz="quarter" idx="14" hasCustomPrompt="1"/>
          </p:nvPr>
        </p:nvSpPr>
        <p:spPr>
          <a:xfrm>
            <a:off x="609441" y="1625600"/>
            <a:ext cx="10969943" cy="4368800"/>
          </a:xfrm>
        </p:spPr>
        <p:txBody>
          <a:bodyPr/>
          <a:lstStyle>
            <a:lvl1pPr marL="0" indent="0">
              <a:buNone/>
              <a:defRPr/>
            </a:lvl1pPr>
          </a:lstStyle>
          <a:p>
            <a:r>
              <a:rPr lang="en-US" dirty="0" smtClean="0"/>
              <a:t>Click to add table</a:t>
            </a:r>
            <a:endParaRPr lang="en-US" dirty="0"/>
          </a:p>
        </p:txBody>
      </p:sp>
      <p:sp>
        <p:nvSpPr>
          <p:cNvPr id="12"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10" name="Date Placeholder 9"/>
          <p:cNvSpPr>
            <a:spLocks noGrp="1"/>
          </p:cNvSpPr>
          <p:nvPr>
            <p:ph type="dt" sz="half" idx="18"/>
          </p:nvPr>
        </p:nvSpPr>
        <p:spPr/>
        <p:txBody>
          <a:bodyPr/>
          <a:lstStyle/>
          <a:p>
            <a:fld id="{4AAE9F12-DBCD-49EB-AF87-30E9CAE69888}"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14" name="Slide Number Placeholder 13"/>
          <p:cNvSpPr>
            <a:spLocks noGrp="1"/>
          </p:cNvSpPr>
          <p:nvPr>
            <p:ph type="sldNum" sz="quarter" idx="20"/>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5" name="Title 14"/>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Tree>
    <p:extLst>
      <p:ext uri="{BB962C8B-B14F-4D97-AF65-F5344CB8AC3E}">
        <p14:creationId xmlns:p14="http://schemas.microsoft.com/office/powerpoint/2010/main" val="2136322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520700" y="1447800"/>
            <a:ext cx="5394960" cy="5181600"/>
          </a:xfrm>
        </p:spPr>
        <p:txBody>
          <a:bodyPr>
            <a:noAutofit/>
          </a:bodyPr>
          <a:lstStyle>
            <a:lvl1pPr marL="292088" indent="-292088">
              <a:spcBef>
                <a:spcPts val="1200"/>
              </a:spcBef>
              <a:buClr>
                <a:schemeClr val="tx1"/>
              </a:buClr>
              <a:buFont typeface="Wingdings" pitchFamily="2" charset="2"/>
              <a:buChar char=""/>
              <a:defRPr>
                <a:solidFill>
                  <a:schemeClr val="bg1">
                    <a:lumMod val="75000"/>
                    <a:lumOff val="25000"/>
                  </a:schemeClr>
                </a:solidFill>
              </a:defRPr>
            </a:lvl1pPr>
            <a:lvl2pPr marL="520678" indent="-228591">
              <a:defRPr sz="2000">
                <a:solidFill>
                  <a:schemeClr val="bg1">
                    <a:lumMod val="75000"/>
                    <a:lumOff val="25000"/>
                  </a:schemeClr>
                </a:solidFill>
              </a:defRPr>
            </a:lvl2pPr>
            <a:lvl3pPr marL="685772" indent="-165094">
              <a:tabLst/>
              <a:defRPr sz="2000">
                <a:solidFill>
                  <a:schemeClr val="bg1">
                    <a:lumMod val="75000"/>
                    <a:lumOff val="25000"/>
                  </a:schemeClr>
                </a:solidFill>
              </a:defRPr>
            </a:lvl3pPr>
            <a:lvl4pPr marL="863564" indent="-177793">
              <a:defRPr>
                <a:solidFill>
                  <a:schemeClr val="bg1">
                    <a:lumMod val="75000"/>
                    <a:lumOff val="25000"/>
                  </a:schemeClr>
                </a:solidFill>
              </a:defRPr>
            </a:lvl4pPr>
            <a:lvl5pPr marL="1028657" indent="-165094">
              <a:tabLst/>
              <a:defRPr>
                <a:solidFill>
                  <a:schemeClr val="bg1">
                    <a:lumMod val="75000"/>
                    <a:lumOff val="2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6277927" y="1447800"/>
            <a:ext cx="5394960" cy="5181600"/>
          </a:xfrm>
        </p:spPr>
        <p:txBody>
          <a:bodyPr>
            <a:noAutofit/>
          </a:bodyPr>
          <a:lstStyle>
            <a:lvl1pPr marL="339711" indent="-339711">
              <a:spcBef>
                <a:spcPts val="1200"/>
              </a:spcBef>
              <a:buFont typeface="Wingdings" pitchFamily="2" charset="2"/>
              <a:buChar char=""/>
              <a:defRPr lang="en-US" sz="3600" kern="1200" spc="-71" baseline="0" dirty="0" smtClean="0">
                <a:solidFill>
                  <a:schemeClr val="bg1">
                    <a:lumMod val="75000"/>
                    <a:lumOff val="25000"/>
                  </a:schemeClr>
                </a:solidFill>
                <a:latin typeface="+mj-lt"/>
                <a:ea typeface="+mn-ea"/>
                <a:cs typeface="+mn-cs"/>
              </a:defRPr>
            </a:lvl1pPr>
            <a:lvl2pPr marL="634974" indent="-342885">
              <a:defRPr lang="en-US" sz="2000" kern="1200" spc="0" baseline="0" dirty="0" smtClean="0">
                <a:solidFill>
                  <a:schemeClr val="bg1">
                    <a:lumMod val="75000"/>
                    <a:lumOff val="25000"/>
                  </a:schemeClr>
                </a:solidFill>
                <a:latin typeface="+mn-lt"/>
                <a:ea typeface="+mn-ea"/>
                <a:cs typeface="+mn-cs"/>
              </a:defRPr>
            </a:lvl2pPr>
            <a:lvl3pPr marL="863564" indent="-342885">
              <a:defRPr lang="en-US" sz="2000" kern="1200" spc="0" baseline="0" dirty="0" smtClean="0">
                <a:solidFill>
                  <a:schemeClr val="bg1">
                    <a:lumMod val="75000"/>
                    <a:lumOff val="25000"/>
                  </a:schemeClr>
                </a:solidFill>
                <a:latin typeface="+mn-lt"/>
                <a:ea typeface="+mn-ea"/>
                <a:cs typeface="+mn-cs"/>
              </a:defRPr>
            </a:lvl3pPr>
            <a:lvl4pPr marL="1028657" indent="-342885">
              <a:defRPr lang="en-US" sz="2000" kern="1200" spc="0" baseline="0" dirty="0" smtClean="0">
                <a:solidFill>
                  <a:schemeClr val="bg1">
                    <a:lumMod val="75000"/>
                    <a:lumOff val="25000"/>
                  </a:schemeClr>
                </a:solidFill>
                <a:latin typeface="+mn-lt"/>
                <a:ea typeface="+mn-ea"/>
                <a:cs typeface="+mn-cs"/>
              </a:defRPr>
            </a:lvl4pPr>
            <a:lvl5pPr marL="1206450" indent="-342885">
              <a:defRPr lang="en-US" sz="2000" kern="1200" spc="0" baseline="0" dirty="0">
                <a:solidFill>
                  <a:schemeClr val="bg1">
                    <a:lumMod val="75000"/>
                    <a:lumOff val="25000"/>
                  </a:schemeClr>
                </a:solidFill>
                <a:latin typeface="+mn-lt"/>
                <a:ea typeface="+mn-ea"/>
                <a:cs typeface="+mn-cs"/>
              </a:defRPr>
            </a:lvl5pPr>
          </a:lstStyle>
          <a:p>
            <a:pPr marL="292088" marR="0" lvl="0" indent="-292088" algn="l" defTabSz="914325"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Click to edit Master text styles</a:t>
            </a:r>
          </a:p>
          <a:p>
            <a:pPr marL="292088" marR="0" lvl="1" indent="-292088" algn="l" defTabSz="914325"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Second level</a:t>
            </a:r>
          </a:p>
          <a:p>
            <a:pPr marL="292088" marR="0" lvl="2" indent="-292088" algn="l" defTabSz="914325"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Third level</a:t>
            </a:r>
          </a:p>
          <a:p>
            <a:pPr marL="292088" marR="0" lvl="3" indent="-292088" algn="l" defTabSz="914325"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Fourth level</a:t>
            </a:r>
          </a:p>
          <a:p>
            <a:pPr marL="292088" marR="0" lvl="4" indent="-292088" algn="l" defTabSz="914325" rtl="0" eaLnBrk="1" fontAlgn="auto" latinLnBrk="0" hangingPunct="1">
              <a:lnSpc>
                <a:spcPct val="90000"/>
              </a:lnSpc>
              <a:spcBef>
                <a:spcPct val="20000"/>
              </a:spcBef>
              <a:spcAft>
                <a:spcPts val="0"/>
              </a:spcAft>
              <a:buClr>
                <a:schemeClr val="tx1"/>
              </a:buClr>
              <a:buSzPct val="90000"/>
              <a:buFont typeface="Wingdings" pitchFamily="2" charset="2"/>
              <a:buChar char=""/>
              <a:tabLst/>
            </a:pPr>
            <a:r>
              <a:rPr lang="en-US" dirty="0" smtClean="0"/>
              <a:t>Fifth level</a:t>
            </a:r>
            <a:endParaRPr lang="en-US" dirty="0"/>
          </a:p>
        </p:txBody>
      </p:sp>
    </p:spTree>
    <p:extLst>
      <p:ext uri="{BB962C8B-B14F-4D97-AF65-F5344CB8AC3E}">
        <p14:creationId xmlns:p14="http://schemas.microsoft.com/office/powerpoint/2010/main" val="2385287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wo Graphic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Content Placeholder 9"/>
          <p:cNvSpPr>
            <a:spLocks noGrp="1"/>
          </p:cNvSpPr>
          <p:nvPr>
            <p:ph sz="quarter" idx="18" hasCustomPrompt="1"/>
          </p:nvPr>
        </p:nvSpPr>
        <p:spPr>
          <a:xfrm>
            <a:off x="609442" y="2440518"/>
            <a:ext cx="6176942" cy="3560233"/>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 graphic/photo</a:t>
            </a:r>
            <a:endParaRPr lang="en-US" dirty="0"/>
          </a:p>
        </p:txBody>
      </p:sp>
      <p:sp>
        <p:nvSpPr>
          <p:cNvPr id="17"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9" name="Date Placeholder 8"/>
          <p:cNvSpPr>
            <a:spLocks noGrp="1"/>
          </p:cNvSpPr>
          <p:nvPr>
            <p:ph type="dt" sz="half" idx="22"/>
          </p:nvPr>
        </p:nvSpPr>
        <p:spPr/>
        <p:txBody>
          <a:bodyPr/>
          <a:lstStyle/>
          <a:p>
            <a:fld id="{B144B47E-32F1-4376-B255-AACC18F7F628}"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19" name="Slide Number Placeholder 18"/>
          <p:cNvSpPr>
            <a:spLocks noGrp="1"/>
          </p:cNvSpPr>
          <p:nvPr>
            <p:ph type="sldNum" sz="quarter" idx="24"/>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0" name="Title 19"/>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22" name="Content Placeholder 9"/>
          <p:cNvSpPr>
            <a:spLocks noGrp="1"/>
          </p:cNvSpPr>
          <p:nvPr>
            <p:ph sz="quarter" idx="25" hasCustomPrompt="1"/>
          </p:nvPr>
        </p:nvSpPr>
        <p:spPr>
          <a:xfrm>
            <a:off x="6997995" y="2440518"/>
            <a:ext cx="4581389" cy="3560233"/>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 graphic/photo</a:t>
            </a:r>
            <a:endParaRPr lang="en-US" dirty="0"/>
          </a:p>
        </p:txBody>
      </p:sp>
    </p:spTree>
    <p:extLst>
      <p:ext uri="{BB962C8B-B14F-4D97-AF65-F5344CB8AC3E}">
        <p14:creationId xmlns:p14="http://schemas.microsoft.com/office/powerpoint/2010/main" val="1112491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Graphic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 name="Text Placeholder 13"/>
          <p:cNvSpPr>
            <a:spLocks noGrp="1"/>
          </p:cNvSpPr>
          <p:nvPr>
            <p:ph type="body" sz="quarter" idx="20"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7" name="Date Placeholder 6"/>
          <p:cNvSpPr>
            <a:spLocks noGrp="1"/>
          </p:cNvSpPr>
          <p:nvPr>
            <p:ph type="dt" sz="half" idx="21"/>
          </p:nvPr>
        </p:nvSpPr>
        <p:spPr/>
        <p:txBody>
          <a:bodyPr/>
          <a:lstStyle/>
          <a:p>
            <a:fld id="{65FDB837-B1D3-4DC9-B088-0224C3358ECE}"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18" name="Slide Number Placeholder 17"/>
          <p:cNvSpPr>
            <a:spLocks noGrp="1"/>
          </p:cNvSpPr>
          <p:nvPr>
            <p:ph type="sldNum" sz="quarter" idx="23"/>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9" name="Title 18"/>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20" name="Content Placeholder 9"/>
          <p:cNvSpPr>
            <a:spLocks noGrp="1"/>
          </p:cNvSpPr>
          <p:nvPr>
            <p:ph sz="quarter" idx="18" hasCustomPrompt="1"/>
          </p:nvPr>
        </p:nvSpPr>
        <p:spPr>
          <a:xfrm>
            <a:off x="609442" y="2440518"/>
            <a:ext cx="6176942" cy="3560233"/>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 graphic/photo</a:t>
            </a:r>
          </a:p>
        </p:txBody>
      </p:sp>
      <p:sp>
        <p:nvSpPr>
          <p:cNvPr id="24" name="Text Placeholder 24"/>
          <p:cNvSpPr>
            <a:spLocks noGrp="1"/>
          </p:cNvSpPr>
          <p:nvPr>
            <p:ph type="body" sz="quarter" idx="29" hasCustomPrompt="1"/>
          </p:nvPr>
        </p:nvSpPr>
        <p:spPr>
          <a:xfrm>
            <a:off x="6989530" y="2389718"/>
            <a:ext cx="2987955" cy="340409"/>
          </a:xfrm>
        </p:spPr>
        <p:txBody>
          <a:bodyPr/>
          <a:lstStyle>
            <a:lvl1pPr marL="0" indent="0">
              <a:lnSpc>
                <a:spcPct val="105000"/>
              </a:lnSpc>
              <a:buNone/>
              <a:defRPr>
                <a:solidFill>
                  <a:schemeClr val="accent1">
                    <a:lumMod val="75000"/>
                  </a:schemeClr>
                </a:solidFill>
              </a:defRPr>
            </a:lvl1pPr>
            <a:lvl2pPr marL="0" indent="0">
              <a:buNone/>
              <a:defRPr sz="1600"/>
            </a:lvl2pPr>
            <a:lvl3pPr marL="380933" indent="-152373">
              <a:defRPr sz="1600"/>
            </a:lvl3pPr>
            <a:lvl4pPr marL="613726" indent="-152373">
              <a:defRPr sz="1600"/>
            </a:lvl4pPr>
            <a:lvl5pPr marL="838053" indent="-152373">
              <a:defRPr sz="1600"/>
            </a:lvl5pPr>
          </a:lstStyle>
          <a:p>
            <a:pPr lvl="0"/>
            <a:r>
              <a:rPr lang="en-US" dirty="0" smtClean="0"/>
              <a:t>Click to edit text</a:t>
            </a:r>
          </a:p>
        </p:txBody>
      </p:sp>
      <p:sp>
        <p:nvSpPr>
          <p:cNvPr id="25" name="Text Placeholder 21"/>
          <p:cNvSpPr>
            <a:spLocks noGrp="1"/>
          </p:cNvSpPr>
          <p:nvPr>
            <p:ph type="body" sz="quarter" idx="30" hasCustomPrompt="1"/>
          </p:nvPr>
        </p:nvSpPr>
        <p:spPr>
          <a:xfrm>
            <a:off x="6989530" y="2730127"/>
            <a:ext cx="2987955" cy="1702173"/>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0" name="Text Placeholder 2"/>
          <p:cNvSpPr>
            <a:spLocks noGrp="1"/>
          </p:cNvSpPr>
          <p:nvPr>
            <p:ph type="body" sz="quarter" idx="24" hasCustomPrompt="1"/>
          </p:nvPr>
        </p:nvSpPr>
        <p:spPr>
          <a:xfrm>
            <a:off x="6989531" y="4635501"/>
            <a:ext cx="1392403" cy="1365251"/>
          </a:xfrm>
        </p:spPr>
        <p:txBody>
          <a:bodyPr/>
          <a:lstStyle>
            <a:lvl1pPr marL="0" indent="0">
              <a:buNone/>
              <a:defRPr sz="1200">
                <a:solidFill>
                  <a:schemeClr val="tx2">
                    <a:lumMod val="40000"/>
                    <a:lumOff val="60000"/>
                  </a:schemeClr>
                </a:solidFill>
              </a:defRPr>
            </a:lvl1pPr>
            <a:lvl2pPr>
              <a:defRPr sz="1200">
                <a:solidFill>
                  <a:schemeClr val="tx2">
                    <a:lumMod val="40000"/>
                    <a:lumOff val="60000"/>
                  </a:schemeClr>
                </a:solidFill>
              </a:defRPr>
            </a:lvl2pPr>
            <a:lvl3pPr>
              <a:defRPr sz="1200">
                <a:solidFill>
                  <a:schemeClr val="tx2">
                    <a:lumMod val="40000"/>
                    <a:lumOff val="60000"/>
                  </a:schemeClr>
                </a:solidFill>
              </a:defRPr>
            </a:lvl3pPr>
            <a:lvl4pPr>
              <a:defRPr sz="1200">
                <a:solidFill>
                  <a:schemeClr val="tx2">
                    <a:lumMod val="40000"/>
                    <a:lumOff val="60000"/>
                  </a:schemeClr>
                </a:solidFill>
              </a:defRPr>
            </a:lvl4pPr>
            <a:lvl5pPr marL="914240" indent="0">
              <a:buNone/>
              <a:defRPr sz="1200">
                <a:solidFill>
                  <a:schemeClr val="tx2">
                    <a:lumMod val="40000"/>
                    <a:lumOff val="60000"/>
                  </a:schemeClr>
                </a:solidFill>
              </a:defRPr>
            </a:lvl5pPr>
          </a:lstStyle>
          <a:p>
            <a:pPr lvl="0"/>
            <a:r>
              <a:rPr lang="en-US" dirty="0" smtClean="0"/>
              <a:t>Click to edit text</a:t>
            </a:r>
          </a:p>
        </p:txBody>
      </p:sp>
    </p:spTree>
    <p:extLst>
      <p:ext uri="{BB962C8B-B14F-4D97-AF65-F5344CB8AC3E}">
        <p14:creationId xmlns:p14="http://schemas.microsoft.com/office/powerpoint/2010/main" val="37372410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Graphic and Quo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7" name="Date Placeholder 6"/>
          <p:cNvSpPr>
            <a:spLocks noGrp="1"/>
          </p:cNvSpPr>
          <p:nvPr>
            <p:ph type="dt" sz="half" idx="20"/>
          </p:nvPr>
        </p:nvSpPr>
        <p:spPr/>
        <p:txBody>
          <a:bodyPr/>
          <a:lstStyle/>
          <a:p>
            <a:fld id="{31E433CC-2B7D-4C81-9AC0-6A3D9C047EA4}"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16" name="Slide Number Placeholder 15"/>
          <p:cNvSpPr>
            <a:spLocks noGrp="1"/>
          </p:cNvSpPr>
          <p:nvPr>
            <p:ph type="sldNum" sz="quarter" idx="22"/>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7" name="Title 16"/>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
        <p:nvSpPr>
          <p:cNvPr id="19" name="Content Placeholder 9"/>
          <p:cNvSpPr>
            <a:spLocks noGrp="1"/>
          </p:cNvSpPr>
          <p:nvPr>
            <p:ph sz="quarter" idx="18" hasCustomPrompt="1"/>
          </p:nvPr>
        </p:nvSpPr>
        <p:spPr>
          <a:xfrm>
            <a:off x="3798428" y="2440518"/>
            <a:ext cx="6176942" cy="3560233"/>
          </a:xfrm>
          <a:solidFill>
            <a:schemeClr val="accent3"/>
          </a:solidFill>
        </p:spPr>
        <p:txBody>
          <a:bodyPr anchor="ctr" anchorCtr="0">
            <a:normAutofit/>
          </a:bodyPr>
          <a:lstStyle>
            <a:lvl1pPr marL="0" indent="0" algn="ctr">
              <a:buNone/>
              <a:defRPr sz="1900" baseline="0">
                <a:solidFill>
                  <a:schemeClr val="tx2"/>
                </a:solidFill>
              </a:defRPr>
            </a:lvl1pPr>
          </a:lstStyle>
          <a:p>
            <a:pPr lvl="0"/>
            <a:r>
              <a:rPr lang="en-US" dirty="0" smtClean="0"/>
              <a:t>Click to place graphic/photo</a:t>
            </a:r>
            <a:endParaRPr lang="en-US" dirty="0"/>
          </a:p>
        </p:txBody>
      </p:sp>
      <p:sp>
        <p:nvSpPr>
          <p:cNvPr id="21" name="Text Placeholder 2"/>
          <p:cNvSpPr>
            <a:spLocks noGrp="1"/>
          </p:cNvSpPr>
          <p:nvPr>
            <p:ph type="body" sz="quarter" idx="29" hasCustomPrompt="1"/>
          </p:nvPr>
        </p:nvSpPr>
        <p:spPr>
          <a:xfrm>
            <a:off x="609441" y="2357967"/>
            <a:ext cx="2987955" cy="3642783"/>
          </a:xfrm>
        </p:spPr>
        <p:txBody>
          <a:bodyPr/>
          <a:lstStyle>
            <a:lvl1pPr marL="0" indent="0">
              <a:lnSpc>
                <a:spcPct val="105000"/>
              </a:lnSpc>
              <a:buNone/>
              <a:defRPr sz="3200">
                <a:solidFill>
                  <a:schemeClr val="tx2"/>
                </a:solidFill>
              </a:defRPr>
            </a:lvl1pPr>
            <a:lvl2pPr marL="0" indent="0">
              <a:buNone/>
              <a:defRPr/>
            </a:lvl2pPr>
            <a:lvl3pPr marL="380933" indent="-152373">
              <a:defRPr/>
            </a:lvl3pPr>
            <a:lvl4pPr marL="613726" indent="-152373">
              <a:defRPr/>
            </a:lvl4pPr>
            <a:lvl5pPr marL="838053" indent="-152373">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3" name="Text Placeholder 2"/>
          <p:cNvSpPr>
            <a:spLocks noGrp="1"/>
          </p:cNvSpPr>
          <p:nvPr>
            <p:ph type="body" sz="quarter" idx="24" hasCustomPrompt="1"/>
          </p:nvPr>
        </p:nvSpPr>
        <p:spPr>
          <a:xfrm>
            <a:off x="10186980" y="2440518"/>
            <a:ext cx="1392405" cy="1593849"/>
          </a:xfrm>
        </p:spPr>
        <p:txBody>
          <a:bodyPr/>
          <a:lstStyle>
            <a:lvl1pPr marL="0" indent="0">
              <a:buNone/>
              <a:defRPr sz="1200">
                <a:solidFill>
                  <a:schemeClr val="tx2">
                    <a:lumMod val="40000"/>
                    <a:lumOff val="60000"/>
                  </a:schemeClr>
                </a:solidFill>
              </a:defRPr>
            </a:lvl1pPr>
            <a:lvl2pPr>
              <a:defRPr sz="1200">
                <a:solidFill>
                  <a:schemeClr val="tx2">
                    <a:lumMod val="40000"/>
                    <a:lumOff val="60000"/>
                  </a:schemeClr>
                </a:solidFill>
              </a:defRPr>
            </a:lvl2pPr>
            <a:lvl3pPr>
              <a:defRPr sz="1200">
                <a:solidFill>
                  <a:schemeClr val="tx2">
                    <a:lumMod val="40000"/>
                    <a:lumOff val="60000"/>
                  </a:schemeClr>
                </a:solidFill>
              </a:defRPr>
            </a:lvl3pPr>
            <a:lvl4pPr>
              <a:defRPr sz="1200">
                <a:solidFill>
                  <a:schemeClr val="tx2">
                    <a:lumMod val="40000"/>
                    <a:lumOff val="60000"/>
                  </a:schemeClr>
                </a:solidFill>
              </a:defRPr>
            </a:lvl4pPr>
            <a:lvl5pPr marL="914240" indent="0">
              <a:buNone/>
              <a:defRPr sz="1200">
                <a:solidFill>
                  <a:schemeClr val="tx2">
                    <a:lumMod val="40000"/>
                    <a:lumOff val="60000"/>
                  </a:schemeClr>
                </a:solidFill>
              </a:defRPr>
            </a:lvl5pPr>
          </a:lstStyle>
          <a:p>
            <a:pPr lvl="0"/>
            <a:r>
              <a:rPr lang="en-US" dirty="0" smtClean="0"/>
              <a:t>Click to edit text</a:t>
            </a:r>
          </a:p>
        </p:txBody>
      </p:sp>
    </p:spTree>
    <p:extLst>
      <p:ext uri="{BB962C8B-B14F-4D97-AF65-F5344CB8AC3E}">
        <p14:creationId xmlns:p14="http://schemas.microsoft.com/office/powerpoint/2010/main" val="2890874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8" name="Date Placeholder 7"/>
          <p:cNvSpPr>
            <a:spLocks noGrp="1"/>
          </p:cNvSpPr>
          <p:nvPr>
            <p:ph type="dt" sz="half" idx="18"/>
          </p:nvPr>
        </p:nvSpPr>
        <p:spPr/>
        <p:txBody>
          <a:bodyPr/>
          <a:lstStyle/>
          <a:p>
            <a:fld id="{5C4A0D7F-3A04-401B-B93A-D2B4A04D7D6E}"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10" name="Slide Number Placeholder 9"/>
          <p:cNvSpPr>
            <a:spLocks noGrp="1"/>
          </p:cNvSpPr>
          <p:nvPr>
            <p:ph type="sldNum" sz="quarter" idx="20"/>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11" name="Title 10"/>
          <p:cNvSpPr>
            <a:spLocks noGrp="1"/>
          </p:cNvSpPr>
          <p:nvPr>
            <p:ph type="title" hasCustomPrompt="1"/>
          </p:nvPr>
        </p:nvSpPr>
        <p:spPr>
          <a:xfrm>
            <a:off x="609441" y="535940"/>
            <a:ext cx="10969943" cy="517064"/>
          </a:xfrm>
        </p:spPr>
        <p:txBody>
          <a:bodyPr/>
          <a:lstStyle>
            <a:lvl1pPr>
              <a:defRPr>
                <a:solidFill>
                  <a:schemeClr val="accent1">
                    <a:lumMod val="75000"/>
                  </a:schemeClr>
                </a:solidFill>
              </a:defRPr>
            </a:lvl1pPr>
          </a:lstStyle>
          <a:p>
            <a:r>
              <a:rPr lang="en-US" dirty="0" smtClean="0"/>
              <a:t>Click to edit title</a:t>
            </a:r>
            <a:endParaRPr lang="en-US" dirty="0"/>
          </a:p>
        </p:txBody>
      </p:sp>
    </p:spTree>
    <p:extLst>
      <p:ext uri="{BB962C8B-B14F-4D97-AF65-F5344CB8AC3E}">
        <p14:creationId xmlns:p14="http://schemas.microsoft.com/office/powerpoint/2010/main" val="308618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Four Graphic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Date Placeholder 7"/>
          <p:cNvSpPr>
            <a:spLocks noGrp="1"/>
          </p:cNvSpPr>
          <p:nvPr>
            <p:ph type="dt" sz="half" idx="27"/>
          </p:nvPr>
        </p:nvSpPr>
        <p:spPr/>
        <p:txBody>
          <a:bodyPr/>
          <a:lstStyle/>
          <a:p>
            <a:fld id="{B4E39EC3-634A-464F-A373-6B000589DEC7}"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20" name="Slide Number Placeholder 19"/>
          <p:cNvSpPr>
            <a:spLocks noGrp="1"/>
          </p:cNvSpPr>
          <p:nvPr>
            <p:ph type="sldNum" sz="quarter" idx="29"/>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2" name="Content Placeholder 9"/>
          <p:cNvSpPr>
            <a:spLocks noGrp="1"/>
          </p:cNvSpPr>
          <p:nvPr>
            <p:ph sz="quarter" idx="18" hasCustomPrompt="1"/>
          </p:nvPr>
        </p:nvSpPr>
        <p:spPr>
          <a:xfrm>
            <a:off x="609442" y="622301"/>
            <a:ext cx="4577158" cy="5378451"/>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 graphic/photo</a:t>
            </a:r>
            <a:endParaRPr lang="en-US" dirty="0"/>
          </a:p>
        </p:txBody>
      </p:sp>
      <p:sp>
        <p:nvSpPr>
          <p:cNvPr id="23" name="Content Placeholder 9"/>
          <p:cNvSpPr>
            <a:spLocks noGrp="1"/>
          </p:cNvSpPr>
          <p:nvPr>
            <p:ph sz="quarter" idx="30" hasCustomPrompt="1"/>
          </p:nvPr>
        </p:nvSpPr>
        <p:spPr>
          <a:xfrm>
            <a:off x="5400328" y="622301"/>
            <a:ext cx="2990072" cy="1818216"/>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 graphic/photo</a:t>
            </a:r>
            <a:endParaRPr lang="en-US" dirty="0"/>
          </a:p>
        </p:txBody>
      </p:sp>
      <p:sp>
        <p:nvSpPr>
          <p:cNvPr id="24" name="Content Placeholder 9"/>
          <p:cNvSpPr>
            <a:spLocks noGrp="1"/>
          </p:cNvSpPr>
          <p:nvPr>
            <p:ph sz="quarter" idx="31" hasCustomPrompt="1"/>
          </p:nvPr>
        </p:nvSpPr>
        <p:spPr>
          <a:xfrm>
            <a:off x="8589312" y="622301"/>
            <a:ext cx="2990072" cy="1818216"/>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 graphic/photo</a:t>
            </a:r>
            <a:endParaRPr lang="en-US" dirty="0"/>
          </a:p>
        </p:txBody>
      </p:sp>
      <p:sp>
        <p:nvSpPr>
          <p:cNvPr id="26" name="Content Placeholder 9"/>
          <p:cNvSpPr>
            <a:spLocks noGrp="1"/>
          </p:cNvSpPr>
          <p:nvPr>
            <p:ph sz="quarter" idx="32" hasCustomPrompt="1"/>
          </p:nvPr>
        </p:nvSpPr>
        <p:spPr>
          <a:xfrm>
            <a:off x="5400327" y="2647781"/>
            <a:ext cx="6179057" cy="3352971"/>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 graphic/photo</a:t>
            </a:r>
            <a:endParaRPr lang="en-US" dirty="0"/>
          </a:p>
        </p:txBody>
      </p:sp>
    </p:spTree>
    <p:extLst>
      <p:ext uri="{BB962C8B-B14F-4D97-AF65-F5344CB8AC3E}">
        <p14:creationId xmlns:p14="http://schemas.microsoft.com/office/powerpoint/2010/main" val="679794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Five Graphic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Date Placeholder 7"/>
          <p:cNvSpPr>
            <a:spLocks noGrp="1"/>
          </p:cNvSpPr>
          <p:nvPr>
            <p:ph type="dt" sz="half" idx="26"/>
          </p:nvPr>
        </p:nvSpPr>
        <p:spPr/>
        <p:txBody>
          <a:bodyPr/>
          <a:lstStyle/>
          <a:p>
            <a:fld id="{C6E05236-6230-454E-916E-90E0BFB81E08}"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22" name="Slide Number Placeholder 21"/>
          <p:cNvSpPr>
            <a:spLocks noGrp="1"/>
          </p:cNvSpPr>
          <p:nvPr>
            <p:ph type="sldNum" sz="quarter" idx="28"/>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
        <p:nvSpPr>
          <p:cNvPr id="24" name="Content Placeholder 9"/>
          <p:cNvSpPr>
            <a:spLocks noGrp="1"/>
          </p:cNvSpPr>
          <p:nvPr>
            <p:ph sz="quarter" idx="18" hasCustomPrompt="1"/>
          </p:nvPr>
        </p:nvSpPr>
        <p:spPr>
          <a:xfrm>
            <a:off x="609443" y="578692"/>
            <a:ext cx="5796778" cy="5047429"/>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place graphic/photo</a:t>
            </a:r>
            <a:endParaRPr lang="en-US" dirty="0"/>
          </a:p>
        </p:txBody>
      </p:sp>
      <p:sp>
        <p:nvSpPr>
          <p:cNvPr id="25" name="Content Placeholder 9"/>
          <p:cNvSpPr>
            <a:spLocks noGrp="1"/>
          </p:cNvSpPr>
          <p:nvPr>
            <p:ph sz="quarter" idx="29" hasCustomPrompt="1"/>
          </p:nvPr>
        </p:nvSpPr>
        <p:spPr>
          <a:xfrm>
            <a:off x="6615505" y="578693"/>
            <a:ext cx="5023467" cy="2423335"/>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a:t>
            </a:r>
            <a:br>
              <a:rPr lang="en-US" dirty="0" smtClean="0"/>
            </a:br>
            <a:r>
              <a:rPr lang="en-US" dirty="0" smtClean="0"/>
              <a:t>place graphic/</a:t>
            </a:r>
            <a:br>
              <a:rPr lang="en-US" dirty="0" smtClean="0"/>
            </a:br>
            <a:r>
              <a:rPr lang="en-US" dirty="0" smtClean="0"/>
              <a:t>photo</a:t>
            </a:r>
            <a:endParaRPr lang="en-US" dirty="0"/>
          </a:p>
        </p:txBody>
      </p:sp>
      <p:sp>
        <p:nvSpPr>
          <p:cNvPr id="10" name="Content Placeholder 9"/>
          <p:cNvSpPr>
            <a:spLocks noGrp="1"/>
          </p:cNvSpPr>
          <p:nvPr>
            <p:ph sz="quarter" idx="30" hasCustomPrompt="1"/>
          </p:nvPr>
        </p:nvSpPr>
        <p:spPr>
          <a:xfrm>
            <a:off x="6615505" y="3202787"/>
            <a:ext cx="5023467" cy="2423335"/>
          </a:xfrm>
          <a:solidFill>
            <a:schemeClr val="accent3"/>
          </a:solidFill>
        </p:spPr>
        <p:txBody>
          <a:bodyPr anchor="ctr" anchorCtr="0">
            <a:normAutofit/>
          </a:bodyPr>
          <a:lstStyle>
            <a:lvl1pPr marL="0" indent="0" algn="ctr">
              <a:buNone/>
              <a:defRPr sz="1900">
                <a:solidFill>
                  <a:schemeClr val="tx2"/>
                </a:solidFill>
              </a:defRPr>
            </a:lvl1pPr>
          </a:lstStyle>
          <a:p>
            <a:pPr lvl="0"/>
            <a:r>
              <a:rPr lang="en-US" dirty="0" smtClean="0"/>
              <a:t>Click to </a:t>
            </a:r>
            <a:br>
              <a:rPr lang="en-US" dirty="0" smtClean="0"/>
            </a:br>
            <a:r>
              <a:rPr lang="en-US" dirty="0" smtClean="0"/>
              <a:t>place graphic/</a:t>
            </a:r>
            <a:br>
              <a:rPr lang="en-US" dirty="0" smtClean="0"/>
            </a:br>
            <a:r>
              <a:rPr lang="en-US" dirty="0" smtClean="0"/>
              <a:t>photo</a:t>
            </a:r>
            <a:endParaRPr lang="en-US" dirty="0"/>
          </a:p>
        </p:txBody>
      </p:sp>
    </p:spTree>
    <p:extLst>
      <p:ext uri="{BB962C8B-B14F-4D97-AF65-F5344CB8AC3E}">
        <p14:creationId xmlns:p14="http://schemas.microsoft.com/office/powerpoint/2010/main" val="748909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68905B7-0AF8-4311-A816-0736BC558407}" type="datetime1">
              <a:rPr lang="en-US" smtClean="0">
                <a:solidFill>
                  <a:srgbClr val="979796">
                    <a:lumMod val="40000"/>
                    <a:lumOff val="60000"/>
                  </a:srgbClr>
                </a:solidFill>
              </a:rPr>
              <a:pPr/>
              <a:t>4/25/2013</a:t>
            </a:fld>
            <a:endParaRPr lang="en-US" dirty="0">
              <a:solidFill>
                <a:srgbClr val="979796">
                  <a:lumMod val="40000"/>
                  <a:lumOff val="60000"/>
                </a:srgb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srgbClr val="979796">
                    <a:lumMod val="40000"/>
                    <a:lumOff val="60000"/>
                  </a:srgbClr>
                </a:solidFill>
              </a:rPr>
              <a:pPr/>
              <a:t>‹#›</a:t>
            </a:fld>
            <a:endParaRPr lang="en-US" dirty="0">
              <a:solidFill>
                <a:srgbClr val="979796">
                  <a:lumMod val="40000"/>
                  <a:lumOff val="60000"/>
                </a:srgbClr>
              </a:solidFill>
            </a:endParaRPr>
          </a:p>
        </p:txBody>
      </p:sp>
    </p:spTree>
    <p:extLst>
      <p:ext uri="{BB962C8B-B14F-4D97-AF65-F5344CB8AC3E}">
        <p14:creationId xmlns:p14="http://schemas.microsoft.com/office/powerpoint/2010/main" val="4124795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Agend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4" name="Title 43"/>
          <p:cNvSpPr>
            <a:spLocks noGrp="1"/>
          </p:cNvSpPr>
          <p:nvPr>
            <p:ph type="title" hasCustomPrompt="1"/>
          </p:nvPr>
        </p:nvSpPr>
        <p:spPr>
          <a:xfrm>
            <a:off x="609441" y="535940"/>
            <a:ext cx="10969943" cy="517065"/>
          </a:xfrm>
        </p:spPr>
        <p:txBody>
          <a:bodyPr/>
          <a:lstStyle>
            <a:lvl1pPr>
              <a:defRPr>
                <a:solidFill>
                  <a:schemeClr val="tx1"/>
                </a:solidFill>
              </a:defRPr>
            </a:lvl1pPr>
          </a:lstStyle>
          <a:p>
            <a:r>
              <a:rPr lang="en-US" dirty="0" smtClean="0"/>
              <a:t>Click to edit title</a:t>
            </a:r>
            <a:endParaRPr lang="en-US" dirty="0"/>
          </a:p>
        </p:txBody>
      </p:sp>
      <p:sp>
        <p:nvSpPr>
          <p:cNvPr id="50"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49" name="Date Placeholder 48"/>
          <p:cNvSpPr>
            <a:spLocks noGrp="1"/>
          </p:cNvSpPr>
          <p:nvPr>
            <p:ph type="dt" sz="half" idx="19"/>
          </p:nvPr>
        </p:nvSpPr>
        <p:spPr/>
        <p:txBody>
          <a:bodyPr/>
          <a:lstStyle/>
          <a:p>
            <a:fld id="{ABF883E0-5EA3-4D5E-89C2-DD41B77FA2EC}" type="datetime1">
              <a:rPr lang="en-US" smtClean="0">
                <a:solidFill>
                  <a:srgbClr val="FFFFFF">
                    <a:lumMod val="40000"/>
                    <a:lumOff val="60000"/>
                  </a:srgbClr>
                </a:solidFill>
              </a:rPr>
              <a:pPr/>
              <a:t>4/25/2013</a:t>
            </a:fld>
            <a:endParaRPr lang="en-US" dirty="0">
              <a:solidFill>
                <a:srgbClr val="FFFFFF">
                  <a:lumMod val="40000"/>
                  <a:lumOff val="60000"/>
                </a:srgbClr>
              </a:solidFill>
            </a:endParaRPr>
          </a:p>
        </p:txBody>
      </p:sp>
      <p:sp>
        <p:nvSpPr>
          <p:cNvPr id="54" name="Slide Number Placeholder 53"/>
          <p:cNvSpPr>
            <a:spLocks noGrp="1"/>
          </p:cNvSpPr>
          <p:nvPr>
            <p:ph type="sldNum" sz="quarter" idx="21"/>
          </p:nvPr>
        </p:nvSpPr>
        <p:spPr/>
        <p:txBody>
          <a:bodyPr/>
          <a:lstStyle/>
          <a:p>
            <a:fld id="{B6F15528-21DE-4FAA-801E-634DDDAF4B2B}" type="slidenum">
              <a:rPr lang="en-US" smtClean="0">
                <a:solidFill>
                  <a:srgbClr val="FFFFFF">
                    <a:lumMod val="40000"/>
                    <a:lumOff val="60000"/>
                  </a:srgbClr>
                </a:solidFill>
              </a:rPr>
              <a:pPr/>
              <a:t>‹#›</a:t>
            </a:fld>
            <a:endParaRPr lang="en-US" dirty="0">
              <a:solidFill>
                <a:srgbClr val="FFFFFF">
                  <a:lumMod val="40000"/>
                  <a:lumOff val="60000"/>
                </a:srgbClr>
              </a:solidFill>
            </a:endParaRPr>
          </a:p>
        </p:txBody>
      </p:sp>
      <p:sp>
        <p:nvSpPr>
          <p:cNvPr id="74" name="Text Placeholder 2"/>
          <p:cNvSpPr>
            <a:spLocks noGrp="1"/>
          </p:cNvSpPr>
          <p:nvPr>
            <p:ph type="body" sz="quarter" idx="22" hasCustomPrompt="1"/>
          </p:nvPr>
        </p:nvSpPr>
        <p:spPr>
          <a:xfrm>
            <a:off x="609441" y="2357967"/>
            <a:ext cx="2987955" cy="3642783"/>
          </a:xfrm>
        </p:spPr>
        <p:txBody>
          <a:bodyPr/>
          <a:lstStyle>
            <a:lvl1pPr marL="0" indent="0">
              <a:lnSpc>
                <a:spcPct val="105000"/>
              </a:lnSpc>
              <a:buNone/>
              <a:defRPr sz="3200">
                <a:solidFill>
                  <a:schemeClr val="tx1"/>
                </a:solidFill>
              </a:defRPr>
            </a:lvl1pPr>
            <a:lvl2pPr marL="0" indent="0">
              <a:buNone/>
              <a:defRPr/>
            </a:lvl2pPr>
            <a:lvl3pPr marL="380933" indent="-152373">
              <a:defRPr/>
            </a:lvl3pPr>
            <a:lvl4pPr marL="613726" indent="-152373">
              <a:defRPr/>
            </a:lvl4pPr>
            <a:lvl5pPr marL="838053" indent="-152373">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5" name="Text Placeholder 2"/>
          <p:cNvSpPr>
            <a:spLocks noGrp="1"/>
          </p:cNvSpPr>
          <p:nvPr>
            <p:ph type="body" sz="quarter" idx="23" hasCustomPrompt="1"/>
          </p:nvPr>
        </p:nvSpPr>
        <p:spPr>
          <a:xfrm>
            <a:off x="5404559" y="2357967"/>
            <a:ext cx="6174825" cy="515292"/>
          </a:xfrm>
        </p:spPr>
        <p:txBody>
          <a:bodyPr/>
          <a:lstStyle>
            <a:lvl1pPr marL="0" indent="0">
              <a:lnSpc>
                <a:spcPct val="105000"/>
              </a:lnSpc>
              <a:buNone/>
              <a:defRPr sz="3200">
                <a:solidFill>
                  <a:schemeClr val="tx1"/>
                </a:solidFill>
              </a:defRPr>
            </a:lvl1pPr>
            <a:lvl2pPr marL="0" indent="0">
              <a:buNone/>
              <a:defRPr/>
            </a:lvl2pPr>
            <a:lvl3pPr marL="380933" indent="-152373">
              <a:defRPr/>
            </a:lvl3pPr>
            <a:lvl4pPr marL="613726" indent="-152373">
              <a:defRPr/>
            </a:lvl4pPr>
            <a:lvl5pPr marL="838053" indent="-152373">
              <a:defRPr/>
            </a:lvl5pPr>
          </a:lstStyle>
          <a:p>
            <a:pPr lvl="0"/>
            <a:r>
              <a:rPr lang="en-US" dirty="0" smtClean="0"/>
              <a:t>Click to edit text</a:t>
            </a:r>
            <a:endParaRPr lang="en-US" dirty="0"/>
          </a:p>
        </p:txBody>
      </p:sp>
      <p:sp>
        <p:nvSpPr>
          <p:cNvPr id="76" name="Text Placeholder 2"/>
          <p:cNvSpPr>
            <a:spLocks noGrp="1"/>
          </p:cNvSpPr>
          <p:nvPr>
            <p:ph type="body" sz="quarter" idx="24" hasCustomPrompt="1"/>
          </p:nvPr>
        </p:nvSpPr>
        <p:spPr>
          <a:xfrm>
            <a:off x="5404559" y="2873259"/>
            <a:ext cx="6174825" cy="3127492"/>
          </a:xfrm>
        </p:spPr>
        <p:txBody>
          <a:bodyPr/>
          <a:lstStyle>
            <a:lvl1pPr marL="0" indent="0">
              <a:lnSpc>
                <a:spcPct val="125000"/>
              </a:lnSpc>
              <a:spcBef>
                <a:spcPts val="0"/>
              </a:spcBef>
              <a:buNone/>
              <a:defRPr sz="1600">
                <a:solidFill>
                  <a:schemeClr val="tx1"/>
                </a:solidFill>
              </a:defRPr>
            </a:lvl1pPr>
            <a:lvl2pPr marL="380933" indent="-152373">
              <a:buFont typeface="Arial" pitchFamily="34" charset="0"/>
              <a:buChar char="•"/>
              <a:defRPr sz="1600"/>
            </a:lvl2pPr>
            <a:lvl3pPr marL="609493" indent="-152373">
              <a:defRPr sz="1600"/>
            </a:lvl3pPr>
            <a:lvl4pPr marL="842286" indent="-152373">
              <a:defRPr sz="1600"/>
            </a:lvl4pPr>
            <a:lvl5pPr marL="1066613" indent="-152373">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0262370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Special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8" name="Text Placeholder 13"/>
          <p:cNvSpPr>
            <a:spLocks noGrp="1"/>
          </p:cNvSpPr>
          <p:nvPr>
            <p:ph type="body" sz="quarter" idx="17" hasCustomPrompt="1"/>
          </p:nvPr>
        </p:nvSpPr>
        <p:spPr>
          <a:xfrm>
            <a:off x="609441" y="1079501"/>
            <a:ext cx="10969943" cy="309033"/>
          </a:xfrm>
        </p:spPr>
        <p:txBody>
          <a:bodyPr/>
          <a:lstStyle>
            <a:lvl1pPr marL="0" indent="0">
              <a:buNone/>
              <a:defRPr sz="1600">
                <a:solidFill>
                  <a:schemeClr val="tx1"/>
                </a:solidFill>
              </a:defRPr>
            </a:lvl1pPr>
            <a:lvl2pPr marL="232793" indent="0">
              <a:buNone/>
              <a:defRPr sz="1600">
                <a:solidFill>
                  <a:schemeClr val="tx1"/>
                </a:solidFill>
              </a:defRPr>
            </a:lvl2pPr>
            <a:lvl3pPr marL="457120" indent="0">
              <a:buNone/>
              <a:defRPr sz="1600">
                <a:solidFill>
                  <a:schemeClr val="tx1"/>
                </a:solidFill>
              </a:defRPr>
            </a:lvl3pPr>
            <a:lvl4pPr marL="689913" indent="0">
              <a:buNone/>
              <a:defRPr sz="1600">
                <a:solidFill>
                  <a:schemeClr val="tx1"/>
                </a:solidFill>
              </a:defRPr>
            </a:lvl4pPr>
            <a:lvl5pPr marL="914240" indent="0">
              <a:buNone/>
              <a:defRPr sz="1600">
                <a:solidFill>
                  <a:schemeClr val="tx1"/>
                </a:solidFill>
              </a:defRPr>
            </a:lvl5pPr>
          </a:lstStyle>
          <a:p>
            <a:pPr lvl="0"/>
            <a:r>
              <a:rPr lang="en-US" dirty="0" smtClean="0"/>
              <a:t>Click to edit text</a:t>
            </a:r>
            <a:endParaRPr lang="en-US" dirty="0"/>
          </a:p>
        </p:txBody>
      </p:sp>
      <p:sp>
        <p:nvSpPr>
          <p:cNvPr id="7" name="Date Placeholder 6"/>
          <p:cNvSpPr>
            <a:spLocks noGrp="1"/>
          </p:cNvSpPr>
          <p:nvPr>
            <p:ph type="dt" sz="half" idx="18"/>
          </p:nvPr>
        </p:nvSpPr>
        <p:spPr/>
        <p:txBody>
          <a:bodyPr/>
          <a:lstStyle/>
          <a:p>
            <a:fld id="{3481A3E1-0744-45AC-A89C-879792E98581}" type="datetime1">
              <a:rPr lang="en-US" smtClean="0">
                <a:solidFill>
                  <a:srgbClr val="FFFFFF">
                    <a:lumMod val="40000"/>
                    <a:lumOff val="60000"/>
                  </a:srgbClr>
                </a:solidFill>
              </a:rPr>
              <a:pPr/>
              <a:t>4/25/2013</a:t>
            </a:fld>
            <a:endParaRPr lang="en-US" dirty="0">
              <a:solidFill>
                <a:srgbClr val="FFFFFF">
                  <a:lumMod val="40000"/>
                  <a:lumOff val="60000"/>
                </a:srgbClr>
              </a:solidFill>
            </a:endParaRPr>
          </a:p>
        </p:txBody>
      </p:sp>
      <p:sp>
        <p:nvSpPr>
          <p:cNvPr id="32" name="Slide Number Placeholder 31"/>
          <p:cNvSpPr>
            <a:spLocks noGrp="1"/>
          </p:cNvSpPr>
          <p:nvPr>
            <p:ph type="sldNum" sz="quarter" idx="20"/>
          </p:nvPr>
        </p:nvSpPr>
        <p:spPr/>
        <p:txBody>
          <a:bodyPr/>
          <a:lstStyle/>
          <a:p>
            <a:fld id="{B6F15528-21DE-4FAA-801E-634DDDAF4B2B}" type="slidenum">
              <a:rPr lang="en-US" smtClean="0">
                <a:solidFill>
                  <a:srgbClr val="FFFFFF">
                    <a:lumMod val="40000"/>
                    <a:lumOff val="60000"/>
                  </a:srgbClr>
                </a:solidFill>
              </a:rPr>
              <a:pPr/>
              <a:t>‹#›</a:t>
            </a:fld>
            <a:endParaRPr lang="en-US" dirty="0">
              <a:solidFill>
                <a:srgbClr val="FFFFFF">
                  <a:lumMod val="40000"/>
                  <a:lumOff val="60000"/>
                </a:srgbClr>
              </a:solidFill>
            </a:endParaRPr>
          </a:p>
        </p:txBody>
      </p:sp>
      <p:sp>
        <p:nvSpPr>
          <p:cNvPr id="33" name="Title 32"/>
          <p:cNvSpPr>
            <a:spLocks noGrp="1"/>
          </p:cNvSpPr>
          <p:nvPr>
            <p:ph type="title" hasCustomPrompt="1"/>
          </p:nvPr>
        </p:nvSpPr>
        <p:spPr>
          <a:xfrm>
            <a:off x="609441" y="535940"/>
            <a:ext cx="10969943" cy="517065"/>
          </a:xfrm>
        </p:spPr>
        <p:txBody>
          <a:bodyPr/>
          <a:lstStyle>
            <a:lvl1pPr>
              <a:defRPr>
                <a:solidFill>
                  <a:schemeClr val="tx1"/>
                </a:solidFill>
              </a:defRPr>
            </a:lvl1pPr>
          </a:lstStyle>
          <a:p>
            <a:r>
              <a:rPr lang="en-US" dirty="0" smtClean="0"/>
              <a:t>Click to edit title</a:t>
            </a:r>
            <a:endParaRPr lang="en-US" dirty="0"/>
          </a:p>
        </p:txBody>
      </p:sp>
      <p:sp>
        <p:nvSpPr>
          <p:cNvPr id="53" name="Text Placeholder 2"/>
          <p:cNvSpPr>
            <a:spLocks noGrp="1"/>
          </p:cNvSpPr>
          <p:nvPr>
            <p:ph type="body" sz="quarter" idx="21" hasCustomPrompt="1"/>
          </p:nvPr>
        </p:nvSpPr>
        <p:spPr>
          <a:xfrm>
            <a:off x="609441" y="2357967"/>
            <a:ext cx="10969943" cy="3642783"/>
          </a:xfrm>
        </p:spPr>
        <p:txBody>
          <a:bodyPr/>
          <a:lstStyle>
            <a:lvl1pPr marL="0" indent="0">
              <a:lnSpc>
                <a:spcPct val="105000"/>
              </a:lnSpc>
              <a:buNone/>
              <a:defRPr sz="3200">
                <a:solidFill>
                  <a:schemeClr val="tx1"/>
                </a:solidFill>
              </a:defRPr>
            </a:lvl1pPr>
            <a:lvl2pPr marL="0" indent="0">
              <a:buNone/>
              <a:defRPr/>
            </a:lvl2pPr>
            <a:lvl3pPr marL="380933" indent="-152373">
              <a:defRPr/>
            </a:lvl3pPr>
            <a:lvl4pPr marL="613726" indent="-152373">
              <a:defRPr/>
            </a:lvl4pPr>
            <a:lvl5pPr marL="838053" indent="-152373">
              <a:defRPr/>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6903880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7" name="Title 36"/>
          <p:cNvSpPr>
            <a:spLocks noGrp="1"/>
          </p:cNvSpPr>
          <p:nvPr>
            <p:ph type="title" hasCustomPrompt="1"/>
          </p:nvPr>
        </p:nvSpPr>
        <p:spPr>
          <a:xfrm>
            <a:off x="609440" y="2357120"/>
            <a:ext cx="2988803" cy="517065"/>
          </a:xfrm>
        </p:spPr>
        <p:txBody>
          <a:bodyPr/>
          <a:lstStyle>
            <a:lvl1pPr>
              <a:defRPr baseline="0">
                <a:solidFill>
                  <a:schemeClr val="tx1"/>
                </a:solidFill>
              </a:defRPr>
            </a:lvl1pPr>
          </a:lstStyle>
          <a:p>
            <a:r>
              <a:rPr lang="en-US" dirty="0" smtClean="0"/>
              <a:t>Click to edit title</a:t>
            </a:r>
            <a:endParaRPr lang="en-US" dirty="0"/>
          </a:p>
        </p:txBody>
      </p:sp>
      <p:sp>
        <p:nvSpPr>
          <p:cNvPr id="2" name="Date Placeholder 1"/>
          <p:cNvSpPr>
            <a:spLocks noGrp="1"/>
          </p:cNvSpPr>
          <p:nvPr>
            <p:ph type="dt" sz="half" idx="18"/>
          </p:nvPr>
        </p:nvSpPr>
        <p:spPr/>
        <p:txBody>
          <a:bodyPr/>
          <a:lstStyle/>
          <a:p>
            <a:fld id="{1F3683FE-7130-4BF0-A458-E2999B17E7DD}" type="datetime1">
              <a:rPr lang="en-US" smtClean="0">
                <a:solidFill>
                  <a:srgbClr val="FFFFFF">
                    <a:lumMod val="40000"/>
                    <a:lumOff val="60000"/>
                  </a:srgbClr>
                </a:solidFill>
              </a:rPr>
              <a:pPr/>
              <a:t>4/25/2013</a:t>
            </a:fld>
            <a:endParaRPr lang="en-US" dirty="0">
              <a:solidFill>
                <a:srgbClr val="FFFFFF">
                  <a:lumMod val="40000"/>
                  <a:lumOff val="60000"/>
                </a:srgbClr>
              </a:solidFill>
            </a:endParaRPr>
          </a:p>
        </p:txBody>
      </p:sp>
      <p:sp>
        <p:nvSpPr>
          <p:cNvPr id="5" name="Slide Number Placeholder 4"/>
          <p:cNvSpPr>
            <a:spLocks noGrp="1"/>
          </p:cNvSpPr>
          <p:nvPr>
            <p:ph type="sldNum" sz="quarter" idx="20"/>
          </p:nvPr>
        </p:nvSpPr>
        <p:spPr/>
        <p:txBody>
          <a:bodyPr/>
          <a:lstStyle/>
          <a:p>
            <a:fld id="{B6F15528-21DE-4FAA-801E-634DDDAF4B2B}" type="slidenum">
              <a:rPr lang="en-US" smtClean="0">
                <a:solidFill>
                  <a:srgbClr val="FFFFFF">
                    <a:lumMod val="40000"/>
                    <a:lumOff val="60000"/>
                  </a:srgbClr>
                </a:solidFill>
              </a:rPr>
              <a:pPr/>
              <a:t>‹#›</a:t>
            </a:fld>
            <a:endParaRPr lang="en-US" dirty="0">
              <a:solidFill>
                <a:srgbClr val="FFFFFF">
                  <a:lumMod val="40000"/>
                  <a:lumOff val="60000"/>
                </a:srgbClr>
              </a:solidFill>
            </a:endParaRPr>
          </a:p>
        </p:txBody>
      </p:sp>
      <p:sp>
        <p:nvSpPr>
          <p:cNvPr id="52" name="Text Placeholder 8"/>
          <p:cNvSpPr>
            <a:spLocks noGrp="1"/>
          </p:cNvSpPr>
          <p:nvPr>
            <p:ph type="body" sz="quarter" idx="22" hasCustomPrompt="1"/>
          </p:nvPr>
        </p:nvSpPr>
        <p:spPr>
          <a:xfrm>
            <a:off x="609440" y="533497"/>
            <a:ext cx="2981607" cy="307777"/>
          </a:xfrm>
        </p:spPr>
        <p:txBody>
          <a:bodyPr wrap="square">
            <a:spAutoFit/>
          </a:bodyPr>
          <a:lstStyle>
            <a:lvl1pPr marL="0" indent="0">
              <a:buNone/>
              <a:defRPr sz="1600" baseline="0">
                <a:solidFill>
                  <a:schemeClr val="tx1"/>
                </a:solidFill>
              </a:defRPr>
            </a:lvl1pPr>
            <a:lvl2pPr marL="232793" indent="0">
              <a:buNone/>
              <a:defRPr sz="1600">
                <a:solidFill>
                  <a:schemeClr val="tx2"/>
                </a:solidFill>
              </a:defRPr>
            </a:lvl2pPr>
            <a:lvl3pPr>
              <a:defRPr sz="1600">
                <a:solidFill>
                  <a:schemeClr val="tx2"/>
                </a:solidFill>
              </a:defRPr>
            </a:lvl3pPr>
            <a:lvl4pPr>
              <a:defRPr sz="1600">
                <a:solidFill>
                  <a:schemeClr val="tx2"/>
                </a:solidFill>
              </a:defRPr>
            </a:lvl4pPr>
            <a:lvl5pPr>
              <a:defRPr sz="1600">
                <a:solidFill>
                  <a:schemeClr val="tx2"/>
                </a:solidFill>
              </a:defRPr>
            </a:lvl5pPr>
          </a:lstStyle>
          <a:p>
            <a:pPr lvl="0"/>
            <a:r>
              <a:rPr lang="en-US" dirty="0" smtClean="0"/>
              <a:t>Click to edit section #</a:t>
            </a:r>
          </a:p>
        </p:txBody>
      </p:sp>
      <p:sp>
        <p:nvSpPr>
          <p:cNvPr id="54" name="Text Placeholder 21"/>
          <p:cNvSpPr>
            <a:spLocks noGrp="1"/>
          </p:cNvSpPr>
          <p:nvPr>
            <p:ph type="body" sz="quarter" idx="26" hasCustomPrompt="1"/>
          </p:nvPr>
        </p:nvSpPr>
        <p:spPr>
          <a:xfrm>
            <a:off x="5399691" y="2357120"/>
            <a:ext cx="4584141" cy="3643631"/>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9118726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1"/>
          </p:nvPr>
        </p:nvSpPr>
        <p:spPr>
          <a:xfrm>
            <a:off x="520700" y="1447800"/>
            <a:ext cx="5394960" cy="5181600"/>
          </a:xfrm>
        </p:spPr>
        <p:txBody>
          <a:bodyPr/>
          <a:lstStyle>
            <a:lvl1pPr marL="0" indent="0">
              <a:spcBef>
                <a:spcPts val="1200"/>
              </a:spcBef>
              <a:buNone/>
              <a:defRPr sz="4000">
                <a:solidFill>
                  <a:schemeClr val="bg1">
                    <a:lumMod val="75000"/>
                    <a:lumOff val="25000"/>
                  </a:schemeClr>
                </a:solidFill>
                <a:latin typeface="+mn-lt"/>
              </a:defRPr>
            </a:lvl1pPr>
            <a:lvl2pPr marL="0" indent="0">
              <a:buNone/>
              <a:defRPr sz="2000">
                <a:solidFill>
                  <a:schemeClr val="bg1">
                    <a:lumMod val="75000"/>
                    <a:lumOff val="25000"/>
                  </a:schemeClr>
                </a:solidFill>
                <a:latin typeface="+mn-lt"/>
              </a:defRPr>
            </a:lvl2pPr>
            <a:lvl3pPr marL="233354" indent="0">
              <a:buNone/>
              <a:defRPr sz="2000">
                <a:solidFill>
                  <a:schemeClr val="bg1">
                    <a:lumMod val="75000"/>
                    <a:lumOff val="25000"/>
                  </a:schemeClr>
                </a:solidFill>
                <a:latin typeface="+mn-lt"/>
              </a:defRPr>
            </a:lvl3pPr>
            <a:lvl4pPr marL="457181" indent="0">
              <a:buNone/>
              <a:defRPr sz="2000">
                <a:solidFill>
                  <a:schemeClr val="bg1">
                    <a:lumMod val="75000"/>
                    <a:lumOff val="25000"/>
                  </a:schemeClr>
                </a:solidFill>
                <a:latin typeface="+mn-lt"/>
              </a:defRPr>
            </a:lvl4pPr>
            <a:lvl5pPr marL="693709" indent="0">
              <a:buNone/>
              <a:defRPr sz="2000">
                <a:solidFill>
                  <a:schemeClr val="bg1">
                    <a:lumMod val="75000"/>
                    <a:lumOff val="25000"/>
                  </a:schemeClr>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8"/>
          <p:cNvSpPr>
            <a:spLocks noGrp="1"/>
          </p:cNvSpPr>
          <p:nvPr>
            <p:ph type="body" sz="quarter" idx="12"/>
          </p:nvPr>
        </p:nvSpPr>
        <p:spPr>
          <a:xfrm>
            <a:off x="6277927" y="1447800"/>
            <a:ext cx="5394960" cy="5181600"/>
          </a:xfrm>
        </p:spPr>
        <p:txBody>
          <a:bodyPr/>
          <a:lstStyle>
            <a:lvl1pPr marL="0" indent="0">
              <a:spcBef>
                <a:spcPts val="1200"/>
              </a:spcBef>
              <a:buNone/>
              <a:defRPr lang="en-US" sz="4000" kern="1200" spc="-71" baseline="0" dirty="0" smtClean="0">
                <a:solidFill>
                  <a:schemeClr val="bg1">
                    <a:lumMod val="75000"/>
                    <a:lumOff val="25000"/>
                  </a:schemeClr>
                </a:solidFill>
                <a:latin typeface="+mn-lt"/>
                <a:ea typeface="+mn-ea"/>
                <a:cs typeface="+mn-cs"/>
              </a:defRPr>
            </a:lvl1pPr>
            <a:lvl2pPr marL="3175" marR="0" indent="0" algn="l" defTabSz="914325"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2pPr>
            <a:lvl3pPr marL="233354" marR="0" indent="0" algn="l" defTabSz="914325"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3pPr>
            <a:lvl4pPr marL="460355" marR="0" indent="0" algn="l" defTabSz="914325"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smtClean="0">
                <a:solidFill>
                  <a:schemeClr val="bg1">
                    <a:lumMod val="75000"/>
                    <a:lumOff val="25000"/>
                  </a:schemeClr>
                </a:solidFill>
                <a:latin typeface="+mn-lt"/>
                <a:ea typeface="+mn-ea"/>
                <a:cs typeface="+mn-cs"/>
              </a:defRPr>
            </a:lvl4pPr>
            <a:lvl5pPr marL="687360" marR="0" indent="0" algn="l" defTabSz="914325" rtl="0" eaLnBrk="1" fontAlgn="auto" latinLnBrk="0" hangingPunct="1">
              <a:lnSpc>
                <a:spcPct val="90000"/>
              </a:lnSpc>
              <a:spcBef>
                <a:spcPct val="20000"/>
              </a:spcBef>
              <a:spcAft>
                <a:spcPts val="0"/>
              </a:spcAft>
              <a:buClrTx/>
              <a:buSzPct val="90000"/>
              <a:buFont typeface="Arial" pitchFamily="34" charset="0"/>
              <a:buNone/>
              <a:tabLst/>
              <a:defRPr lang="en-US" sz="2000" kern="1200" spc="-71" baseline="0" dirty="0">
                <a:solidFill>
                  <a:schemeClr val="bg1">
                    <a:lumMod val="75000"/>
                    <a:lumOff val="25000"/>
                  </a:schemeClr>
                </a:solidFill>
                <a:latin typeface="+mn-lt"/>
                <a:ea typeface="+mn-ea"/>
                <a:cs typeface="+mn-cs"/>
              </a:defRPr>
            </a:lvl5pPr>
          </a:lstStyle>
          <a:p>
            <a:pPr marL="0" marR="0" lvl="0" indent="0" algn="l" defTabSz="914325" rtl="0" eaLnBrk="1" fontAlgn="auto" latinLnBrk="0" hangingPunct="1">
              <a:lnSpc>
                <a:spcPct val="90000"/>
              </a:lnSpc>
              <a:spcBef>
                <a:spcPct val="20000"/>
              </a:spcBef>
              <a:spcAft>
                <a:spcPts val="0"/>
              </a:spcAft>
              <a:buClrTx/>
              <a:buSzPct val="90000"/>
              <a:buFont typeface="Arial" pitchFamily="34" charset="0"/>
              <a:buNone/>
              <a:tabLst/>
            </a:pPr>
            <a:r>
              <a:rPr lang="en-US" dirty="0" smtClean="0"/>
              <a:t>Click to edit Master text styles</a:t>
            </a:r>
          </a:p>
          <a:p>
            <a:pPr marL="0" marR="0" lvl="1" indent="0" algn="l" defTabSz="914325" rtl="0" eaLnBrk="1" fontAlgn="auto" latinLnBrk="0" hangingPunct="1">
              <a:lnSpc>
                <a:spcPct val="90000"/>
              </a:lnSpc>
              <a:spcBef>
                <a:spcPct val="20000"/>
              </a:spcBef>
              <a:spcAft>
                <a:spcPts val="0"/>
              </a:spcAft>
              <a:buClrTx/>
              <a:buSzPct val="90000"/>
              <a:buFont typeface="Arial" pitchFamily="34" charset="0"/>
              <a:buNone/>
              <a:tabLst/>
            </a:pPr>
            <a:r>
              <a:rPr lang="en-US" dirty="0" smtClean="0"/>
              <a:t>Second level</a:t>
            </a:r>
          </a:p>
          <a:p>
            <a:pPr marL="0" marR="0" lvl="2" indent="0" algn="l" defTabSz="914325" rtl="0" eaLnBrk="1" fontAlgn="auto" latinLnBrk="0" hangingPunct="1">
              <a:lnSpc>
                <a:spcPct val="90000"/>
              </a:lnSpc>
              <a:spcBef>
                <a:spcPct val="20000"/>
              </a:spcBef>
              <a:spcAft>
                <a:spcPts val="0"/>
              </a:spcAft>
              <a:buClrTx/>
              <a:buSzPct val="90000"/>
              <a:buFont typeface="Arial" pitchFamily="34" charset="0"/>
              <a:buNone/>
              <a:tabLst/>
            </a:pPr>
            <a:r>
              <a:rPr lang="en-US" dirty="0" smtClean="0"/>
              <a:t>Third level</a:t>
            </a:r>
          </a:p>
          <a:p>
            <a:pPr marL="0" marR="0" lvl="3" indent="0" algn="l" defTabSz="914325" rtl="0" eaLnBrk="1" fontAlgn="auto" latinLnBrk="0" hangingPunct="1">
              <a:lnSpc>
                <a:spcPct val="90000"/>
              </a:lnSpc>
              <a:spcBef>
                <a:spcPct val="20000"/>
              </a:spcBef>
              <a:spcAft>
                <a:spcPts val="0"/>
              </a:spcAft>
              <a:buClrTx/>
              <a:buSzPct val="90000"/>
              <a:buFont typeface="Arial" pitchFamily="34" charset="0"/>
              <a:buNone/>
              <a:tabLst/>
            </a:pPr>
            <a:r>
              <a:rPr lang="en-US" dirty="0" smtClean="0"/>
              <a:t>Fourth level</a:t>
            </a:r>
          </a:p>
          <a:p>
            <a:pPr marL="0" marR="0" lvl="4" indent="0" algn="l" defTabSz="914325" rtl="0" eaLnBrk="1" fontAlgn="auto" latinLnBrk="0" hangingPunct="1">
              <a:lnSpc>
                <a:spcPct val="90000"/>
              </a:lnSpc>
              <a:spcBef>
                <a:spcPct val="20000"/>
              </a:spcBef>
              <a:spcAft>
                <a:spcPts val="0"/>
              </a:spcAft>
              <a:buClrTx/>
              <a:buSzPct val="90000"/>
              <a:buFont typeface="Arial" pitchFamily="34" charset="0"/>
              <a:buNone/>
              <a:tabLst/>
            </a:pPr>
            <a:r>
              <a:rPr lang="en-US" dirty="0" smtClean="0"/>
              <a:t>Fifth level</a:t>
            </a:r>
            <a:endParaRPr lang="en-US" dirty="0"/>
          </a:p>
        </p:txBody>
      </p:sp>
    </p:spTree>
    <p:extLst>
      <p:ext uri="{BB962C8B-B14F-4D97-AF65-F5344CB8AC3E}">
        <p14:creationId xmlns:p14="http://schemas.microsoft.com/office/powerpoint/2010/main" val="2448087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Photo Quot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441" y="3759200"/>
            <a:ext cx="4569964" cy="517065"/>
          </a:xfrm>
        </p:spPr>
        <p:txBody>
          <a:bodyPr/>
          <a:lstStyle>
            <a:lvl1pPr>
              <a:defRPr baseline="0">
                <a:solidFill>
                  <a:schemeClr val="tx1"/>
                </a:solidFill>
              </a:defRPr>
            </a:lvl1pPr>
          </a:lstStyle>
          <a:p>
            <a:r>
              <a:rPr lang="en-US" dirty="0" smtClean="0"/>
              <a:t>Click to edit title</a:t>
            </a:r>
            <a:endParaRPr lang="en-US" dirty="0"/>
          </a:p>
        </p:txBody>
      </p:sp>
      <p:sp>
        <p:nvSpPr>
          <p:cNvPr id="28" name="Picture Placeholder 9"/>
          <p:cNvSpPr>
            <a:spLocks noGrp="1"/>
          </p:cNvSpPr>
          <p:nvPr>
            <p:ph type="pic" sz="quarter" idx="17" hasCustomPrompt="1"/>
          </p:nvPr>
        </p:nvSpPr>
        <p:spPr>
          <a:xfrm>
            <a:off x="1060" y="0"/>
            <a:ext cx="12187767" cy="2428240"/>
          </a:xfrm>
          <a:solidFill>
            <a:schemeClr val="accent3"/>
          </a:solidFill>
        </p:spPr>
        <p:txBody>
          <a:bodyPr anchor="ctr" anchorCtr="0">
            <a:normAutofit/>
          </a:bodyPr>
          <a:lstStyle>
            <a:lvl1pPr marL="0" indent="0" algn="ctr">
              <a:lnSpc>
                <a:spcPct val="100000"/>
              </a:lnSpc>
              <a:buNone/>
              <a:defRPr sz="1900" baseline="0"/>
            </a:lvl1pPr>
          </a:lstStyle>
          <a:p>
            <a:r>
              <a:rPr lang="en-US" dirty="0" smtClean="0"/>
              <a:t>Click to place </a:t>
            </a:r>
            <a:br>
              <a:rPr lang="en-US" dirty="0" smtClean="0"/>
            </a:br>
            <a:r>
              <a:rPr lang="en-US" dirty="0" smtClean="0"/>
              <a:t>personal photo</a:t>
            </a:r>
            <a:endParaRPr lang="en-US" dirty="0"/>
          </a:p>
        </p:txBody>
      </p:sp>
      <p:sp>
        <p:nvSpPr>
          <p:cNvPr id="4" name="Date Placeholder 3"/>
          <p:cNvSpPr>
            <a:spLocks noGrp="1"/>
          </p:cNvSpPr>
          <p:nvPr>
            <p:ph type="dt" sz="half" idx="18"/>
          </p:nvPr>
        </p:nvSpPr>
        <p:spPr/>
        <p:txBody>
          <a:bodyPr/>
          <a:lstStyle/>
          <a:p>
            <a:fld id="{BF2DCA68-CFD6-4FD9-85E5-05EA6E1BA13A}" type="datetime1">
              <a:rPr lang="en-US" smtClean="0">
                <a:solidFill>
                  <a:srgbClr val="FFFFFF">
                    <a:lumMod val="40000"/>
                    <a:lumOff val="60000"/>
                  </a:srgbClr>
                </a:solidFill>
              </a:rPr>
              <a:pPr/>
              <a:t>4/25/2013</a:t>
            </a:fld>
            <a:endParaRPr lang="en-US" dirty="0">
              <a:solidFill>
                <a:srgbClr val="FFFFFF">
                  <a:lumMod val="40000"/>
                  <a:lumOff val="60000"/>
                </a:srgbClr>
              </a:solidFill>
            </a:endParaRPr>
          </a:p>
        </p:txBody>
      </p:sp>
      <p:sp>
        <p:nvSpPr>
          <p:cNvPr id="6" name="Slide Number Placeholder 5"/>
          <p:cNvSpPr>
            <a:spLocks noGrp="1"/>
          </p:cNvSpPr>
          <p:nvPr>
            <p:ph type="sldNum" sz="quarter" idx="20"/>
          </p:nvPr>
        </p:nvSpPr>
        <p:spPr/>
        <p:txBody>
          <a:bodyPr/>
          <a:lstStyle/>
          <a:p>
            <a:fld id="{B6F15528-21DE-4FAA-801E-634DDDAF4B2B}" type="slidenum">
              <a:rPr lang="en-US" smtClean="0">
                <a:solidFill>
                  <a:srgbClr val="FFFFFF">
                    <a:lumMod val="40000"/>
                    <a:lumOff val="60000"/>
                  </a:srgbClr>
                </a:solidFill>
              </a:rPr>
              <a:pPr/>
              <a:t>‹#›</a:t>
            </a:fld>
            <a:endParaRPr lang="en-US" dirty="0">
              <a:solidFill>
                <a:srgbClr val="FFFFFF">
                  <a:lumMod val="40000"/>
                  <a:lumOff val="60000"/>
                </a:srgbClr>
              </a:solidFill>
            </a:endParaRPr>
          </a:p>
        </p:txBody>
      </p:sp>
    </p:spTree>
    <p:extLst>
      <p:ext uri="{BB962C8B-B14F-4D97-AF65-F5344CB8AC3E}">
        <p14:creationId xmlns:p14="http://schemas.microsoft.com/office/powerpoint/2010/main" val="48814293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Section Photo Righ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7" name="Title 36"/>
          <p:cNvSpPr>
            <a:spLocks noGrp="1"/>
          </p:cNvSpPr>
          <p:nvPr>
            <p:ph type="title" hasCustomPrompt="1"/>
          </p:nvPr>
        </p:nvSpPr>
        <p:spPr>
          <a:xfrm>
            <a:off x="609440" y="2357120"/>
            <a:ext cx="2988803" cy="517065"/>
          </a:xfrm>
        </p:spPr>
        <p:txBody>
          <a:bodyPr/>
          <a:lstStyle>
            <a:lvl1pPr>
              <a:defRPr>
                <a:solidFill>
                  <a:schemeClr val="tx1"/>
                </a:solidFill>
              </a:defRPr>
            </a:lvl1pPr>
          </a:lstStyle>
          <a:p>
            <a:r>
              <a:rPr lang="en-US" dirty="0" smtClean="0"/>
              <a:t>Click to edit title</a:t>
            </a:r>
            <a:endParaRPr lang="en-US" dirty="0"/>
          </a:p>
        </p:txBody>
      </p:sp>
      <p:sp>
        <p:nvSpPr>
          <p:cNvPr id="27" name="Picture Placeholder 9"/>
          <p:cNvSpPr>
            <a:spLocks noGrp="1"/>
          </p:cNvSpPr>
          <p:nvPr>
            <p:ph type="pic" sz="quarter" idx="18" hasCustomPrompt="1"/>
          </p:nvPr>
        </p:nvSpPr>
        <p:spPr>
          <a:xfrm>
            <a:off x="6995879" y="0"/>
            <a:ext cx="5192947" cy="6858000"/>
          </a:xfrm>
          <a:solidFill>
            <a:schemeClr val="accent3"/>
          </a:solidFill>
        </p:spPr>
        <p:txBody>
          <a:bodyPr anchor="ctr" anchorCtr="0">
            <a:normAutofit/>
          </a:bodyPr>
          <a:lstStyle>
            <a:lvl1pPr marL="0" indent="0" algn="ctr">
              <a:lnSpc>
                <a:spcPct val="100000"/>
              </a:lnSpc>
              <a:buNone/>
              <a:defRPr sz="1900" baseline="0"/>
            </a:lvl1pPr>
          </a:lstStyle>
          <a:p>
            <a:r>
              <a:rPr lang="en-US" dirty="0" smtClean="0"/>
              <a:t>Click to place </a:t>
            </a:r>
            <a:br>
              <a:rPr lang="en-US" dirty="0" smtClean="0"/>
            </a:br>
            <a:r>
              <a:rPr lang="en-US" dirty="0" smtClean="0"/>
              <a:t>personal photo</a:t>
            </a:r>
            <a:endParaRPr lang="en-US" dirty="0"/>
          </a:p>
        </p:txBody>
      </p:sp>
      <p:sp>
        <p:nvSpPr>
          <p:cNvPr id="2" name="Date Placeholder 1"/>
          <p:cNvSpPr>
            <a:spLocks noGrp="1"/>
          </p:cNvSpPr>
          <p:nvPr>
            <p:ph type="dt" sz="half" idx="19"/>
          </p:nvPr>
        </p:nvSpPr>
        <p:spPr/>
        <p:txBody>
          <a:bodyPr/>
          <a:lstStyle/>
          <a:p>
            <a:fld id="{D594E478-84C9-4A05-89FD-0B4F0A9713D2}" type="datetime1">
              <a:rPr lang="en-US" smtClean="0">
                <a:solidFill>
                  <a:srgbClr val="FFFFFF">
                    <a:lumMod val="40000"/>
                    <a:lumOff val="60000"/>
                  </a:srgbClr>
                </a:solidFill>
              </a:rPr>
              <a:pPr/>
              <a:t>4/25/2013</a:t>
            </a:fld>
            <a:endParaRPr lang="en-US" dirty="0">
              <a:solidFill>
                <a:srgbClr val="FFFFFF">
                  <a:lumMod val="40000"/>
                  <a:lumOff val="60000"/>
                </a:srgbClr>
              </a:solidFill>
            </a:endParaRPr>
          </a:p>
        </p:txBody>
      </p:sp>
      <p:sp>
        <p:nvSpPr>
          <p:cNvPr id="5" name="Slide Number Placeholder 4"/>
          <p:cNvSpPr>
            <a:spLocks noGrp="1"/>
          </p:cNvSpPr>
          <p:nvPr>
            <p:ph type="sldNum" sz="quarter" idx="21"/>
          </p:nvPr>
        </p:nvSpPr>
        <p:spPr/>
        <p:txBody>
          <a:bodyPr/>
          <a:lstStyle/>
          <a:p>
            <a:fld id="{B6F15528-21DE-4FAA-801E-634DDDAF4B2B}" type="slidenum">
              <a:rPr lang="en-US" smtClean="0">
                <a:solidFill>
                  <a:srgbClr val="FFFFFF">
                    <a:lumMod val="40000"/>
                    <a:lumOff val="60000"/>
                  </a:srgbClr>
                </a:solidFill>
              </a:rPr>
              <a:pPr/>
              <a:t>‹#›</a:t>
            </a:fld>
            <a:endParaRPr lang="en-US" dirty="0">
              <a:solidFill>
                <a:srgbClr val="FFFFFF">
                  <a:lumMod val="40000"/>
                  <a:lumOff val="60000"/>
                </a:srgbClr>
              </a:solidFill>
            </a:endParaRPr>
          </a:p>
        </p:txBody>
      </p:sp>
      <p:sp>
        <p:nvSpPr>
          <p:cNvPr id="49" name="Text Placeholder 8"/>
          <p:cNvSpPr>
            <a:spLocks noGrp="1"/>
          </p:cNvSpPr>
          <p:nvPr>
            <p:ph type="body" sz="quarter" idx="22" hasCustomPrompt="1"/>
          </p:nvPr>
        </p:nvSpPr>
        <p:spPr>
          <a:xfrm>
            <a:off x="609440" y="533497"/>
            <a:ext cx="2981607" cy="307777"/>
          </a:xfrm>
        </p:spPr>
        <p:txBody>
          <a:bodyPr wrap="square">
            <a:spAutoFit/>
          </a:bodyPr>
          <a:lstStyle>
            <a:lvl1pPr marL="0" indent="0">
              <a:buNone/>
              <a:defRPr sz="1600" baseline="0">
                <a:solidFill>
                  <a:schemeClr val="tx1"/>
                </a:solidFill>
              </a:defRPr>
            </a:lvl1pPr>
            <a:lvl2pPr marL="232793" indent="0">
              <a:buNone/>
              <a:defRPr sz="1600">
                <a:solidFill>
                  <a:schemeClr val="tx2"/>
                </a:solidFill>
              </a:defRPr>
            </a:lvl2pPr>
            <a:lvl3pPr>
              <a:defRPr sz="1600">
                <a:solidFill>
                  <a:schemeClr val="tx2"/>
                </a:solidFill>
              </a:defRPr>
            </a:lvl3pPr>
            <a:lvl4pPr>
              <a:defRPr sz="1600">
                <a:solidFill>
                  <a:schemeClr val="tx2"/>
                </a:solidFill>
              </a:defRPr>
            </a:lvl4pPr>
            <a:lvl5pPr>
              <a:defRPr sz="1600">
                <a:solidFill>
                  <a:schemeClr val="tx2"/>
                </a:solidFill>
              </a:defRPr>
            </a:lvl5pPr>
          </a:lstStyle>
          <a:p>
            <a:pPr lvl="0"/>
            <a:r>
              <a:rPr lang="en-US" dirty="0" smtClean="0"/>
              <a:t>Click to edit section #</a:t>
            </a:r>
          </a:p>
        </p:txBody>
      </p:sp>
    </p:spTree>
    <p:extLst>
      <p:ext uri="{BB962C8B-B14F-4D97-AF65-F5344CB8AC3E}">
        <p14:creationId xmlns:p14="http://schemas.microsoft.com/office/powerpoint/2010/main" val="145483697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Section Photo Right AL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8" name="Picture Placeholder 9"/>
          <p:cNvSpPr>
            <a:spLocks noGrp="1"/>
          </p:cNvSpPr>
          <p:nvPr>
            <p:ph type="pic" sz="quarter" idx="17" hasCustomPrompt="1"/>
          </p:nvPr>
        </p:nvSpPr>
        <p:spPr>
          <a:xfrm>
            <a:off x="6995879" y="0"/>
            <a:ext cx="5192947" cy="6858000"/>
          </a:xfrm>
          <a:solidFill>
            <a:schemeClr val="accent3"/>
          </a:solidFill>
        </p:spPr>
        <p:txBody>
          <a:bodyPr anchor="ctr" anchorCtr="0">
            <a:normAutofit/>
          </a:bodyPr>
          <a:lstStyle>
            <a:lvl1pPr marL="0" indent="0" algn="ctr">
              <a:lnSpc>
                <a:spcPct val="100000"/>
              </a:lnSpc>
              <a:buNone/>
              <a:defRPr sz="1900" baseline="0"/>
            </a:lvl1pPr>
          </a:lstStyle>
          <a:p>
            <a:r>
              <a:rPr lang="en-US" dirty="0" smtClean="0"/>
              <a:t>Click to place </a:t>
            </a:r>
            <a:br>
              <a:rPr lang="en-US" dirty="0" smtClean="0"/>
            </a:br>
            <a:r>
              <a:rPr lang="en-US" dirty="0" smtClean="0"/>
              <a:t>personal photo</a:t>
            </a:r>
            <a:endParaRPr lang="en-US" dirty="0"/>
          </a:p>
        </p:txBody>
      </p:sp>
      <p:sp>
        <p:nvSpPr>
          <p:cNvPr id="4" name="Date Placeholder 3"/>
          <p:cNvSpPr>
            <a:spLocks noGrp="1"/>
          </p:cNvSpPr>
          <p:nvPr>
            <p:ph type="dt" sz="half" idx="18"/>
          </p:nvPr>
        </p:nvSpPr>
        <p:spPr/>
        <p:txBody>
          <a:bodyPr/>
          <a:lstStyle/>
          <a:p>
            <a:fld id="{BFA505CA-3565-4218-B93C-6E123BB3E7C0}" type="datetime1">
              <a:rPr lang="en-US" smtClean="0">
                <a:solidFill>
                  <a:srgbClr val="FFFFFF">
                    <a:lumMod val="40000"/>
                    <a:lumOff val="60000"/>
                  </a:srgbClr>
                </a:solidFill>
              </a:rPr>
              <a:pPr/>
              <a:t>4/25/2013</a:t>
            </a:fld>
            <a:endParaRPr lang="en-US" dirty="0">
              <a:solidFill>
                <a:srgbClr val="FFFFFF">
                  <a:lumMod val="40000"/>
                  <a:lumOff val="60000"/>
                </a:srgbClr>
              </a:solidFill>
            </a:endParaRPr>
          </a:p>
        </p:txBody>
      </p:sp>
      <p:sp>
        <p:nvSpPr>
          <p:cNvPr id="6" name="Slide Number Placeholder 5"/>
          <p:cNvSpPr>
            <a:spLocks noGrp="1"/>
          </p:cNvSpPr>
          <p:nvPr>
            <p:ph type="sldNum" sz="quarter" idx="20"/>
          </p:nvPr>
        </p:nvSpPr>
        <p:spPr/>
        <p:txBody>
          <a:bodyPr/>
          <a:lstStyle/>
          <a:p>
            <a:fld id="{B6F15528-21DE-4FAA-801E-634DDDAF4B2B}" type="slidenum">
              <a:rPr lang="en-US" smtClean="0">
                <a:solidFill>
                  <a:srgbClr val="FFFFFF">
                    <a:lumMod val="40000"/>
                    <a:lumOff val="60000"/>
                  </a:srgbClr>
                </a:solidFill>
              </a:rPr>
              <a:pPr/>
              <a:t>‹#›</a:t>
            </a:fld>
            <a:endParaRPr lang="en-US" dirty="0">
              <a:solidFill>
                <a:srgbClr val="FFFFFF">
                  <a:lumMod val="40000"/>
                  <a:lumOff val="60000"/>
                </a:srgbClr>
              </a:solidFill>
            </a:endParaRPr>
          </a:p>
        </p:txBody>
      </p:sp>
      <p:sp>
        <p:nvSpPr>
          <p:cNvPr id="7" name="Title 6"/>
          <p:cNvSpPr>
            <a:spLocks noGrp="1"/>
          </p:cNvSpPr>
          <p:nvPr>
            <p:ph type="title" hasCustomPrompt="1"/>
          </p:nvPr>
        </p:nvSpPr>
        <p:spPr>
          <a:xfrm>
            <a:off x="609442" y="535940"/>
            <a:ext cx="2988801" cy="517065"/>
          </a:xfrm>
        </p:spPr>
        <p:txBody>
          <a:bodyPr/>
          <a:lstStyle>
            <a:lvl1pPr>
              <a:defRPr>
                <a:solidFill>
                  <a:schemeClr val="tx1"/>
                </a:solidFill>
              </a:defRPr>
            </a:lvl1pPr>
          </a:lstStyle>
          <a:p>
            <a:r>
              <a:rPr lang="en-US" dirty="0" smtClean="0"/>
              <a:t>Click to edit title</a:t>
            </a:r>
            <a:endParaRPr lang="en-US" dirty="0"/>
          </a:p>
        </p:txBody>
      </p:sp>
      <p:sp>
        <p:nvSpPr>
          <p:cNvPr id="70" name="Text Placeholder 21"/>
          <p:cNvSpPr>
            <a:spLocks noGrp="1"/>
          </p:cNvSpPr>
          <p:nvPr>
            <p:ph type="body" sz="quarter" idx="26" hasCustomPrompt="1"/>
          </p:nvPr>
        </p:nvSpPr>
        <p:spPr>
          <a:xfrm>
            <a:off x="609443" y="2357120"/>
            <a:ext cx="2987954" cy="3643631"/>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045936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Section Photo Lef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7" name="Title 36"/>
          <p:cNvSpPr>
            <a:spLocks noGrp="1"/>
          </p:cNvSpPr>
          <p:nvPr>
            <p:ph type="title" hasCustomPrompt="1"/>
          </p:nvPr>
        </p:nvSpPr>
        <p:spPr>
          <a:xfrm>
            <a:off x="6995879" y="2357120"/>
            <a:ext cx="2981607" cy="517065"/>
          </a:xfrm>
        </p:spPr>
        <p:txBody>
          <a:bodyPr/>
          <a:lstStyle>
            <a:lvl1pPr>
              <a:defRPr>
                <a:solidFill>
                  <a:schemeClr val="tx1"/>
                </a:solidFill>
              </a:defRPr>
            </a:lvl1pPr>
          </a:lstStyle>
          <a:p>
            <a:r>
              <a:rPr lang="en-US" dirty="0" smtClean="0"/>
              <a:t>Click to edit title</a:t>
            </a:r>
            <a:endParaRPr lang="en-US" dirty="0"/>
          </a:p>
        </p:txBody>
      </p:sp>
      <p:sp>
        <p:nvSpPr>
          <p:cNvPr id="30" name="Text Placeholder 8"/>
          <p:cNvSpPr>
            <a:spLocks noGrp="1"/>
          </p:cNvSpPr>
          <p:nvPr>
            <p:ph type="body" sz="quarter" idx="17" hasCustomPrompt="1"/>
          </p:nvPr>
        </p:nvSpPr>
        <p:spPr>
          <a:xfrm>
            <a:off x="6995879" y="533497"/>
            <a:ext cx="2981607" cy="307777"/>
          </a:xfrm>
        </p:spPr>
        <p:txBody>
          <a:bodyPr wrap="square">
            <a:spAutoFit/>
          </a:bodyPr>
          <a:lstStyle>
            <a:lvl1pPr marL="0" indent="0">
              <a:buNone/>
              <a:defRPr sz="1600" baseline="0">
                <a:solidFill>
                  <a:schemeClr val="tx1"/>
                </a:solidFill>
              </a:defRPr>
            </a:lvl1pPr>
            <a:lvl2pPr marL="232793" indent="0">
              <a:buNone/>
              <a:defRPr sz="1600">
                <a:solidFill>
                  <a:schemeClr val="tx2"/>
                </a:solidFill>
              </a:defRPr>
            </a:lvl2pPr>
            <a:lvl3pPr>
              <a:defRPr sz="1600">
                <a:solidFill>
                  <a:schemeClr val="tx2"/>
                </a:solidFill>
              </a:defRPr>
            </a:lvl3pPr>
            <a:lvl4pPr>
              <a:defRPr sz="1600">
                <a:solidFill>
                  <a:schemeClr val="tx2"/>
                </a:solidFill>
              </a:defRPr>
            </a:lvl4pPr>
            <a:lvl5pPr>
              <a:defRPr sz="1600">
                <a:solidFill>
                  <a:schemeClr val="tx2"/>
                </a:solidFill>
              </a:defRPr>
            </a:lvl5pPr>
          </a:lstStyle>
          <a:p>
            <a:pPr lvl="0"/>
            <a:r>
              <a:rPr lang="en-US" dirty="0" smtClean="0"/>
              <a:t>Click to edit section #</a:t>
            </a:r>
          </a:p>
        </p:txBody>
      </p:sp>
      <p:sp>
        <p:nvSpPr>
          <p:cNvPr id="27" name="Picture Placeholder 9"/>
          <p:cNvSpPr>
            <a:spLocks noGrp="1"/>
          </p:cNvSpPr>
          <p:nvPr>
            <p:ph type="pic" sz="quarter" idx="18" hasCustomPrompt="1"/>
          </p:nvPr>
        </p:nvSpPr>
        <p:spPr>
          <a:xfrm>
            <a:off x="0" y="0"/>
            <a:ext cx="6791462" cy="6858000"/>
          </a:xfrm>
          <a:solidFill>
            <a:schemeClr val="accent3"/>
          </a:solidFill>
        </p:spPr>
        <p:txBody>
          <a:bodyPr anchor="ctr" anchorCtr="0">
            <a:normAutofit/>
          </a:bodyPr>
          <a:lstStyle>
            <a:lvl1pPr marL="0" indent="0" algn="ctr">
              <a:lnSpc>
                <a:spcPct val="100000"/>
              </a:lnSpc>
              <a:buNone/>
              <a:defRPr sz="1900" baseline="0"/>
            </a:lvl1pPr>
          </a:lstStyle>
          <a:p>
            <a:r>
              <a:rPr lang="en-US" dirty="0" smtClean="0"/>
              <a:t>Click to place </a:t>
            </a:r>
            <a:br>
              <a:rPr lang="en-US" dirty="0" smtClean="0"/>
            </a:br>
            <a:r>
              <a:rPr lang="en-US" dirty="0" smtClean="0"/>
              <a:t>personal photo</a:t>
            </a:r>
            <a:endParaRPr lang="en-US" dirty="0"/>
          </a:p>
        </p:txBody>
      </p:sp>
      <p:sp>
        <p:nvSpPr>
          <p:cNvPr id="2" name="Date Placeholder 1"/>
          <p:cNvSpPr>
            <a:spLocks noGrp="1"/>
          </p:cNvSpPr>
          <p:nvPr>
            <p:ph type="dt" sz="half" idx="19"/>
          </p:nvPr>
        </p:nvSpPr>
        <p:spPr/>
        <p:txBody>
          <a:bodyPr/>
          <a:lstStyle/>
          <a:p>
            <a:fld id="{40F081CE-F4EC-4743-BE49-BB19EB5BA6F6}" type="datetime1">
              <a:rPr lang="en-US" smtClean="0">
                <a:solidFill>
                  <a:srgbClr val="FFFFFF">
                    <a:lumMod val="40000"/>
                    <a:lumOff val="60000"/>
                  </a:srgbClr>
                </a:solidFill>
              </a:rPr>
              <a:pPr/>
              <a:t>4/25/2013</a:t>
            </a:fld>
            <a:endParaRPr lang="en-US" dirty="0">
              <a:solidFill>
                <a:srgbClr val="FFFFFF">
                  <a:lumMod val="40000"/>
                  <a:lumOff val="60000"/>
                </a:srgbClr>
              </a:solidFill>
            </a:endParaRPr>
          </a:p>
        </p:txBody>
      </p:sp>
      <p:sp>
        <p:nvSpPr>
          <p:cNvPr id="4" name="Slide Number Placeholder 3"/>
          <p:cNvSpPr>
            <a:spLocks noGrp="1"/>
          </p:cNvSpPr>
          <p:nvPr>
            <p:ph type="sldNum" sz="quarter" idx="21"/>
          </p:nvPr>
        </p:nvSpPr>
        <p:spPr/>
        <p:txBody>
          <a:bodyPr/>
          <a:lstStyle/>
          <a:p>
            <a:fld id="{B6F15528-21DE-4FAA-801E-634DDDAF4B2B}" type="slidenum">
              <a:rPr lang="en-US" smtClean="0">
                <a:solidFill>
                  <a:srgbClr val="FFFFFF">
                    <a:lumMod val="40000"/>
                    <a:lumOff val="60000"/>
                  </a:srgbClr>
                </a:solidFill>
              </a:rPr>
              <a:pPr/>
              <a:t>‹#›</a:t>
            </a:fld>
            <a:endParaRPr lang="en-US" dirty="0">
              <a:solidFill>
                <a:srgbClr val="FFFFFF">
                  <a:lumMod val="40000"/>
                  <a:lumOff val="60000"/>
                </a:srgbClr>
              </a:solidFill>
            </a:endParaRPr>
          </a:p>
        </p:txBody>
      </p:sp>
      <p:sp>
        <p:nvSpPr>
          <p:cNvPr id="70" name="Text Placeholder 21"/>
          <p:cNvSpPr>
            <a:spLocks noGrp="1"/>
          </p:cNvSpPr>
          <p:nvPr>
            <p:ph type="body" sz="quarter" idx="26" hasCustomPrompt="1"/>
          </p:nvPr>
        </p:nvSpPr>
        <p:spPr>
          <a:xfrm>
            <a:off x="6995879" y="3759201"/>
            <a:ext cx="2987952" cy="2241551"/>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9548684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Section Photo Left AL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8" name="Picture Placeholder 9"/>
          <p:cNvSpPr>
            <a:spLocks noGrp="1"/>
          </p:cNvSpPr>
          <p:nvPr>
            <p:ph type="pic" sz="quarter" idx="17" hasCustomPrompt="1"/>
          </p:nvPr>
        </p:nvSpPr>
        <p:spPr>
          <a:xfrm>
            <a:off x="0" y="0"/>
            <a:ext cx="6791462" cy="6858000"/>
          </a:xfrm>
          <a:solidFill>
            <a:schemeClr val="accent3"/>
          </a:solidFill>
        </p:spPr>
        <p:txBody>
          <a:bodyPr anchor="ctr" anchorCtr="0">
            <a:normAutofit/>
          </a:bodyPr>
          <a:lstStyle>
            <a:lvl1pPr marL="0" indent="0" algn="ctr">
              <a:lnSpc>
                <a:spcPct val="100000"/>
              </a:lnSpc>
              <a:buNone/>
              <a:defRPr sz="1900" baseline="0"/>
            </a:lvl1pPr>
          </a:lstStyle>
          <a:p>
            <a:r>
              <a:rPr lang="en-US" dirty="0" smtClean="0"/>
              <a:t>Click to place </a:t>
            </a:r>
            <a:br>
              <a:rPr lang="en-US" dirty="0" smtClean="0"/>
            </a:br>
            <a:r>
              <a:rPr lang="en-US" dirty="0" smtClean="0"/>
              <a:t>personal photo</a:t>
            </a:r>
            <a:endParaRPr lang="en-US" dirty="0"/>
          </a:p>
        </p:txBody>
      </p:sp>
      <p:sp>
        <p:nvSpPr>
          <p:cNvPr id="4" name="Date Placeholder 3"/>
          <p:cNvSpPr>
            <a:spLocks noGrp="1"/>
          </p:cNvSpPr>
          <p:nvPr>
            <p:ph type="dt" sz="half" idx="18"/>
          </p:nvPr>
        </p:nvSpPr>
        <p:spPr/>
        <p:txBody>
          <a:bodyPr/>
          <a:lstStyle/>
          <a:p>
            <a:fld id="{68110428-EB6C-4877-8C24-FCCE6403E725}" type="datetime1">
              <a:rPr lang="en-US" smtClean="0">
                <a:solidFill>
                  <a:srgbClr val="FFFFFF">
                    <a:lumMod val="40000"/>
                    <a:lumOff val="60000"/>
                  </a:srgbClr>
                </a:solidFill>
              </a:rPr>
              <a:pPr/>
              <a:t>4/25/2013</a:t>
            </a:fld>
            <a:endParaRPr lang="en-US" dirty="0">
              <a:solidFill>
                <a:srgbClr val="FFFFFF">
                  <a:lumMod val="40000"/>
                  <a:lumOff val="60000"/>
                </a:srgbClr>
              </a:solidFill>
            </a:endParaRPr>
          </a:p>
        </p:txBody>
      </p:sp>
      <p:sp>
        <p:nvSpPr>
          <p:cNvPr id="6" name="Slide Number Placeholder 5"/>
          <p:cNvSpPr>
            <a:spLocks noGrp="1"/>
          </p:cNvSpPr>
          <p:nvPr>
            <p:ph type="sldNum" sz="quarter" idx="20"/>
          </p:nvPr>
        </p:nvSpPr>
        <p:spPr/>
        <p:txBody>
          <a:bodyPr/>
          <a:lstStyle/>
          <a:p>
            <a:fld id="{B6F15528-21DE-4FAA-801E-634DDDAF4B2B}" type="slidenum">
              <a:rPr lang="en-US" smtClean="0">
                <a:solidFill>
                  <a:srgbClr val="FFFFFF">
                    <a:lumMod val="40000"/>
                    <a:lumOff val="60000"/>
                  </a:srgbClr>
                </a:solidFill>
              </a:rPr>
              <a:pPr/>
              <a:t>‹#›</a:t>
            </a:fld>
            <a:endParaRPr lang="en-US" dirty="0">
              <a:solidFill>
                <a:srgbClr val="FFFFFF">
                  <a:lumMod val="40000"/>
                  <a:lumOff val="60000"/>
                </a:srgbClr>
              </a:solidFill>
            </a:endParaRPr>
          </a:p>
        </p:txBody>
      </p:sp>
      <p:sp>
        <p:nvSpPr>
          <p:cNvPr id="7" name="Title 6"/>
          <p:cNvSpPr>
            <a:spLocks noGrp="1"/>
          </p:cNvSpPr>
          <p:nvPr>
            <p:ph type="title" hasCustomPrompt="1"/>
          </p:nvPr>
        </p:nvSpPr>
        <p:spPr>
          <a:xfrm>
            <a:off x="6995877" y="535940"/>
            <a:ext cx="2988801" cy="517065"/>
          </a:xfrm>
        </p:spPr>
        <p:txBody>
          <a:bodyPr/>
          <a:lstStyle>
            <a:lvl1pPr>
              <a:defRPr>
                <a:solidFill>
                  <a:schemeClr val="tx1"/>
                </a:solidFill>
              </a:defRPr>
            </a:lvl1pPr>
          </a:lstStyle>
          <a:p>
            <a:r>
              <a:rPr lang="en-US" dirty="0" smtClean="0"/>
              <a:t>Click to edit title</a:t>
            </a:r>
            <a:endParaRPr lang="en-US" dirty="0"/>
          </a:p>
        </p:txBody>
      </p:sp>
      <p:sp>
        <p:nvSpPr>
          <p:cNvPr id="63" name="Text Placeholder 21"/>
          <p:cNvSpPr>
            <a:spLocks noGrp="1"/>
          </p:cNvSpPr>
          <p:nvPr>
            <p:ph type="body" sz="quarter" idx="26" hasCustomPrompt="1"/>
          </p:nvPr>
        </p:nvSpPr>
        <p:spPr>
          <a:xfrm>
            <a:off x="6989532" y="2357120"/>
            <a:ext cx="2987954" cy="3643631"/>
          </a:xfrm>
        </p:spPr>
        <p:txBody>
          <a:bodyPr/>
          <a:lstStyle>
            <a:lvl1pPr marL="0" indent="0">
              <a:buNone/>
              <a:defRPr sz="1600">
                <a:solidFill>
                  <a:schemeClr val="tx1"/>
                </a:solidFill>
              </a:defRPr>
            </a:lvl1pPr>
            <a:lvl2pPr>
              <a:defRPr sz="1600"/>
            </a:lvl2pPr>
            <a:lvl3pPr>
              <a:defRPr sz="1600"/>
            </a:lvl3pPr>
            <a:lvl4pPr>
              <a:defRPr sz="1600"/>
            </a:lvl4pPr>
            <a:lvl5pPr>
              <a:defRPr sz="1600"/>
            </a:lvl5pPr>
          </a:lstStyle>
          <a:p>
            <a:pPr lvl="0"/>
            <a:r>
              <a:rPr lang="en-US" dirty="0" smtClean="0"/>
              <a:t>Click to edit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6426792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type="obj">
  <p:cSld name="Title and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55053" y="532341"/>
            <a:ext cx="10678642" cy="856388"/>
          </a:xfrm>
          <a:prstGeom prst="rect">
            <a:avLst/>
          </a:prstGeom>
        </p:spPr>
        <p:txBody>
          <a:bodyPr lIns="0" anchor="b"/>
          <a:lstStyle>
            <a:lvl1pPr algn="l">
              <a:defRPr sz="5300">
                <a:latin typeface="Segoe UI Light" pitchFamily="34" charset="0"/>
                <a:cs typeface="Segoe UI Light" pitchFamily="34" charset="0"/>
              </a:defRPr>
            </a:lvl1pPr>
          </a:lstStyle>
          <a:p>
            <a:r>
              <a:rPr lang="en-US" dirty="0" smtClean="0"/>
              <a:t>Click to edit title</a:t>
            </a:r>
            <a:endParaRPr lang="ru-RU" dirty="0"/>
          </a:p>
        </p:txBody>
      </p:sp>
      <p:sp>
        <p:nvSpPr>
          <p:cNvPr id="3" name="Content Placeholder 2"/>
          <p:cNvSpPr>
            <a:spLocks noGrp="1"/>
          </p:cNvSpPr>
          <p:nvPr>
            <p:ph idx="1" hasCustomPrompt="1"/>
          </p:nvPr>
        </p:nvSpPr>
        <p:spPr>
          <a:xfrm>
            <a:off x="1055053" y="1628760"/>
            <a:ext cx="10678642" cy="4680625"/>
          </a:xfrm>
          <a:prstGeom prst="rect">
            <a:avLst/>
          </a:prstGeom>
        </p:spPr>
        <p:txBody>
          <a:bodyPr lIns="0" tIns="0"/>
          <a:lstStyle>
            <a:lvl1pPr marL="0" indent="0">
              <a:buSzPct val="100000"/>
              <a:buFontTx/>
              <a:buNone/>
              <a:defRPr lang="ru-RU" baseline="0" dirty="0" smtClean="0">
                <a:solidFill>
                  <a:schemeClr val="accent1"/>
                </a:solidFill>
                <a:latin typeface="Segoe UI Light" pitchFamily="34" charset="0"/>
                <a:cs typeface="Segoe UI Light" pitchFamily="34" charset="0"/>
              </a:defRPr>
            </a:lvl1pPr>
            <a:lvl2pPr marL="351305" indent="-351305">
              <a:buSzPct val="100000"/>
              <a:buFont typeface="Segoe UI Symbol" pitchFamily="34" charset="0"/>
              <a:buChar char=""/>
              <a:defRPr lang="ru-RU" sz="3200" baseline="0" dirty="0" smtClean="0">
                <a:latin typeface="+mn-lt"/>
              </a:defRPr>
            </a:lvl2pPr>
            <a:lvl3pPr marL="596796" indent="-245490">
              <a:buSzPct val="100000"/>
              <a:buFont typeface="Segoe UI Symbol" pitchFamily="34" charset="0"/>
              <a:buChar char=""/>
              <a:defRPr sz="2400" baseline="0">
                <a:solidFill>
                  <a:schemeClr val="tx1"/>
                </a:solidFill>
                <a:latin typeface="+mn-lt"/>
              </a:defRPr>
            </a:lvl3pPr>
            <a:lvl4pPr marL="960798" indent="-364003">
              <a:buFont typeface="Segoe UI Symbol" pitchFamily="34" charset="0"/>
              <a:buChar char=""/>
              <a:defRPr sz="2400" baseline="0">
                <a:latin typeface="+mn-lt"/>
              </a:defRPr>
            </a:lvl4pPr>
          </a:lstStyle>
          <a:p>
            <a:pPr lvl="0"/>
            <a:r>
              <a:rPr lang="en-US" dirty="0" smtClean="0"/>
              <a:t>First level</a:t>
            </a:r>
            <a:endParaRPr lang="ru-RU" dirty="0" smtClean="0"/>
          </a:p>
          <a:p>
            <a:pPr lvl="1"/>
            <a:r>
              <a:rPr lang="en-US" dirty="0" smtClean="0"/>
              <a:t>Second level</a:t>
            </a:r>
            <a:endParaRPr lang="ru-RU" dirty="0" smtClean="0"/>
          </a:p>
          <a:p>
            <a:pPr lvl="2"/>
            <a:r>
              <a:rPr lang="en-US" dirty="0" smtClean="0"/>
              <a:t>Third level</a:t>
            </a:r>
            <a:endParaRPr lang="ru-RU" dirty="0" smtClean="0"/>
          </a:p>
          <a:p>
            <a:pPr lvl="3"/>
            <a:r>
              <a:rPr lang="en-US" dirty="0" smtClean="0"/>
              <a:t>Fourth level</a:t>
            </a:r>
            <a:r>
              <a:rPr lang="ru-RU" dirty="0" smtClean="0"/>
              <a:t>	</a:t>
            </a:r>
          </a:p>
        </p:txBody>
      </p:sp>
    </p:spTree>
    <p:extLst>
      <p:ext uri="{BB962C8B-B14F-4D97-AF65-F5344CB8AC3E}">
        <p14:creationId xmlns:p14="http://schemas.microsoft.com/office/powerpoint/2010/main" val="1387455662"/>
      </p:ext>
    </p:extLst>
  </p:cSld>
  <p:clrMapOvr>
    <a:masterClrMapping/>
  </p:clrMapOvr>
  <mc:AlternateContent xmlns:mc="http://schemas.openxmlformats.org/markup-compatibility/2006" xmlns:p14="http://schemas.microsoft.com/office/powerpoint/2010/main">
    <mc:Choice Requires="p14">
      <p:transition spd="slow" p14:dur="1500">
        <p:push/>
      </p:transition>
    </mc:Choice>
    <mc:Fallback xmlns="">
      <p:transition spd="slow">
        <p:push/>
      </p:transition>
    </mc:Fallback>
  </mc:AlternateContent>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78694" y="2183412"/>
            <a:ext cx="10237787" cy="923329"/>
          </a:xfrm>
        </p:spPr>
        <p:txBody>
          <a:bodyPr anchor="b" anchorCtr="0"/>
          <a:lstStyle>
            <a:lvl1pPr>
              <a:defRPr sz="6665" spc="-151" baseline="0">
                <a:solidFill>
                  <a:schemeClr val="tx1">
                    <a:alpha val="99000"/>
                  </a:schemeClr>
                </a:solidFill>
              </a:defRPr>
            </a:lvl1pPr>
          </a:lstStyle>
          <a:p>
            <a:r>
              <a:rPr lang="en-US" dirty="0" smtClean="0"/>
              <a:t>Click to edit title style</a:t>
            </a:r>
            <a:endParaRPr lang="en-US" dirty="0"/>
          </a:p>
        </p:txBody>
      </p:sp>
      <p:sp>
        <p:nvSpPr>
          <p:cNvPr id="5" name="Text Placeholder 4"/>
          <p:cNvSpPr>
            <a:spLocks noGrp="1"/>
          </p:cNvSpPr>
          <p:nvPr>
            <p:ph type="body" sz="quarter" idx="12" hasCustomPrompt="1"/>
          </p:nvPr>
        </p:nvSpPr>
        <p:spPr>
          <a:xfrm>
            <a:off x="978694" y="3425827"/>
            <a:ext cx="10237787" cy="498599"/>
          </a:xfrm>
        </p:spPr>
        <p:txBody>
          <a:bodyPr>
            <a:noAutofit/>
          </a:bodyPr>
          <a:lstStyle>
            <a:lvl1pPr marL="0" indent="0">
              <a:spcBef>
                <a:spcPts val="0"/>
              </a:spcBef>
              <a:buNone/>
              <a:defRPr spc="-71" baseline="0">
                <a:solidFill>
                  <a:schemeClr val="tx2">
                    <a:lumMod val="40000"/>
                    <a:lumOff val="60000"/>
                    <a:alpha val="99000"/>
                  </a:schemeClr>
                </a:solidFill>
                <a:latin typeface="+mj-lt"/>
              </a:defRPr>
            </a:lvl1pPr>
          </a:lstStyle>
          <a:p>
            <a:pPr lvl="0"/>
            <a:r>
              <a:rPr lang="en-US" dirty="0" smtClean="0"/>
              <a:t>Speaker Title</a:t>
            </a:r>
            <a:endParaRPr lang="en-US" dirty="0"/>
          </a:p>
        </p:txBody>
      </p:sp>
      <p:sp>
        <p:nvSpPr>
          <p:cNvPr id="452" name="Rectangle 451"/>
          <p:cNvSpPr/>
          <p:nvPr userDrawn="1"/>
        </p:nvSpPr>
        <p:spPr bwMode="auto">
          <a:xfrm>
            <a:off x="9847979" y="-160540"/>
            <a:ext cx="1828800" cy="1828800"/>
          </a:xfrm>
          <a:prstGeom prst="rect">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3" name="Rectangle 452"/>
          <p:cNvSpPr/>
          <p:nvPr userDrawn="1"/>
        </p:nvSpPr>
        <p:spPr bwMode="auto">
          <a:xfrm>
            <a:off x="9262519" y="1298578"/>
            <a:ext cx="1170916" cy="1170916"/>
          </a:xfrm>
          <a:prstGeom prst="rect">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4" name="Rectangle 453"/>
          <p:cNvSpPr/>
          <p:nvPr userDrawn="1"/>
        </p:nvSpPr>
        <p:spPr bwMode="auto">
          <a:xfrm>
            <a:off x="9262522" y="-160539"/>
            <a:ext cx="875009" cy="875011"/>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5" name="Rectangle 454"/>
          <p:cNvSpPr/>
          <p:nvPr userDrawn="1"/>
        </p:nvSpPr>
        <p:spPr bwMode="auto">
          <a:xfrm>
            <a:off x="8219107" y="1423060"/>
            <a:ext cx="665432" cy="665432"/>
          </a:xfrm>
          <a:prstGeom prst="rect">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6" name="Rectangle 455"/>
          <p:cNvSpPr/>
          <p:nvPr userDrawn="1"/>
        </p:nvSpPr>
        <p:spPr bwMode="auto">
          <a:xfrm>
            <a:off x="9262519" y="5753558"/>
            <a:ext cx="1170916" cy="1170916"/>
          </a:xfrm>
          <a:prstGeom prst="rect">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7" name="Rectangle 456"/>
          <p:cNvSpPr/>
          <p:nvPr userDrawn="1"/>
        </p:nvSpPr>
        <p:spPr bwMode="auto">
          <a:xfrm>
            <a:off x="10527822" y="5081417"/>
            <a:ext cx="773912" cy="773912"/>
          </a:xfrm>
          <a:prstGeom prst="rect">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8" name="Rectangle 457"/>
          <p:cNvSpPr/>
          <p:nvPr userDrawn="1"/>
        </p:nvSpPr>
        <p:spPr bwMode="auto">
          <a:xfrm>
            <a:off x="11216481" y="5610291"/>
            <a:ext cx="316712" cy="316712"/>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59" name="Rectangle 458"/>
          <p:cNvSpPr/>
          <p:nvPr userDrawn="1"/>
        </p:nvSpPr>
        <p:spPr bwMode="auto">
          <a:xfrm>
            <a:off x="10622882" y="6339015"/>
            <a:ext cx="2361286" cy="2361287"/>
          </a:xfrm>
          <a:prstGeom prst="rect">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0" name="Rectangle 459"/>
          <p:cNvSpPr/>
          <p:nvPr userDrawn="1"/>
        </p:nvSpPr>
        <p:spPr bwMode="auto">
          <a:xfrm>
            <a:off x="681947" y="442111"/>
            <a:ext cx="1255574" cy="1255575"/>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1" name="Rectangle 460"/>
          <p:cNvSpPr/>
          <p:nvPr userDrawn="1"/>
        </p:nvSpPr>
        <p:spPr bwMode="auto">
          <a:xfrm>
            <a:off x="1866444" y="-160540"/>
            <a:ext cx="513190" cy="513191"/>
          </a:xfrm>
          <a:prstGeom prst="rect">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2" name="Rectangle 461"/>
          <p:cNvSpPr/>
          <p:nvPr userDrawn="1"/>
        </p:nvSpPr>
        <p:spPr bwMode="auto">
          <a:xfrm>
            <a:off x="11749868" y="1234417"/>
            <a:ext cx="244474" cy="244475"/>
          </a:xfrm>
          <a:prstGeom prst="rect">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3" name="Rectangle 462"/>
          <p:cNvSpPr/>
          <p:nvPr userDrawn="1"/>
        </p:nvSpPr>
        <p:spPr bwMode="auto">
          <a:xfrm>
            <a:off x="5824555" y="1918421"/>
            <a:ext cx="875009" cy="875011"/>
          </a:xfrm>
          <a:prstGeom prst="rect">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4" name="Rectangle 463"/>
          <p:cNvSpPr/>
          <p:nvPr userDrawn="1"/>
        </p:nvSpPr>
        <p:spPr bwMode="auto">
          <a:xfrm>
            <a:off x="4973453" y="5410283"/>
            <a:ext cx="603404" cy="603404"/>
          </a:xfrm>
          <a:prstGeom prst="rect">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65" name="Rectangle 464"/>
          <p:cNvSpPr/>
          <p:nvPr userDrawn="1"/>
        </p:nvSpPr>
        <p:spPr bwMode="auto">
          <a:xfrm>
            <a:off x="5629432" y="4681875"/>
            <a:ext cx="1030108" cy="1030108"/>
          </a:xfrm>
          <a:prstGeom prst="rect">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89171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2967338"/>
            <a:ext cx="11149013" cy="923329"/>
          </a:xfrm>
        </p:spPr>
        <p:txBody>
          <a:bodyPr anchor="ctr" anchorCtr="0"/>
          <a:lstStyle>
            <a:lvl1pPr>
              <a:defRPr sz="6665" spc="-300" baseline="0">
                <a:solidFill>
                  <a:schemeClr val="tx1">
                    <a:alpha val="99000"/>
                  </a:schemeClr>
                </a:solidFill>
              </a:defRPr>
            </a:lvl1pPr>
          </a:lstStyle>
          <a:p>
            <a:r>
              <a:rPr lang="en-US" dirty="0" smtClean="0"/>
              <a:t>Click to edit title style</a:t>
            </a:r>
            <a:endParaRPr lang="en-US" dirty="0"/>
          </a:p>
        </p:txBody>
      </p:sp>
      <p:sp>
        <p:nvSpPr>
          <p:cNvPr id="3" name="Oval 2"/>
          <p:cNvSpPr/>
          <p:nvPr userDrawn="1"/>
        </p:nvSpPr>
        <p:spPr bwMode="auto">
          <a:xfrm>
            <a:off x="10202423" y="-383423"/>
            <a:ext cx="1828800" cy="1828800"/>
          </a:xfrm>
          <a:prstGeom prst="ellipse">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Oval 3"/>
          <p:cNvSpPr/>
          <p:nvPr userDrawn="1"/>
        </p:nvSpPr>
        <p:spPr bwMode="auto">
          <a:xfrm>
            <a:off x="9616963" y="1075695"/>
            <a:ext cx="1170916" cy="1170916"/>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Oval 4"/>
          <p:cNvSpPr/>
          <p:nvPr userDrawn="1"/>
        </p:nvSpPr>
        <p:spPr bwMode="auto">
          <a:xfrm>
            <a:off x="9616963" y="-383423"/>
            <a:ext cx="875009" cy="875011"/>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Oval 5"/>
          <p:cNvSpPr/>
          <p:nvPr userDrawn="1"/>
        </p:nvSpPr>
        <p:spPr bwMode="auto">
          <a:xfrm>
            <a:off x="8573549" y="1200179"/>
            <a:ext cx="665432" cy="665432"/>
          </a:xfrm>
          <a:prstGeom prst="ellipse">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Oval 6"/>
          <p:cNvSpPr/>
          <p:nvPr userDrawn="1"/>
        </p:nvSpPr>
        <p:spPr bwMode="auto">
          <a:xfrm>
            <a:off x="9490215" y="5499903"/>
            <a:ext cx="1170916" cy="1170916"/>
          </a:xfrm>
          <a:prstGeom prst="ellipse">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Oval 7"/>
          <p:cNvSpPr/>
          <p:nvPr userDrawn="1"/>
        </p:nvSpPr>
        <p:spPr bwMode="auto">
          <a:xfrm>
            <a:off x="10755519" y="4827763"/>
            <a:ext cx="773912" cy="773912"/>
          </a:xfrm>
          <a:prstGeom prst="ellipse">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Oval 8"/>
          <p:cNvSpPr/>
          <p:nvPr userDrawn="1"/>
        </p:nvSpPr>
        <p:spPr bwMode="auto">
          <a:xfrm>
            <a:off x="11444176" y="5356636"/>
            <a:ext cx="316712" cy="316712"/>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Oval 9"/>
          <p:cNvSpPr/>
          <p:nvPr userDrawn="1"/>
        </p:nvSpPr>
        <p:spPr bwMode="auto">
          <a:xfrm>
            <a:off x="10850578" y="6085361"/>
            <a:ext cx="2361286" cy="2361287"/>
          </a:xfrm>
          <a:prstGeom prst="ellipse">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Oval 10"/>
          <p:cNvSpPr/>
          <p:nvPr userDrawn="1"/>
        </p:nvSpPr>
        <p:spPr bwMode="auto">
          <a:xfrm>
            <a:off x="1503469" y="1115603"/>
            <a:ext cx="1255574" cy="1255575"/>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Oval 11"/>
          <p:cNvSpPr/>
          <p:nvPr userDrawn="1"/>
        </p:nvSpPr>
        <p:spPr bwMode="auto">
          <a:xfrm>
            <a:off x="2687963" y="512954"/>
            <a:ext cx="513190" cy="513191"/>
          </a:xfrm>
          <a:prstGeom prst="ellipse">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Oval 12"/>
          <p:cNvSpPr/>
          <p:nvPr userDrawn="1"/>
        </p:nvSpPr>
        <p:spPr bwMode="auto">
          <a:xfrm>
            <a:off x="12104310" y="1011537"/>
            <a:ext cx="244474" cy="244475"/>
          </a:xfrm>
          <a:prstGeom prst="ellipse">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Oval 13"/>
          <p:cNvSpPr/>
          <p:nvPr userDrawn="1"/>
        </p:nvSpPr>
        <p:spPr bwMode="auto">
          <a:xfrm>
            <a:off x="11156213" y="1879033"/>
            <a:ext cx="875009" cy="875011"/>
          </a:xfrm>
          <a:prstGeom prst="ellipse">
            <a:avLst/>
          </a:prstGeom>
          <a:noFill/>
          <a:ln w="9525">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Oval 14"/>
          <p:cNvSpPr/>
          <p:nvPr userDrawn="1"/>
        </p:nvSpPr>
        <p:spPr bwMode="auto">
          <a:xfrm>
            <a:off x="4973453" y="5410283"/>
            <a:ext cx="603404" cy="603404"/>
          </a:xfrm>
          <a:prstGeom prst="ellipse">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p:cNvSpPr/>
          <p:nvPr userDrawn="1"/>
        </p:nvSpPr>
        <p:spPr bwMode="auto">
          <a:xfrm>
            <a:off x="5629432" y="4681875"/>
            <a:ext cx="1030108" cy="1030108"/>
          </a:xfrm>
          <a:prstGeom prst="ellipse">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234653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ag_Lin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3" y="3050437"/>
            <a:ext cx="11149013" cy="757131"/>
          </a:xfrm>
        </p:spPr>
        <p:txBody>
          <a:bodyPr anchor="ctr" anchorCtr="0"/>
          <a:lstStyle>
            <a:lvl1pPr>
              <a:defRPr sz="5465" spc="0" baseline="0">
                <a:solidFill>
                  <a:schemeClr val="tx1">
                    <a:alpha val="99000"/>
                  </a:schemeClr>
                </a:solidFill>
              </a:defRPr>
            </a:lvl1pPr>
          </a:lstStyle>
          <a:p>
            <a:r>
              <a:rPr lang="en-US" dirty="0" smtClean="0"/>
              <a:t>Click to edit title style</a:t>
            </a:r>
            <a:endParaRPr lang="en-US" dirty="0"/>
          </a:p>
        </p:txBody>
      </p:sp>
    </p:spTree>
    <p:extLst>
      <p:ext uri="{BB962C8B-B14F-4D97-AF65-F5344CB8AC3E}">
        <p14:creationId xmlns:p14="http://schemas.microsoft.com/office/powerpoint/2010/main" val="2675487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Demo, Video etc. &quot;special&quot; slides">
    <p:bg>
      <p:bgPr>
        <a:solidFill>
          <a:schemeClr val="accent3"/>
        </a:solidFill>
        <a:effectLst/>
      </p:bgPr>
    </p:bg>
    <p:spTree>
      <p:nvGrpSpPr>
        <p:cNvPr id="1" name=""/>
        <p:cNvGrpSpPr/>
        <p:nvPr/>
      </p:nvGrpSpPr>
      <p:grpSpPr>
        <a:xfrm>
          <a:off x="0" y="0"/>
          <a:ext cx="0" cy="0"/>
          <a:chOff x="0" y="0"/>
          <a:chExt cx="0" cy="0"/>
        </a:xfrm>
      </p:grpSpPr>
      <p:sp>
        <p:nvSpPr>
          <p:cNvPr id="8" name="Teardrop 7"/>
          <p:cNvSpPr/>
          <p:nvPr userDrawn="1"/>
        </p:nvSpPr>
        <p:spPr bwMode="auto">
          <a:xfrm>
            <a:off x="9847979" y="-160540"/>
            <a:ext cx="1828800" cy="1828800"/>
          </a:xfrm>
          <a:prstGeom prst="teardrop">
            <a:avLst/>
          </a:prstGeom>
          <a:noFill/>
          <a:ln w="28575">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eardrop 8"/>
          <p:cNvSpPr/>
          <p:nvPr userDrawn="1"/>
        </p:nvSpPr>
        <p:spPr bwMode="auto">
          <a:xfrm>
            <a:off x="9262519" y="1298578"/>
            <a:ext cx="1170916" cy="1170916"/>
          </a:xfrm>
          <a:prstGeom prst="teardrop">
            <a:avLst/>
          </a:prstGeom>
          <a:noFill/>
          <a:ln w="57150">
            <a:solidFill>
              <a:schemeClr val="tx1">
                <a:alpha val="2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Teardrop 9"/>
          <p:cNvSpPr/>
          <p:nvPr userDrawn="1"/>
        </p:nvSpPr>
        <p:spPr bwMode="auto">
          <a:xfrm>
            <a:off x="9262522" y="-160539"/>
            <a:ext cx="875009" cy="875011"/>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Teardrop 10"/>
          <p:cNvSpPr/>
          <p:nvPr userDrawn="1"/>
        </p:nvSpPr>
        <p:spPr bwMode="auto">
          <a:xfrm>
            <a:off x="8219107" y="1423060"/>
            <a:ext cx="665432" cy="665432"/>
          </a:xfrm>
          <a:prstGeom prst="teardrop">
            <a:avLst/>
          </a:prstGeom>
          <a:noFill/>
          <a:ln w="2857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Teardrop 11"/>
          <p:cNvSpPr/>
          <p:nvPr userDrawn="1"/>
        </p:nvSpPr>
        <p:spPr bwMode="auto">
          <a:xfrm>
            <a:off x="9262519" y="5753558"/>
            <a:ext cx="1170916" cy="1170916"/>
          </a:xfrm>
          <a:prstGeom prst="teardrop">
            <a:avLst/>
          </a:prstGeom>
          <a:noFill/>
          <a:ln w="762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Teardrop 12"/>
          <p:cNvSpPr/>
          <p:nvPr userDrawn="1"/>
        </p:nvSpPr>
        <p:spPr bwMode="auto">
          <a:xfrm>
            <a:off x="10527822" y="5081417"/>
            <a:ext cx="773912" cy="773912"/>
          </a:xfrm>
          <a:prstGeom prst="teardrop">
            <a:avLst/>
          </a:prstGeom>
          <a:noFill/>
          <a:ln w="190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Teardrop 13"/>
          <p:cNvSpPr/>
          <p:nvPr userDrawn="1"/>
        </p:nvSpPr>
        <p:spPr bwMode="auto">
          <a:xfrm>
            <a:off x="11216481" y="5610291"/>
            <a:ext cx="316712" cy="316712"/>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Teardrop 14"/>
          <p:cNvSpPr/>
          <p:nvPr userDrawn="1"/>
        </p:nvSpPr>
        <p:spPr bwMode="auto">
          <a:xfrm>
            <a:off x="10622882" y="6339015"/>
            <a:ext cx="2361286" cy="2361287"/>
          </a:xfrm>
          <a:prstGeom prst="teardrop">
            <a:avLst/>
          </a:prstGeom>
          <a:noFill/>
          <a:ln w="571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Teardrop 15"/>
          <p:cNvSpPr/>
          <p:nvPr userDrawn="1"/>
        </p:nvSpPr>
        <p:spPr bwMode="auto">
          <a:xfrm>
            <a:off x="681947" y="442111"/>
            <a:ext cx="1255574" cy="1255575"/>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Teardrop 16"/>
          <p:cNvSpPr/>
          <p:nvPr userDrawn="1"/>
        </p:nvSpPr>
        <p:spPr bwMode="auto">
          <a:xfrm>
            <a:off x="1866444" y="-160540"/>
            <a:ext cx="513190" cy="513191"/>
          </a:xfrm>
          <a:prstGeom prst="teardrop">
            <a:avLst/>
          </a:prstGeom>
          <a:noFill/>
          <a:ln w="19050">
            <a:solidFill>
              <a:schemeClr val="tx1">
                <a:alpha val="2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 name="Teardrop 17"/>
          <p:cNvSpPr/>
          <p:nvPr userDrawn="1"/>
        </p:nvSpPr>
        <p:spPr bwMode="auto">
          <a:xfrm>
            <a:off x="11749868" y="1234417"/>
            <a:ext cx="244474" cy="244475"/>
          </a:xfrm>
          <a:prstGeom prst="teardrop">
            <a:avLst/>
          </a:prstGeom>
          <a:noFill/>
          <a:ln w="19050">
            <a:solidFill>
              <a:schemeClr val="tx1">
                <a:alpha val="10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Teardrop 18"/>
          <p:cNvSpPr/>
          <p:nvPr userDrawn="1"/>
        </p:nvSpPr>
        <p:spPr bwMode="auto">
          <a:xfrm>
            <a:off x="5824555" y="1918421"/>
            <a:ext cx="875009" cy="875011"/>
          </a:xfrm>
          <a:prstGeom prst="teardrop">
            <a:avLst/>
          </a:prstGeom>
          <a:noFill/>
          <a:ln w="9525">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 name="Teardrop 19"/>
          <p:cNvSpPr/>
          <p:nvPr userDrawn="1"/>
        </p:nvSpPr>
        <p:spPr bwMode="auto">
          <a:xfrm>
            <a:off x="4973453" y="5410283"/>
            <a:ext cx="603404" cy="603404"/>
          </a:xfrm>
          <a:prstGeom prst="teardrop">
            <a:avLst/>
          </a:prstGeom>
          <a:noFill/>
          <a:ln w="3810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Teardrop 20"/>
          <p:cNvSpPr/>
          <p:nvPr userDrawn="1"/>
        </p:nvSpPr>
        <p:spPr bwMode="auto">
          <a:xfrm>
            <a:off x="5629432" y="4681875"/>
            <a:ext cx="1030108" cy="1030108"/>
          </a:xfrm>
          <a:prstGeom prst="teardrop">
            <a:avLst/>
          </a:prstGeom>
          <a:noFill/>
          <a:ln w="57150">
            <a:solidFill>
              <a:schemeClr val="tx1">
                <a:alpha val="5000"/>
              </a:schemeClr>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3" tIns="45713" rIns="45713" bIns="45713" numCol="1" spcCol="0" rtlCol="0" fromWordArt="0" anchor="ctr" anchorCtr="0" forceAA="0" compatLnSpc="1">
            <a:prstTxWarp prst="textNoShape">
              <a:avLst/>
            </a:prstTxWarp>
            <a:noAutofit/>
          </a:bodyPr>
          <a:lstStyle/>
          <a:p>
            <a:pPr algn="ctr" defTabSz="913954" fontAlgn="base">
              <a:spcBef>
                <a:spcPct val="0"/>
              </a:spcBef>
              <a:spcAft>
                <a:spcPct val="0"/>
              </a:spcAft>
            </a:pPr>
            <a:endParaRPr lang="en-US" sz="1866"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Subtitle 2"/>
          <p:cNvSpPr>
            <a:spLocks noGrp="1"/>
          </p:cNvSpPr>
          <p:nvPr>
            <p:ph type="subTitle" idx="1"/>
          </p:nvPr>
        </p:nvSpPr>
        <p:spPr>
          <a:xfrm>
            <a:off x="973138" y="4343402"/>
            <a:ext cx="10237787" cy="461665"/>
          </a:xfrm>
        </p:spPr>
        <p:txBody>
          <a:bodyPr>
            <a:noAutofit/>
          </a:bodyPr>
          <a:lstStyle>
            <a:lvl1pPr marL="0" indent="0" algn="l">
              <a:lnSpc>
                <a:spcPct val="90000"/>
              </a:lnSpc>
              <a:spcBef>
                <a:spcPts val="0"/>
              </a:spcBef>
              <a:buNone/>
              <a:defRPr lang="en-US" sz="3599" kern="1200" spc="-71" baseline="0" dirty="0">
                <a:gradFill>
                  <a:gsLst>
                    <a:gs pos="2083">
                      <a:schemeClr val="tx1"/>
                    </a:gs>
                    <a:gs pos="99000">
                      <a:schemeClr val="tx1"/>
                    </a:gs>
                  </a:gsLst>
                  <a:lin ang="5400000" scaled="0"/>
                </a:gradFill>
                <a:latin typeface="+mj-lt"/>
                <a:ea typeface="+mn-ea"/>
                <a:cs typeface="+mn-cs"/>
              </a:defRPr>
            </a:lvl1pPr>
            <a:lvl2pPr marL="457110" indent="0" algn="ctr">
              <a:buNone/>
              <a:defRPr>
                <a:solidFill>
                  <a:schemeClr val="tx1">
                    <a:tint val="75000"/>
                  </a:schemeClr>
                </a:solidFill>
              </a:defRPr>
            </a:lvl2pPr>
            <a:lvl3pPr marL="914218" indent="0" algn="ctr">
              <a:buNone/>
              <a:defRPr>
                <a:solidFill>
                  <a:schemeClr val="tx1">
                    <a:tint val="75000"/>
                  </a:schemeClr>
                </a:solidFill>
              </a:defRPr>
            </a:lvl3pPr>
            <a:lvl4pPr marL="1371328" indent="0" algn="ctr">
              <a:buNone/>
              <a:defRPr>
                <a:solidFill>
                  <a:schemeClr val="tx1">
                    <a:tint val="75000"/>
                  </a:schemeClr>
                </a:solidFill>
              </a:defRPr>
            </a:lvl4pPr>
            <a:lvl5pPr marL="1828437" indent="0" algn="ctr">
              <a:buNone/>
              <a:defRPr>
                <a:solidFill>
                  <a:schemeClr val="tx1">
                    <a:tint val="75000"/>
                  </a:schemeClr>
                </a:solidFill>
              </a:defRPr>
            </a:lvl5pPr>
            <a:lvl6pPr marL="2285546" indent="0" algn="ctr">
              <a:buNone/>
              <a:defRPr>
                <a:solidFill>
                  <a:schemeClr val="tx1">
                    <a:tint val="75000"/>
                  </a:schemeClr>
                </a:solidFill>
              </a:defRPr>
            </a:lvl6pPr>
            <a:lvl7pPr marL="2742655" indent="0" algn="ctr">
              <a:buNone/>
              <a:defRPr>
                <a:solidFill>
                  <a:schemeClr val="tx1">
                    <a:tint val="75000"/>
                  </a:schemeClr>
                </a:solidFill>
              </a:defRPr>
            </a:lvl7pPr>
            <a:lvl8pPr marL="3199765" indent="0" algn="ctr">
              <a:buNone/>
              <a:defRPr>
                <a:solidFill>
                  <a:schemeClr val="tx1">
                    <a:tint val="75000"/>
                  </a:schemeClr>
                </a:solidFill>
              </a:defRPr>
            </a:lvl8pPr>
            <a:lvl9pPr marL="3656874" indent="0" algn="ctr">
              <a:buNone/>
              <a:defRPr>
                <a:solidFill>
                  <a:schemeClr val="tx1">
                    <a:tint val="75000"/>
                  </a:schemeClr>
                </a:solidFill>
              </a:defRPr>
            </a:lvl9pPr>
          </a:lstStyle>
          <a:p>
            <a:pPr marL="0" marR="0" lvl="0" indent="0" algn="l" defTabSz="914218" rtl="0" eaLnBrk="1" fontAlgn="auto" latinLnBrk="0" hangingPunct="1">
              <a:lnSpc>
                <a:spcPct val="90000"/>
              </a:lnSpc>
              <a:spcBef>
                <a:spcPts val="0"/>
              </a:spcBef>
              <a:spcAft>
                <a:spcPts val="0"/>
              </a:spcAft>
              <a:buClrTx/>
              <a:buSzPct val="90000"/>
              <a:buFont typeface="Arial" pitchFamily="34" charset="0"/>
              <a:buNone/>
              <a:tabLst/>
            </a:pPr>
            <a:r>
              <a:rPr lang="en-US" smtClean="0"/>
              <a:t>Click to edit Master subtitle style</a:t>
            </a:r>
            <a:endParaRPr lang="en-US" dirty="0"/>
          </a:p>
        </p:txBody>
      </p:sp>
      <p:sp>
        <p:nvSpPr>
          <p:cNvPr id="7" name="Text Placeholder 6"/>
          <p:cNvSpPr>
            <a:spLocks noGrp="1"/>
          </p:cNvSpPr>
          <p:nvPr>
            <p:ph type="body" sz="quarter" idx="10" hasCustomPrompt="1"/>
          </p:nvPr>
        </p:nvSpPr>
        <p:spPr>
          <a:xfrm>
            <a:off x="976312" y="2739679"/>
            <a:ext cx="10242551" cy="1378644"/>
          </a:xfrm>
        </p:spPr>
        <p:txBody>
          <a:bodyPr anchor="ctr" anchorCtr="0">
            <a:noAutofit/>
            <a:scene3d>
              <a:camera prst="orthographicFront"/>
              <a:lightRig rig="flat" dir="t"/>
            </a:scene3d>
            <a:sp3d>
              <a:contourClr>
                <a:schemeClr val="tx2"/>
              </a:contourClr>
            </a:sp3d>
          </a:bodyPr>
          <a:lstStyle>
            <a:lvl1pPr marL="0" indent="0" algn="l">
              <a:spcBef>
                <a:spcPts val="0"/>
              </a:spcBef>
              <a:buFont typeface="Arial" pitchFamily="34" charset="0"/>
              <a:buNone/>
              <a:defRPr lang="en-US" sz="9598" b="0" kern="1200" cap="none" spc="-400" baseline="0" dirty="0" smtClean="0">
                <a:ln w="3175">
                  <a:noFill/>
                </a:ln>
                <a:solidFill>
                  <a:schemeClr val="accent3">
                    <a:lumMod val="40000"/>
                    <a:lumOff val="60000"/>
                  </a:schemeClr>
                </a:solidFill>
                <a:effectLst/>
                <a:latin typeface="+mj-lt"/>
                <a:ea typeface="+mn-ea"/>
                <a:cs typeface="Arial" charset="0"/>
              </a:defRPr>
            </a:lvl1pPr>
          </a:lstStyle>
          <a:p>
            <a:pPr lvl="0"/>
            <a:r>
              <a:rPr lang="en-US" dirty="0" smtClean="0"/>
              <a:t>click to…</a:t>
            </a:r>
          </a:p>
        </p:txBody>
      </p:sp>
      <p:sp>
        <p:nvSpPr>
          <p:cNvPr id="5" name="Text Placeholder 4"/>
          <p:cNvSpPr>
            <a:spLocks noGrp="1"/>
          </p:cNvSpPr>
          <p:nvPr>
            <p:ph type="body" sz="quarter" idx="11"/>
          </p:nvPr>
        </p:nvSpPr>
        <p:spPr>
          <a:xfrm>
            <a:off x="972345" y="1447800"/>
            <a:ext cx="10237787" cy="914096"/>
          </a:xfrm>
        </p:spPr>
        <p:txBody>
          <a:bodyPr wrap="square" anchor="ctr">
            <a:noAutofit/>
          </a:bodyPr>
          <a:lstStyle>
            <a:lvl1pPr marL="0" indent="0">
              <a:buNone/>
              <a:defRPr sz="6665" spc="-151">
                <a:solidFill>
                  <a:schemeClr val="tx1">
                    <a:alpha val="99000"/>
                  </a:schemeClr>
                </a:solidFill>
              </a:defRPr>
            </a:lvl1pPr>
          </a:lstStyle>
          <a:p>
            <a:pPr lvl="0"/>
            <a:r>
              <a:rPr lang="en-US" smtClean="0"/>
              <a:t>Click to edit Master text styles</a:t>
            </a:r>
          </a:p>
        </p:txBody>
      </p:sp>
    </p:spTree>
    <p:extLst>
      <p:ext uri="{BB962C8B-B14F-4D97-AF65-F5344CB8AC3E}">
        <p14:creationId xmlns:p14="http://schemas.microsoft.com/office/powerpoint/2010/main" val="1735532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201.xml"/><Relationship Id="rId13" Type="http://schemas.openxmlformats.org/officeDocument/2006/relationships/slideLayout" Target="../slideLayouts/slideLayout206.xml"/><Relationship Id="rId18" Type="http://schemas.openxmlformats.org/officeDocument/2006/relationships/slideLayout" Target="../slideLayouts/slideLayout211.xml"/><Relationship Id="rId26" Type="http://schemas.openxmlformats.org/officeDocument/2006/relationships/slideLayout" Target="../slideLayouts/slideLayout219.xml"/><Relationship Id="rId3" Type="http://schemas.openxmlformats.org/officeDocument/2006/relationships/slideLayout" Target="../slideLayouts/slideLayout196.xml"/><Relationship Id="rId21" Type="http://schemas.openxmlformats.org/officeDocument/2006/relationships/slideLayout" Target="../slideLayouts/slideLayout214.xml"/><Relationship Id="rId7" Type="http://schemas.openxmlformats.org/officeDocument/2006/relationships/slideLayout" Target="../slideLayouts/slideLayout200.xml"/><Relationship Id="rId12" Type="http://schemas.openxmlformats.org/officeDocument/2006/relationships/slideLayout" Target="../slideLayouts/slideLayout205.xml"/><Relationship Id="rId17" Type="http://schemas.openxmlformats.org/officeDocument/2006/relationships/slideLayout" Target="../slideLayouts/slideLayout210.xml"/><Relationship Id="rId25" Type="http://schemas.openxmlformats.org/officeDocument/2006/relationships/slideLayout" Target="../slideLayouts/slideLayout218.xml"/><Relationship Id="rId2" Type="http://schemas.openxmlformats.org/officeDocument/2006/relationships/slideLayout" Target="../slideLayouts/slideLayout195.xml"/><Relationship Id="rId16" Type="http://schemas.openxmlformats.org/officeDocument/2006/relationships/slideLayout" Target="../slideLayouts/slideLayout209.xml"/><Relationship Id="rId20" Type="http://schemas.openxmlformats.org/officeDocument/2006/relationships/slideLayout" Target="../slideLayouts/slideLayout213.xml"/><Relationship Id="rId1" Type="http://schemas.openxmlformats.org/officeDocument/2006/relationships/slideLayout" Target="../slideLayouts/slideLayout194.xml"/><Relationship Id="rId6" Type="http://schemas.openxmlformats.org/officeDocument/2006/relationships/slideLayout" Target="../slideLayouts/slideLayout199.xml"/><Relationship Id="rId11" Type="http://schemas.openxmlformats.org/officeDocument/2006/relationships/slideLayout" Target="../slideLayouts/slideLayout204.xml"/><Relationship Id="rId24" Type="http://schemas.openxmlformats.org/officeDocument/2006/relationships/slideLayout" Target="../slideLayouts/slideLayout217.xml"/><Relationship Id="rId5" Type="http://schemas.openxmlformats.org/officeDocument/2006/relationships/slideLayout" Target="../slideLayouts/slideLayout198.xml"/><Relationship Id="rId15" Type="http://schemas.openxmlformats.org/officeDocument/2006/relationships/slideLayout" Target="../slideLayouts/slideLayout208.xml"/><Relationship Id="rId23" Type="http://schemas.openxmlformats.org/officeDocument/2006/relationships/slideLayout" Target="../slideLayouts/slideLayout216.xml"/><Relationship Id="rId28" Type="http://schemas.openxmlformats.org/officeDocument/2006/relationships/theme" Target="../theme/theme10.xml"/><Relationship Id="rId10" Type="http://schemas.openxmlformats.org/officeDocument/2006/relationships/slideLayout" Target="../slideLayouts/slideLayout203.xml"/><Relationship Id="rId19" Type="http://schemas.openxmlformats.org/officeDocument/2006/relationships/slideLayout" Target="../slideLayouts/slideLayout212.xml"/><Relationship Id="rId4" Type="http://schemas.openxmlformats.org/officeDocument/2006/relationships/slideLayout" Target="../slideLayouts/slideLayout197.xml"/><Relationship Id="rId9" Type="http://schemas.openxmlformats.org/officeDocument/2006/relationships/slideLayout" Target="../slideLayouts/slideLayout202.xml"/><Relationship Id="rId14" Type="http://schemas.openxmlformats.org/officeDocument/2006/relationships/slideLayout" Target="../slideLayouts/slideLayout207.xml"/><Relationship Id="rId22" Type="http://schemas.openxmlformats.org/officeDocument/2006/relationships/slideLayout" Target="../slideLayouts/slideLayout215.xml"/><Relationship Id="rId27" Type="http://schemas.openxmlformats.org/officeDocument/2006/relationships/slideLayout" Target="../slideLayouts/slideLayout22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228.xml"/><Relationship Id="rId13" Type="http://schemas.openxmlformats.org/officeDocument/2006/relationships/slideLayout" Target="../slideLayouts/slideLayout233.xml"/><Relationship Id="rId18" Type="http://schemas.openxmlformats.org/officeDocument/2006/relationships/slideLayout" Target="../slideLayouts/slideLayout238.xml"/><Relationship Id="rId26" Type="http://schemas.openxmlformats.org/officeDocument/2006/relationships/theme" Target="../theme/theme11.xml"/><Relationship Id="rId3" Type="http://schemas.openxmlformats.org/officeDocument/2006/relationships/slideLayout" Target="../slideLayouts/slideLayout223.xml"/><Relationship Id="rId21" Type="http://schemas.openxmlformats.org/officeDocument/2006/relationships/slideLayout" Target="../slideLayouts/slideLayout241.xml"/><Relationship Id="rId7" Type="http://schemas.openxmlformats.org/officeDocument/2006/relationships/slideLayout" Target="../slideLayouts/slideLayout227.xml"/><Relationship Id="rId12" Type="http://schemas.openxmlformats.org/officeDocument/2006/relationships/slideLayout" Target="../slideLayouts/slideLayout232.xml"/><Relationship Id="rId17" Type="http://schemas.openxmlformats.org/officeDocument/2006/relationships/slideLayout" Target="../slideLayouts/slideLayout237.xml"/><Relationship Id="rId25" Type="http://schemas.openxmlformats.org/officeDocument/2006/relationships/slideLayout" Target="../slideLayouts/slideLayout245.xml"/><Relationship Id="rId2" Type="http://schemas.openxmlformats.org/officeDocument/2006/relationships/slideLayout" Target="../slideLayouts/slideLayout222.xml"/><Relationship Id="rId16" Type="http://schemas.openxmlformats.org/officeDocument/2006/relationships/slideLayout" Target="../slideLayouts/slideLayout236.xml"/><Relationship Id="rId20" Type="http://schemas.openxmlformats.org/officeDocument/2006/relationships/slideLayout" Target="../slideLayouts/slideLayout240.xml"/><Relationship Id="rId1" Type="http://schemas.openxmlformats.org/officeDocument/2006/relationships/slideLayout" Target="../slideLayouts/slideLayout221.xml"/><Relationship Id="rId6" Type="http://schemas.openxmlformats.org/officeDocument/2006/relationships/slideLayout" Target="../slideLayouts/slideLayout226.xml"/><Relationship Id="rId11" Type="http://schemas.openxmlformats.org/officeDocument/2006/relationships/slideLayout" Target="../slideLayouts/slideLayout231.xml"/><Relationship Id="rId24" Type="http://schemas.openxmlformats.org/officeDocument/2006/relationships/slideLayout" Target="../slideLayouts/slideLayout244.xml"/><Relationship Id="rId5" Type="http://schemas.openxmlformats.org/officeDocument/2006/relationships/slideLayout" Target="../slideLayouts/slideLayout225.xml"/><Relationship Id="rId15" Type="http://schemas.openxmlformats.org/officeDocument/2006/relationships/slideLayout" Target="../slideLayouts/slideLayout235.xml"/><Relationship Id="rId23" Type="http://schemas.openxmlformats.org/officeDocument/2006/relationships/slideLayout" Target="../slideLayouts/slideLayout243.xml"/><Relationship Id="rId10" Type="http://schemas.openxmlformats.org/officeDocument/2006/relationships/slideLayout" Target="../slideLayouts/slideLayout230.xml"/><Relationship Id="rId19" Type="http://schemas.openxmlformats.org/officeDocument/2006/relationships/slideLayout" Target="../slideLayouts/slideLayout239.xml"/><Relationship Id="rId4" Type="http://schemas.openxmlformats.org/officeDocument/2006/relationships/slideLayout" Target="../slideLayouts/slideLayout224.xml"/><Relationship Id="rId9" Type="http://schemas.openxmlformats.org/officeDocument/2006/relationships/slideLayout" Target="../slideLayouts/slideLayout229.xml"/><Relationship Id="rId14" Type="http://schemas.openxmlformats.org/officeDocument/2006/relationships/slideLayout" Target="../slideLayouts/slideLayout234.xml"/><Relationship Id="rId22" Type="http://schemas.openxmlformats.org/officeDocument/2006/relationships/slideLayout" Target="../slideLayouts/slideLayout242.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253.xml"/><Relationship Id="rId13" Type="http://schemas.openxmlformats.org/officeDocument/2006/relationships/slideLayout" Target="../slideLayouts/slideLayout258.xml"/><Relationship Id="rId18" Type="http://schemas.openxmlformats.org/officeDocument/2006/relationships/slideLayout" Target="../slideLayouts/slideLayout263.xml"/><Relationship Id="rId3" Type="http://schemas.openxmlformats.org/officeDocument/2006/relationships/slideLayout" Target="../slideLayouts/slideLayout248.xml"/><Relationship Id="rId7" Type="http://schemas.openxmlformats.org/officeDocument/2006/relationships/slideLayout" Target="../slideLayouts/slideLayout252.xml"/><Relationship Id="rId12" Type="http://schemas.openxmlformats.org/officeDocument/2006/relationships/slideLayout" Target="../slideLayouts/slideLayout257.xml"/><Relationship Id="rId17" Type="http://schemas.openxmlformats.org/officeDocument/2006/relationships/slideLayout" Target="../slideLayouts/slideLayout262.xml"/><Relationship Id="rId2" Type="http://schemas.openxmlformats.org/officeDocument/2006/relationships/slideLayout" Target="../slideLayouts/slideLayout247.xml"/><Relationship Id="rId16" Type="http://schemas.openxmlformats.org/officeDocument/2006/relationships/slideLayout" Target="../slideLayouts/slideLayout261.xml"/><Relationship Id="rId20" Type="http://schemas.openxmlformats.org/officeDocument/2006/relationships/theme" Target="../theme/theme12.xml"/><Relationship Id="rId1" Type="http://schemas.openxmlformats.org/officeDocument/2006/relationships/slideLayout" Target="../slideLayouts/slideLayout246.xml"/><Relationship Id="rId6" Type="http://schemas.openxmlformats.org/officeDocument/2006/relationships/slideLayout" Target="../slideLayouts/slideLayout251.xml"/><Relationship Id="rId11" Type="http://schemas.openxmlformats.org/officeDocument/2006/relationships/slideLayout" Target="../slideLayouts/slideLayout256.xml"/><Relationship Id="rId5" Type="http://schemas.openxmlformats.org/officeDocument/2006/relationships/slideLayout" Target="../slideLayouts/slideLayout250.xml"/><Relationship Id="rId15" Type="http://schemas.openxmlformats.org/officeDocument/2006/relationships/slideLayout" Target="../slideLayouts/slideLayout260.xml"/><Relationship Id="rId10" Type="http://schemas.openxmlformats.org/officeDocument/2006/relationships/slideLayout" Target="../slideLayouts/slideLayout255.xml"/><Relationship Id="rId19" Type="http://schemas.openxmlformats.org/officeDocument/2006/relationships/slideLayout" Target="../slideLayouts/slideLayout264.xml"/><Relationship Id="rId4" Type="http://schemas.openxmlformats.org/officeDocument/2006/relationships/slideLayout" Target="../slideLayouts/slideLayout249.xml"/><Relationship Id="rId9" Type="http://schemas.openxmlformats.org/officeDocument/2006/relationships/slideLayout" Target="../slideLayouts/slideLayout254.xml"/><Relationship Id="rId14" Type="http://schemas.openxmlformats.org/officeDocument/2006/relationships/slideLayout" Target="../slideLayouts/slideLayout259.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272.xml"/><Relationship Id="rId3" Type="http://schemas.openxmlformats.org/officeDocument/2006/relationships/slideLayout" Target="../slideLayouts/slideLayout267.xml"/><Relationship Id="rId7" Type="http://schemas.openxmlformats.org/officeDocument/2006/relationships/slideLayout" Target="../slideLayouts/slideLayout271.xml"/><Relationship Id="rId2" Type="http://schemas.openxmlformats.org/officeDocument/2006/relationships/slideLayout" Target="../slideLayouts/slideLayout266.xml"/><Relationship Id="rId1" Type="http://schemas.openxmlformats.org/officeDocument/2006/relationships/slideLayout" Target="../slideLayouts/slideLayout265.xml"/><Relationship Id="rId6" Type="http://schemas.openxmlformats.org/officeDocument/2006/relationships/slideLayout" Target="../slideLayouts/slideLayout270.xml"/><Relationship Id="rId5" Type="http://schemas.openxmlformats.org/officeDocument/2006/relationships/slideLayout" Target="../slideLayouts/slideLayout269.xml"/><Relationship Id="rId4" Type="http://schemas.openxmlformats.org/officeDocument/2006/relationships/slideLayout" Target="../slideLayouts/slideLayout268.xml"/><Relationship Id="rId9"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280.xml"/><Relationship Id="rId3" Type="http://schemas.openxmlformats.org/officeDocument/2006/relationships/slideLayout" Target="../slideLayouts/slideLayout275.xml"/><Relationship Id="rId7" Type="http://schemas.openxmlformats.org/officeDocument/2006/relationships/slideLayout" Target="../slideLayouts/slideLayout279.xml"/><Relationship Id="rId2" Type="http://schemas.openxmlformats.org/officeDocument/2006/relationships/slideLayout" Target="../slideLayouts/slideLayout274.xml"/><Relationship Id="rId1" Type="http://schemas.openxmlformats.org/officeDocument/2006/relationships/slideLayout" Target="../slideLayouts/slideLayout273.xml"/><Relationship Id="rId6" Type="http://schemas.openxmlformats.org/officeDocument/2006/relationships/slideLayout" Target="../slideLayouts/slideLayout278.xml"/><Relationship Id="rId5" Type="http://schemas.openxmlformats.org/officeDocument/2006/relationships/slideLayout" Target="../slideLayouts/slideLayout277.xml"/><Relationship Id="rId4" Type="http://schemas.openxmlformats.org/officeDocument/2006/relationships/slideLayout" Target="../slideLayouts/slideLayout276.xml"/><Relationship Id="rId9" Type="http://schemas.openxmlformats.org/officeDocument/2006/relationships/theme" Target="../theme/theme14.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288.xml"/><Relationship Id="rId13" Type="http://schemas.openxmlformats.org/officeDocument/2006/relationships/slideLayout" Target="../slideLayouts/slideLayout293.xml"/><Relationship Id="rId3" Type="http://schemas.openxmlformats.org/officeDocument/2006/relationships/slideLayout" Target="../slideLayouts/slideLayout283.xml"/><Relationship Id="rId7" Type="http://schemas.openxmlformats.org/officeDocument/2006/relationships/slideLayout" Target="../slideLayouts/slideLayout287.xml"/><Relationship Id="rId12" Type="http://schemas.openxmlformats.org/officeDocument/2006/relationships/slideLayout" Target="../slideLayouts/slideLayout292.xml"/><Relationship Id="rId2" Type="http://schemas.openxmlformats.org/officeDocument/2006/relationships/slideLayout" Target="../slideLayouts/slideLayout282.xml"/><Relationship Id="rId16" Type="http://schemas.openxmlformats.org/officeDocument/2006/relationships/theme" Target="../theme/theme15.xml"/><Relationship Id="rId1" Type="http://schemas.openxmlformats.org/officeDocument/2006/relationships/slideLayout" Target="../slideLayouts/slideLayout281.xml"/><Relationship Id="rId6" Type="http://schemas.openxmlformats.org/officeDocument/2006/relationships/slideLayout" Target="../slideLayouts/slideLayout286.xml"/><Relationship Id="rId11" Type="http://schemas.openxmlformats.org/officeDocument/2006/relationships/slideLayout" Target="../slideLayouts/slideLayout291.xml"/><Relationship Id="rId5" Type="http://schemas.openxmlformats.org/officeDocument/2006/relationships/slideLayout" Target="../slideLayouts/slideLayout285.xml"/><Relationship Id="rId15" Type="http://schemas.openxmlformats.org/officeDocument/2006/relationships/slideLayout" Target="../slideLayouts/slideLayout295.xml"/><Relationship Id="rId10" Type="http://schemas.openxmlformats.org/officeDocument/2006/relationships/slideLayout" Target="../slideLayouts/slideLayout290.xml"/><Relationship Id="rId4" Type="http://schemas.openxmlformats.org/officeDocument/2006/relationships/slideLayout" Target="../slideLayouts/slideLayout284.xml"/><Relationship Id="rId9" Type="http://schemas.openxmlformats.org/officeDocument/2006/relationships/slideLayout" Target="../slideLayouts/slideLayout289.xml"/><Relationship Id="rId14" Type="http://schemas.openxmlformats.org/officeDocument/2006/relationships/slideLayout" Target="../slideLayouts/slideLayout294.xml"/></Relationships>
</file>

<file path=ppt/slideMasters/_rels/slideMaster16.xml.rels><?xml version="1.0" encoding="UTF-8" standalone="yes"?>
<Relationships xmlns="http://schemas.openxmlformats.org/package/2006/relationships"><Relationship Id="rId3" Type="http://schemas.openxmlformats.org/officeDocument/2006/relationships/theme" Target="../theme/theme16.xml"/><Relationship Id="rId2" Type="http://schemas.openxmlformats.org/officeDocument/2006/relationships/slideLayout" Target="../slideLayouts/slideLayout297.xml"/><Relationship Id="rId1" Type="http://schemas.openxmlformats.org/officeDocument/2006/relationships/slideLayout" Target="../slideLayouts/slideLayout296.xml"/><Relationship Id="rId4" Type="http://schemas.openxmlformats.org/officeDocument/2006/relationships/image" Target="../media/image14.png"/></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305.xml"/><Relationship Id="rId3" Type="http://schemas.openxmlformats.org/officeDocument/2006/relationships/slideLayout" Target="../slideLayouts/slideLayout300.xml"/><Relationship Id="rId7" Type="http://schemas.openxmlformats.org/officeDocument/2006/relationships/slideLayout" Target="../slideLayouts/slideLayout304.xml"/><Relationship Id="rId2" Type="http://schemas.openxmlformats.org/officeDocument/2006/relationships/slideLayout" Target="../slideLayouts/slideLayout299.xml"/><Relationship Id="rId1" Type="http://schemas.openxmlformats.org/officeDocument/2006/relationships/slideLayout" Target="../slideLayouts/slideLayout298.xml"/><Relationship Id="rId6" Type="http://schemas.openxmlformats.org/officeDocument/2006/relationships/slideLayout" Target="../slideLayouts/slideLayout303.xml"/><Relationship Id="rId5" Type="http://schemas.openxmlformats.org/officeDocument/2006/relationships/slideLayout" Target="../slideLayouts/slideLayout302.xml"/><Relationship Id="rId4" Type="http://schemas.openxmlformats.org/officeDocument/2006/relationships/slideLayout" Target="../slideLayouts/slideLayout301.xml"/><Relationship Id="rId9" Type="http://schemas.openxmlformats.org/officeDocument/2006/relationships/theme" Target="../theme/theme17.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313.xml"/><Relationship Id="rId13" Type="http://schemas.openxmlformats.org/officeDocument/2006/relationships/slideLayout" Target="../slideLayouts/slideLayout318.xml"/><Relationship Id="rId18" Type="http://schemas.openxmlformats.org/officeDocument/2006/relationships/slideLayout" Target="../slideLayouts/slideLayout323.xml"/><Relationship Id="rId26" Type="http://schemas.openxmlformats.org/officeDocument/2006/relationships/slideLayout" Target="../slideLayouts/slideLayout331.xml"/><Relationship Id="rId3" Type="http://schemas.openxmlformats.org/officeDocument/2006/relationships/slideLayout" Target="../slideLayouts/slideLayout308.xml"/><Relationship Id="rId21" Type="http://schemas.openxmlformats.org/officeDocument/2006/relationships/slideLayout" Target="../slideLayouts/slideLayout326.xml"/><Relationship Id="rId7" Type="http://schemas.openxmlformats.org/officeDocument/2006/relationships/slideLayout" Target="../slideLayouts/slideLayout312.xml"/><Relationship Id="rId12" Type="http://schemas.openxmlformats.org/officeDocument/2006/relationships/slideLayout" Target="../slideLayouts/slideLayout317.xml"/><Relationship Id="rId17" Type="http://schemas.openxmlformats.org/officeDocument/2006/relationships/slideLayout" Target="../slideLayouts/slideLayout322.xml"/><Relationship Id="rId25" Type="http://schemas.openxmlformats.org/officeDocument/2006/relationships/slideLayout" Target="../slideLayouts/slideLayout330.xml"/><Relationship Id="rId2" Type="http://schemas.openxmlformats.org/officeDocument/2006/relationships/slideLayout" Target="../slideLayouts/slideLayout307.xml"/><Relationship Id="rId16" Type="http://schemas.openxmlformats.org/officeDocument/2006/relationships/slideLayout" Target="../slideLayouts/slideLayout321.xml"/><Relationship Id="rId20" Type="http://schemas.openxmlformats.org/officeDocument/2006/relationships/slideLayout" Target="../slideLayouts/slideLayout325.xml"/><Relationship Id="rId1" Type="http://schemas.openxmlformats.org/officeDocument/2006/relationships/slideLayout" Target="../slideLayouts/slideLayout306.xml"/><Relationship Id="rId6" Type="http://schemas.openxmlformats.org/officeDocument/2006/relationships/slideLayout" Target="../slideLayouts/slideLayout311.xml"/><Relationship Id="rId11" Type="http://schemas.openxmlformats.org/officeDocument/2006/relationships/slideLayout" Target="../slideLayouts/slideLayout316.xml"/><Relationship Id="rId24" Type="http://schemas.openxmlformats.org/officeDocument/2006/relationships/slideLayout" Target="../slideLayouts/slideLayout329.xml"/><Relationship Id="rId5" Type="http://schemas.openxmlformats.org/officeDocument/2006/relationships/slideLayout" Target="../slideLayouts/slideLayout310.xml"/><Relationship Id="rId15" Type="http://schemas.openxmlformats.org/officeDocument/2006/relationships/slideLayout" Target="../slideLayouts/slideLayout320.xml"/><Relationship Id="rId23" Type="http://schemas.openxmlformats.org/officeDocument/2006/relationships/slideLayout" Target="../slideLayouts/slideLayout328.xml"/><Relationship Id="rId28" Type="http://schemas.openxmlformats.org/officeDocument/2006/relationships/image" Target="../media/image13.png"/><Relationship Id="rId10" Type="http://schemas.openxmlformats.org/officeDocument/2006/relationships/slideLayout" Target="../slideLayouts/slideLayout315.xml"/><Relationship Id="rId19" Type="http://schemas.openxmlformats.org/officeDocument/2006/relationships/slideLayout" Target="../slideLayouts/slideLayout324.xml"/><Relationship Id="rId4" Type="http://schemas.openxmlformats.org/officeDocument/2006/relationships/slideLayout" Target="../slideLayouts/slideLayout309.xml"/><Relationship Id="rId9" Type="http://schemas.openxmlformats.org/officeDocument/2006/relationships/slideLayout" Target="../slideLayouts/slideLayout314.xml"/><Relationship Id="rId14" Type="http://schemas.openxmlformats.org/officeDocument/2006/relationships/slideLayout" Target="../slideLayouts/slideLayout319.xml"/><Relationship Id="rId22" Type="http://schemas.openxmlformats.org/officeDocument/2006/relationships/slideLayout" Target="../slideLayouts/slideLayout327.xml"/><Relationship Id="rId27" Type="http://schemas.openxmlformats.org/officeDocument/2006/relationships/theme" Target="../theme/theme18.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339.xml"/><Relationship Id="rId13" Type="http://schemas.openxmlformats.org/officeDocument/2006/relationships/slideLayout" Target="../slideLayouts/slideLayout344.xml"/><Relationship Id="rId18" Type="http://schemas.openxmlformats.org/officeDocument/2006/relationships/slideLayout" Target="../slideLayouts/slideLayout349.xml"/><Relationship Id="rId26" Type="http://schemas.openxmlformats.org/officeDocument/2006/relationships/slideLayout" Target="../slideLayouts/slideLayout357.xml"/><Relationship Id="rId3" Type="http://schemas.openxmlformats.org/officeDocument/2006/relationships/slideLayout" Target="../slideLayouts/slideLayout334.xml"/><Relationship Id="rId21" Type="http://schemas.openxmlformats.org/officeDocument/2006/relationships/slideLayout" Target="../slideLayouts/slideLayout352.xml"/><Relationship Id="rId7" Type="http://schemas.openxmlformats.org/officeDocument/2006/relationships/slideLayout" Target="../slideLayouts/slideLayout338.xml"/><Relationship Id="rId12" Type="http://schemas.openxmlformats.org/officeDocument/2006/relationships/slideLayout" Target="../slideLayouts/slideLayout343.xml"/><Relationship Id="rId17" Type="http://schemas.openxmlformats.org/officeDocument/2006/relationships/slideLayout" Target="../slideLayouts/slideLayout348.xml"/><Relationship Id="rId25" Type="http://schemas.openxmlformats.org/officeDocument/2006/relationships/slideLayout" Target="../slideLayouts/slideLayout356.xml"/><Relationship Id="rId2" Type="http://schemas.openxmlformats.org/officeDocument/2006/relationships/slideLayout" Target="../slideLayouts/slideLayout333.xml"/><Relationship Id="rId16" Type="http://schemas.openxmlformats.org/officeDocument/2006/relationships/slideLayout" Target="../slideLayouts/slideLayout347.xml"/><Relationship Id="rId20" Type="http://schemas.openxmlformats.org/officeDocument/2006/relationships/slideLayout" Target="../slideLayouts/slideLayout351.xml"/><Relationship Id="rId29" Type="http://schemas.openxmlformats.org/officeDocument/2006/relationships/theme" Target="../theme/theme19.xml"/><Relationship Id="rId1" Type="http://schemas.openxmlformats.org/officeDocument/2006/relationships/slideLayout" Target="../slideLayouts/slideLayout332.xml"/><Relationship Id="rId6" Type="http://schemas.openxmlformats.org/officeDocument/2006/relationships/slideLayout" Target="../slideLayouts/slideLayout337.xml"/><Relationship Id="rId11" Type="http://schemas.openxmlformats.org/officeDocument/2006/relationships/slideLayout" Target="../slideLayouts/slideLayout342.xml"/><Relationship Id="rId24" Type="http://schemas.openxmlformats.org/officeDocument/2006/relationships/slideLayout" Target="../slideLayouts/slideLayout355.xml"/><Relationship Id="rId5" Type="http://schemas.openxmlformats.org/officeDocument/2006/relationships/slideLayout" Target="../slideLayouts/slideLayout336.xml"/><Relationship Id="rId15" Type="http://schemas.openxmlformats.org/officeDocument/2006/relationships/slideLayout" Target="../slideLayouts/slideLayout346.xml"/><Relationship Id="rId23" Type="http://schemas.openxmlformats.org/officeDocument/2006/relationships/slideLayout" Target="../slideLayouts/slideLayout354.xml"/><Relationship Id="rId28" Type="http://schemas.openxmlformats.org/officeDocument/2006/relationships/slideLayout" Target="../slideLayouts/slideLayout359.xml"/><Relationship Id="rId10" Type="http://schemas.openxmlformats.org/officeDocument/2006/relationships/slideLayout" Target="../slideLayouts/slideLayout341.xml"/><Relationship Id="rId19" Type="http://schemas.openxmlformats.org/officeDocument/2006/relationships/slideLayout" Target="../slideLayouts/slideLayout350.xml"/><Relationship Id="rId4" Type="http://schemas.openxmlformats.org/officeDocument/2006/relationships/slideLayout" Target="../slideLayouts/slideLayout335.xml"/><Relationship Id="rId9" Type="http://schemas.openxmlformats.org/officeDocument/2006/relationships/slideLayout" Target="../slideLayouts/slideLayout340.xml"/><Relationship Id="rId14" Type="http://schemas.openxmlformats.org/officeDocument/2006/relationships/slideLayout" Target="../slideLayouts/slideLayout345.xml"/><Relationship Id="rId22" Type="http://schemas.openxmlformats.org/officeDocument/2006/relationships/slideLayout" Target="../slideLayouts/slideLayout353.xml"/><Relationship Id="rId27" Type="http://schemas.openxmlformats.org/officeDocument/2006/relationships/slideLayout" Target="../slideLayouts/slideLayout35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367.xml"/><Relationship Id="rId13" Type="http://schemas.openxmlformats.org/officeDocument/2006/relationships/slideLayout" Target="../slideLayouts/slideLayout372.xml"/><Relationship Id="rId3" Type="http://schemas.openxmlformats.org/officeDocument/2006/relationships/slideLayout" Target="../slideLayouts/slideLayout362.xml"/><Relationship Id="rId7" Type="http://schemas.openxmlformats.org/officeDocument/2006/relationships/slideLayout" Target="../slideLayouts/slideLayout366.xml"/><Relationship Id="rId12" Type="http://schemas.openxmlformats.org/officeDocument/2006/relationships/slideLayout" Target="../slideLayouts/slideLayout371.xml"/><Relationship Id="rId2" Type="http://schemas.openxmlformats.org/officeDocument/2006/relationships/slideLayout" Target="../slideLayouts/slideLayout361.xml"/><Relationship Id="rId1" Type="http://schemas.openxmlformats.org/officeDocument/2006/relationships/slideLayout" Target="../slideLayouts/slideLayout360.xml"/><Relationship Id="rId6" Type="http://schemas.openxmlformats.org/officeDocument/2006/relationships/slideLayout" Target="../slideLayouts/slideLayout365.xml"/><Relationship Id="rId11" Type="http://schemas.openxmlformats.org/officeDocument/2006/relationships/slideLayout" Target="../slideLayouts/slideLayout370.xml"/><Relationship Id="rId5" Type="http://schemas.openxmlformats.org/officeDocument/2006/relationships/slideLayout" Target="../slideLayouts/slideLayout364.xml"/><Relationship Id="rId15" Type="http://schemas.openxmlformats.org/officeDocument/2006/relationships/theme" Target="../theme/theme20.xml"/><Relationship Id="rId10" Type="http://schemas.openxmlformats.org/officeDocument/2006/relationships/slideLayout" Target="../slideLayouts/slideLayout369.xml"/><Relationship Id="rId4" Type="http://schemas.openxmlformats.org/officeDocument/2006/relationships/slideLayout" Target="../slideLayouts/slideLayout363.xml"/><Relationship Id="rId9" Type="http://schemas.openxmlformats.org/officeDocument/2006/relationships/slideLayout" Target="../slideLayouts/slideLayout368.xml"/><Relationship Id="rId14" Type="http://schemas.openxmlformats.org/officeDocument/2006/relationships/slideLayout" Target="../slideLayouts/slideLayout373.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381.xml"/><Relationship Id="rId13" Type="http://schemas.openxmlformats.org/officeDocument/2006/relationships/theme" Target="../theme/theme21.xml"/><Relationship Id="rId3" Type="http://schemas.openxmlformats.org/officeDocument/2006/relationships/slideLayout" Target="../slideLayouts/slideLayout376.xml"/><Relationship Id="rId7" Type="http://schemas.openxmlformats.org/officeDocument/2006/relationships/slideLayout" Target="../slideLayouts/slideLayout380.xml"/><Relationship Id="rId12" Type="http://schemas.openxmlformats.org/officeDocument/2006/relationships/slideLayout" Target="../slideLayouts/slideLayout385.xml"/><Relationship Id="rId2" Type="http://schemas.openxmlformats.org/officeDocument/2006/relationships/slideLayout" Target="../slideLayouts/slideLayout375.xml"/><Relationship Id="rId1" Type="http://schemas.openxmlformats.org/officeDocument/2006/relationships/slideLayout" Target="../slideLayouts/slideLayout374.xml"/><Relationship Id="rId6" Type="http://schemas.openxmlformats.org/officeDocument/2006/relationships/slideLayout" Target="../slideLayouts/slideLayout379.xml"/><Relationship Id="rId11" Type="http://schemas.openxmlformats.org/officeDocument/2006/relationships/slideLayout" Target="../slideLayouts/slideLayout384.xml"/><Relationship Id="rId5" Type="http://schemas.openxmlformats.org/officeDocument/2006/relationships/slideLayout" Target="../slideLayouts/slideLayout378.xml"/><Relationship Id="rId10" Type="http://schemas.openxmlformats.org/officeDocument/2006/relationships/slideLayout" Target="../slideLayouts/slideLayout383.xml"/><Relationship Id="rId4" Type="http://schemas.openxmlformats.org/officeDocument/2006/relationships/slideLayout" Target="../slideLayouts/slideLayout377.xml"/><Relationship Id="rId9" Type="http://schemas.openxmlformats.org/officeDocument/2006/relationships/slideLayout" Target="../slideLayouts/slideLayout38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theme" Target="../theme/theme3.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18" Type="http://schemas.openxmlformats.org/officeDocument/2006/relationships/slideLayout" Target="../slideLayouts/slideLayout59.xml"/><Relationship Id="rId26" Type="http://schemas.openxmlformats.org/officeDocument/2006/relationships/theme" Target="../theme/theme4.xml"/><Relationship Id="rId3" Type="http://schemas.openxmlformats.org/officeDocument/2006/relationships/slideLayout" Target="../slideLayouts/slideLayout44.xml"/><Relationship Id="rId21" Type="http://schemas.openxmlformats.org/officeDocument/2006/relationships/slideLayout" Target="../slideLayouts/slideLayout62.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17" Type="http://schemas.openxmlformats.org/officeDocument/2006/relationships/slideLayout" Target="../slideLayouts/slideLayout58.xml"/><Relationship Id="rId25" Type="http://schemas.openxmlformats.org/officeDocument/2006/relationships/slideLayout" Target="../slideLayouts/slideLayout66.xml"/><Relationship Id="rId2" Type="http://schemas.openxmlformats.org/officeDocument/2006/relationships/slideLayout" Target="../slideLayouts/slideLayout43.xml"/><Relationship Id="rId16" Type="http://schemas.openxmlformats.org/officeDocument/2006/relationships/slideLayout" Target="../slideLayouts/slideLayout57.xml"/><Relationship Id="rId20" Type="http://schemas.openxmlformats.org/officeDocument/2006/relationships/slideLayout" Target="../slideLayouts/slideLayout61.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24" Type="http://schemas.openxmlformats.org/officeDocument/2006/relationships/slideLayout" Target="../slideLayouts/slideLayout65.xml"/><Relationship Id="rId5" Type="http://schemas.openxmlformats.org/officeDocument/2006/relationships/slideLayout" Target="../slideLayouts/slideLayout46.xml"/><Relationship Id="rId15" Type="http://schemas.openxmlformats.org/officeDocument/2006/relationships/slideLayout" Target="../slideLayouts/slideLayout56.xml"/><Relationship Id="rId23" Type="http://schemas.openxmlformats.org/officeDocument/2006/relationships/slideLayout" Target="../slideLayouts/slideLayout64.xml"/><Relationship Id="rId10" Type="http://schemas.openxmlformats.org/officeDocument/2006/relationships/slideLayout" Target="../slideLayouts/slideLayout51.xml"/><Relationship Id="rId19" Type="http://schemas.openxmlformats.org/officeDocument/2006/relationships/slideLayout" Target="../slideLayouts/slideLayout60.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 Id="rId22" Type="http://schemas.openxmlformats.org/officeDocument/2006/relationships/slideLayout" Target="../slideLayouts/slideLayout6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slideLayout" Target="../slideLayouts/slideLayout79.xml"/><Relationship Id="rId18" Type="http://schemas.openxmlformats.org/officeDocument/2006/relationships/slideLayout" Target="../slideLayouts/slideLayout84.xml"/><Relationship Id="rId26" Type="http://schemas.openxmlformats.org/officeDocument/2006/relationships/slideLayout" Target="../slideLayouts/slideLayout92.xml"/><Relationship Id="rId3" Type="http://schemas.openxmlformats.org/officeDocument/2006/relationships/slideLayout" Target="../slideLayouts/slideLayout69.xml"/><Relationship Id="rId21" Type="http://schemas.openxmlformats.org/officeDocument/2006/relationships/slideLayout" Target="../slideLayouts/slideLayout87.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17" Type="http://schemas.openxmlformats.org/officeDocument/2006/relationships/slideLayout" Target="../slideLayouts/slideLayout83.xml"/><Relationship Id="rId25" Type="http://schemas.openxmlformats.org/officeDocument/2006/relationships/slideLayout" Target="../slideLayouts/slideLayout91.xml"/><Relationship Id="rId2" Type="http://schemas.openxmlformats.org/officeDocument/2006/relationships/slideLayout" Target="../slideLayouts/slideLayout68.xml"/><Relationship Id="rId16" Type="http://schemas.openxmlformats.org/officeDocument/2006/relationships/slideLayout" Target="../slideLayouts/slideLayout82.xml"/><Relationship Id="rId20" Type="http://schemas.openxmlformats.org/officeDocument/2006/relationships/slideLayout" Target="../slideLayouts/slideLayout86.xml"/><Relationship Id="rId29" Type="http://schemas.openxmlformats.org/officeDocument/2006/relationships/slideLayout" Target="../slideLayouts/slideLayout95.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24" Type="http://schemas.openxmlformats.org/officeDocument/2006/relationships/slideLayout" Target="../slideLayouts/slideLayout90.xml"/><Relationship Id="rId5" Type="http://schemas.openxmlformats.org/officeDocument/2006/relationships/slideLayout" Target="../slideLayouts/slideLayout71.xml"/><Relationship Id="rId15" Type="http://schemas.openxmlformats.org/officeDocument/2006/relationships/slideLayout" Target="../slideLayouts/slideLayout81.xml"/><Relationship Id="rId23" Type="http://schemas.openxmlformats.org/officeDocument/2006/relationships/slideLayout" Target="../slideLayouts/slideLayout89.xml"/><Relationship Id="rId28" Type="http://schemas.openxmlformats.org/officeDocument/2006/relationships/slideLayout" Target="../slideLayouts/slideLayout94.xml"/><Relationship Id="rId10" Type="http://schemas.openxmlformats.org/officeDocument/2006/relationships/slideLayout" Target="../slideLayouts/slideLayout76.xml"/><Relationship Id="rId19" Type="http://schemas.openxmlformats.org/officeDocument/2006/relationships/slideLayout" Target="../slideLayouts/slideLayout85.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slideLayout" Target="../slideLayouts/slideLayout80.xml"/><Relationship Id="rId22" Type="http://schemas.openxmlformats.org/officeDocument/2006/relationships/slideLayout" Target="../slideLayouts/slideLayout88.xml"/><Relationship Id="rId27" Type="http://schemas.openxmlformats.org/officeDocument/2006/relationships/slideLayout" Target="../slideLayouts/slideLayout93.xml"/><Relationship Id="rId30"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03.xml"/><Relationship Id="rId13" Type="http://schemas.openxmlformats.org/officeDocument/2006/relationships/slideLayout" Target="../slideLayouts/slideLayout108.xml"/><Relationship Id="rId18" Type="http://schemas.openxmlformats.org/officeDocument/2006/relationships/theme" Target="../theme/theme6.xml"/><Relationship Id="rId3" Type="http://schemas.openxmlformats.org/officeDocument/2006/relationships/slideLayout" Target="../slideLayouts/slideLayout98.xml"/><Relationship Id="rId7" Type="http://schemas.openxmlformats.org/officeDocument/2006/relationships/slideLayout" Target="../slideLayouts/slideLayout102.xml"/><Relationship Id="rId12" Type="http://schemas.openxmlformats.org/officeDocument/2006/relationships/slideLayout" Target="../slideLayouts/slideLayout107.xml"/><Relationship Id="rId17" Type="http://schemas.openxmlformats.org/officeDocument/2006/relationships/slideLayout" Target="../slideLayouts/slideLayout112.xml"/><Relationship Id="rId2" Type="http://schemas.openxmlformats.org/officeDocument/2006/relationships/slideLayout" Target="../slideLayouts/slideLayout97.xml"/><Relationship Id="rId16" Type="http://schemas.openxmlformats.org/officeDocument/2006/relationships/slideLayout" Target="../slideLayouts/slideLayout111.xml"/><Relationship Id="rId1" Type="http://schemas.openxmlformats.org/officeDocument/2006/relationships/slideLayout" Target="../slideLayouts/slideLayout96.xml"/><Relationship Id="rId6" Type="http://schemas.openxmlformats.org/officeDocument/2006/relationships/slideLayout" Target="../slideLayouts/slideLayout101.xml"/><Relationship Id="rId11" Type="http://schemas.openxmlformats.org/officeDocument/2006/relationships/slideLayout" Target="../slideLayouts/slideLayout106.xml"/><Relationship Id="rId5" Type="http://schemas.openxmlformats.org/officeDocument/2006/relationships/slideLayout" Target="../slideLayouts/slideLayout100.xml"/><Relationship Id="rId15" Type="http://schemas.openxmlformats.org/officeDocument/2006/relationships/slideLayout" Target="../slideLayouts/slideLayout110.xml"/><Relationship Id="rId10" Type="http://schemas.openxmlformats.org/officeDocument/2006/relationships/slideLayout" Target="../slideLayouts/slideLayout105.xml"/><Relationship Id="rId4" Type="http://schemas.openxmlformats.org/officeDocument/2006/relationships/slideLayout" Target="../slideLayouts/slideLayout99.xml"/><Relationship Id="rId9" Type="http://schemas.openxmlformats.org/officeDocument/2006/relationships/slideLayout" Target="../slideLayouts/slideLayout104.xml"/><Relationship Id="rId14" Type="http://schemas.openxmlformats.org/officeDocument/2006/relationships/slideLayout" Target="../slideLayouts/slideLayout10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20.xml"/><Relationship Id="rId13" Type="http://schemas.openxmlformats.org/officeDocument/2006/relationships/slideLayout" Target="../slideLayouts/slideLayout125.xml"/><Relationship Id="rId3" Type="http://schemas.openxmlformats.org/officeDocument/2006/relationships/slideLayout" Target="../slideLayouts/slideLayout115.xml"/><Relationship Id="rId7" Type="http://schemas.openxmlformats.org/officeDocument/2006/relationships/slideLayout" Target="../slideLayouts/slideLayout119.xml"/><Relationship Id="rId12" Type="http://schemas.openxmlformats.org/officeDocument/2006/relationships/slideLayout" Target="../slideLayouts/slideLayout124.xml"/><Relationship Id="rId2" Type="http://schemas.openxmlformats.org/officeDocument/2006/relationships/slideLayout" Target="../slideLayouts/slideLayout114.xml"/><Relationship Id="rId16" Type="http://schemas.openxmlformats.org/officeDocument/2006/relationships/theme" Target="../theme/theme7.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5" Type="http://schemas.openxmlformats.org/officeDocument/2006/relationships/slideLayout" Target="../slideLayouts/slideLayout117.xml"/><Relationship Id="rId15" Type="http://schemas.openxmlformats.org/officeDocument/2006/relationships/slideLayout" Target="../slideLayouts/slideLayout127.xml"/><Relationship Id="rId10" Type="http://schemas.openxmlformats.org/officeDocument/2006/relationships/slideLayout" Target="../slideLayouts/slideLayout122.xml"/><Relationship Id="rId4" Type="http://schemas.openxmlformats.org/officeDocument/2006/relationships/slideLayout" Target="../slideLayouts/slideLayout116.xml"/><Relationship Id="rId9" Type="http://schemas.openxmlformats.org/officeDocument/2006/relationships/slideLayout" Target="../slideLayouts/slideLayout121.xml"/><Relationship Id="rId14" Type="http://schemas.openxmlformats.org/officeDocument/2006/relationships/slideLayout" Target="../slideLayouts/slideLayout12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35.xml"/><Relationship Id="rId13" Type="http://schemas.openxmlformats.org/officeDocument/2006/relationships/slideLayout" Target="../slideLayouts/slideLayout140.xml"/><Relationship Id="rId18" Type="http://schemas.openxmlformats.org/officeDocument/2006/relationships/slideLayout" Target="../slideLayouts/slideLayout145.xml"/><Relationship Id="rId3" Type="http://schemas.openxmlformats.org/officeDocument/2006/relationships/slideLayout" Target="../slideLayouts/slideLayout130.xml"/><Relationship Id="rId21" Type="http://schemas.openxmlformats.org/officeDocument/2006/relationships/slideLayout" Target="../slideLayouts/slideLayout148.xml"/><Relationship Id="rId7" Type="http://schemas.openxmlformats.org/officeDocument/2006/relationships/slideLayout" Target="../slideLayouts/slideLayout134.xml"/><Relationship Id="rId12" Type="http://schemas.openxmlformats.org/officeDocument/2006/relationships/slideLayout" Target="../slideLayouts/slideLayout139.xml"/><Relationship Id="rId17" Type="http://schemas.openxmlformats.org/officeDocument/2006/relationships/slideLayout" Target="../slideLayouts/slideLayout144.xml"/><Relationship Id="rId2" Type="http://schemas.openxmlformats.org/officeDocument/2006/relationships/slideLayout" Target="../slideLayouts/slideLayout129.xml"/><Relationship Id="rId16" Type="http://schemas.openxmlformats.org/officeDocument/2006/relationships/slideLayout" Target="../slideLayouts/slideLayout143.xml"/><Relationship Id="rId20" Type="http://schemas.openxmlformats.org/officeDocument/2006/relationships/slideLayout" Target="../slideLayouts/slideLayout147.xml"/><Relationship Id="rId1" Type="http://schemas.openxmlformats.org/officeDocument/2006/relationships/slideLayout" Target="../slideLayouts/slideLayout128.xml"/><Relationship Id="rId6" Type="http://schemas.openxmlformats.org/officeDocument/2006/relationships/slideLayout" Target="../slideLayouts/slideLayout133.xml"/><Relationship Id="rId11" Type="http://schemas.openxmlformats.org/officeDocument/2006/relationships/slideLayout" Target="../slideLayouts/slideLayout138.xml"/><Relationship Id="rId5" Type="http://schemas.openxmlformats.org/officeDocument/2006/relationships/slideLayout" Target="../slideLayouts/slideLayout132.xml"/><Relationship Id="rId15" Type="http://schemas.openxmlformats.org/officeDocument/2006/relationships/slideLayout" Target="../slideLayouts/slideLayout142.xml"/><Relationship Id="rId23" Type="http://schemas.openxmlformats.org/officeDocument/2006/relationships/theme" Target="../theme/theme8.xml"/><Relationship Id="rId10" Type="http://schemas.openxmlformats.org/officeDocument/2006/relationships/slideLayout" Target="../slideLayouts/slideLayout137.xml"/><Relationship Id="rId19" Type="http://schemas.openxmlformats.org/officeDocument/2006/relationships/slideLayout" Target="../slideLayouts/slideLayout146.xml"/><Relationship Id="rId4" Type="http://schemas.openxmlformats.org/officeDocument/2006/relationships/slideLayout" Target="../slideLayouts/slideLayout131.xml"/><Relationship Id="rId9" Type="http://schemas.openxmlformats.org/officeDocument/2006/relationships/slideLayout" Target="../slideLayouts/slideLayout136.xml"/><Relationship Id="rId14" Type="http://schemas.openxmlformats.org/officeDocument/2006/relationships/slideLayout" Target="../slideLayouts/slideLayout141.xml"/><Relationship Id="rId22" Type="http://schemas.openxmlformats.org/officeDocument/2006/relationships/slideLayout" Target="../slideLayouts/slideLayout149.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57.xml"/><Relationship Id="rId13" Type="http://schemas.openxmlformats.org/officeDocument/2006/relationships/slideLayout" Target="../slideLayouts/slideLayout162.xml"/><Relationship Id="rId18" Type="http://schemas.openxmlformats.org/officeDocument/2006/relationships/slideLayout" Target="../slideLayouts/slideLayout167.xml"/><Relationship Id="rId26" Type="http://schemas.openxmlformats.org/officeDocument/2006/relationships/slideLayout" Target="../slideLayouts/slideLayout175.xml"/><Relationship Id="rId39" Type="http://schemas.openxmlformats.org/officeDocument/2006/relationships/slideLayout" Target="../slideLayouts/slideLayout188.xml"/><Relationship Id="rId3" Type="http://schemas.openxmlformats.org/officeDocument/2006/relationships/slideLayout" Target="../slideLayouts/slideLayout152.xml"/><Relationship Id="rId21" Type="http://schemas.openxmlformats.org/officeDocument/2006/relationships/slideLayout" Target="../slideLayouts/slideLayout170.xml"/><Relationship Id="rId34" Type="http://schemas.openxmlformats.org/officeDocument/2006/relationships/slideLayout" Target="../slideLayouts/slideLayout183.xml"/><Relationship Id="rId42" Type="http://schemas.openxmlformats.org/officeDocument/2006/relationships/slideLayout" Target="../slideLayouts/slideLayout191.xml"/><Relationship Id="rId7" Type="http://schemas.openxmlformats.org/officeDocument/2006/relationships/slideLayout" Target="../slideLayouts/slideLayout156.xml"/><Relationship Id="rId12" Type="http://schemas.openxmlformats.org/officeDocument/2006/relationships/slideLayout" Target="../slideLayouts/slideLayout161.xml"/><Relationship Id="rId17" Type="http://schemas.openxmlformats.org/officeDocument/2006/relationships/slideLayout" Target="../slideLayouts/slideLayout166.xml"/><Relationship Id="rId25" Type="http://schemas.openxmlformats.org/officeDocument/2006/relationships/slideLayout" Target="../slideLayouts/slideLayout174.xml"/><Relationship Id="rId33" Type="http://schemas.openxmlformats.org/officeDocument/2006/relationships/slideLayout" Target="../slideLayouts/slideLayout182.xml"/><Relationship Id="rId38" Type="http://schemas.openxmlformats.org/officeDocument/2006/relationships/slideLayout" Target="../slideLayouts/slideLayout187.xml"/><Relationship Id="rId2" Type="http://schemas.openxmlformats.org/officeDocument/2006/relationships/slideLayout" Target="../slideLayouts/slideLayout151.xml"/><Relationship Id="rId16" Type="http://schemas.openxmlformats.org/officeDocument/2006/relationships/slideLayout" Target="../slideLayouts/slideLayout165.xml"/><Relationship Id="rId20" Type="http://schemas.openxmlformats.org/officeDocument/2006/relationships/slideLayout" Target="../slideLayouts/slideLayout169.xml"/><Relationship Id="rId29" Type="http://schemas.openxmlformats.org/officeDocument/2006/relationships/slideLayout" Target="../slideLayouts/slideLayout178.xml"/><Relationship Id="rId41" Type="http://schemas.openxmlformats.org/officeDocument/2006/relationships/slideLayout" Target="../slideLayouts/slideLayout190.xml"/><Relationship Id="rId1" Type="http://schemas.openxmlformats.org/officeDocument/2006/relationships/slideLayout" Target="../slideLayouts/slideLayout150.xml"/><Relationship Id="rId6" Type="http://schemas.openxmlformats.org/officeDocument/2006/relationships/slideLayout" Target="../slideLayouts/slideLayout155.xml"/><Relationship Id="rId11" Type="http://schemas.openxmlformats.org/officeDocument/2006/relationships/slideLayout" Target="../slideLayouts/slideLayout160.xml"/><Relationship Id="rId24" Type="http://schemas.openxmlformats.org/officeDocument/2006/relationships/slideLayout" Target="../slideLayouts/slideLayout173.xml"/><Relationship Id="rId32" Type="http://schemas.openxmlformats.org/officeDocument/2006/relationships/slideLayout" Target="../slideLayouts/slideLayout181.xml"/><Relationship Id="rId37" Type="http://schemas.openxmlformats.org/officeDocument/2006/relationships/slideLayout" Target="../slideLayouts/slideLayout186.xml"/><Relationship Id="rId40" Type="http://schemas.openxmlformats.org/officeDocument/2006/relationships/slideLayout" Target="../slideLayouts/slideLayout189.xml"/><Relationship Id="rId45" Type="http://schemas.openxmlformats.org/officeDocument/2006/relationships/theme" Target="../theme/theme9.xml"/><Relationship Id="rId5" Type="http://schemas.openxmlformats.org/officeDocument/2006/relationships/slideLayout" Target="../slideLayouts/slideLayout154.xml"/><Relationship Id="rId15" Type="http://schemas.openxmlformats.org/officeDocument/2006/relationships/slideLayout" Target="../slideLayouts/slideLayout164.xml"/><Relationship Id="rId23" Type="http://schemas.openxmlformats.org/officeDocument/2006/relationships/slideLayout" Target="../slideLayouts/slideLayout172.xml"/><Relationship Id="rId28" Type="http://schemas.openxmlformats.org/officeDocument/2006/relationships/slideLayout" Target="../slideLayouts/slideLayout177.xml"/><Relationship Id="rId36" Type="http://schemas.openxmlformats.org/officeDocument/2006/relationships/slideLayout" Target="../slideLayouts/slideLayout185.xml"/><Relationship Id="rId10" Type="http://schemas.openxmlformats.org/officeDocument/2006/relationships/slideLayout" Target="../slideLayouts/slideLayout159.xml"/><Relationship Id="rId19" Type="http://schemas.openxmlformats.org/officeDocument/2006/relationships/slideLayout" Target="../slideLayouts/slideLayout168.xml"/><Relationship Id="rId31" Type="http://schemas.openxmlformats.org/officeDocument/2006/relationships/slideLayout" Target="../slideLayouts/slideLayout180.xml"/><Relationship Id="rId44" Type="http://schemas.openxmlformats.org/officeDocument/2006/relationships/slideLayout" Target="../slideLayouts/slideLayout193.xml"/><Relationship Id="rId4" Type="http://schemas.openxmlformats.org/officeDocument/2006/relationships/slideLayout" Target="../slideLayouts/slideLayout153.xml"/><Relationship Id="rId9" Type="http://schemas.openxmlformats.org/officeDocument/2006/relationships/slideLayout" Target="../slideLayouts/slideLayout158.xml"/><Relationship Id="rId14" Type="http://schemas.openxmlformats.org/officeDocument/2006/relationships/slideLayout" Target="../slideLayouts/slideLayout163.xml"/><Relationship Id="rId22" Type="http://schemas.openxmlformats.org/officeDocument/2006/relationships/slideLayout" Target="../slideLayouts/slideLayout171.xml"/><Relationship Id="rId27" Type="http://schemas.openxmlformats.org/officeDocument/2006/relationships/slideLayout" Target="../slideLayouts/slideLayout176.xml"/><Relationship Id="rId30" Type="http://schemas.openxmlformats.org/officeDocument/2006/relationships/slideLayout" Target="../slideLayouts/slideLayout179.xml"/><Relationship Id="rId35" Type="http://schemas.openxmlformats.org/officeDocument/2006/relationships/slideLayout" Target="../slideLayouts/slideLayout184.xml"/><Relationship Id="rId43" Type="http://schemas.openxmlformats.org/officeDocument/2006/relationships/slideLayout" Target="../slideLayouts/slideLayout19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3" cy="757131"/>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0701" y="1447800"/>
            <a:ext cx="11152188" cy="51816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71470716"/>
      </p:ext>
    </p:extLst>
  </p:cSld>
  <p:clrMap bg1="dk1" tx1="lt1" bg2="dk2" tx2="lt2" accent1="accent1" accent2="accent2" accent3="accent3" accent4="accent4" accent5="accent5" accent6="accent6" hlink="hlink" folHlink="folHlink"/>
  <p:sldLayoutIdLst>
    <p:sldLayoutId id="2147484083" r:id="rId1"/>
    <p:sldLayoutId id="2147484084" r:id="rId2"/>
    <p:sldLayoutId id="2147484097" r:id="rId3"/>
    <p:sldLayoutId id="2147484085" r:id="rId4"/>
    <p:sldLayoutId id="2147484086" r:id="rId5"/>
    <p:sldLayoutId id="2147484087" r:id="rId6"/>
    <p:sldLayoutId id="2147484088" r:id="rId7"/>
    <p:sldLayoutId id="2147484089" r:id="rId8"/>
    <p:sldLayoutId id="2147484090" r:id="rId9"/>
    <p:sldLayoutId id="2147484092" r:id="rId10"/>
    <p:sldLayoutId id="2147484098" r:id="rId11"/>
    <p:sldLayoutId id="2147484100" r:id="rId12"/>
    <p:sldLayoutId id="2147484099" r:id="rId13"/>
    <p:sldLayoutId id="2147484093" r:id="rId14"/>
    <p:sldLayoutId id="2147484094" r:id="rId15"/>
    <p:sldLayoutId id="2147484095" r:id="rId16"/>
    <p:sldLayoutId id="2147484096" r:id="rId17"/>
  </p:sldLayoutIdLst>
  <p:transition>
    <p:fade/>
  </p:transition>
  <p:timing>
    <p:tnLst>
      <p:par>
        <p:cTn id="1" dur="indefinite" restart="never" nodeType="tmRoot"/>
      </p:par>
    </p:tnLst>
  </p:timing>
  <p:txStyles>
    <p:titleStyle>
      <a:lvl1pPr algn="l" defTabSz="914325" rtl="0" eaLnBrk="1" latinLnBrk="0" hangingPunct="1">
        <a:lnSpc>
          <a:spcPct val="90000"/>
        </a:lnSpc>
        <a:spcBef>
          <a:spcPct val="0"/>
        </a:spcBef>
        <a:buNone/>
        <a:defRPr lang="en-US" sz="5500" b="0" kern="1200" cap="none" spc="-100" baseline="0" dirty="0" smtClean="0">
          <a:ln w="3175">
            <a:noFill/>
          </a:ln>
          <a:solidFill>
            <a:schemeClr val="bg2">
              <a:alpha val="99000"/>
            </a:schemeClr>
          </a:solidFill>
          <a:effectLst/>
          <a:latin typeface="+mj-lt"/>
          <a:ea typeface="+mn-ea"/>
          <a:cs typeface="Arial" charset="0"/>
        </a:defRPr>
      </a:lvl1pPr>
    </p:titleStyle>
    <p:bodyStyle>
      <a:lvl1pPr marL="339711" marR="0" indent="-339711" algn="l" defTabSz="914325" rtl="0" eaLnBrk="1" fontAlgn="auto" latinLnBrk="0" hangingPunct="1">
        <a:lnSpc>
          <a:spcPct val="90000"/>
        </a:lnSpc>
        <a:spcBef>
          <a:spcPct val="20000"/>
        </a:spcBef>
        <a:spcAft>
          <a:spcPts val="0"/>
        </a:spcAft>
        <a:buClrTx/>
        <a:buSzPct val="90000"/>
        <a:buFont typeface="Arial" pitchFamily="34" charset="0"/>
        <a:buChar char="•"/>
        <a:tabLst/>
        <a:defRPr sz="3600" kern="1200" spc="-71" baseline="0">
          <a:solidFill>
            <a:schemeClr val="bg1">
              <a:lumMod val="75000"/>
              <a:lumOff val="25000"/>
              <a:alpha val="99000"/>
            </a:schemeClr>
          </a:solidFill>
          <a:latin typeface="+mn-lt"/>
          <a:ea typeface="+mn-ea"/>
          <a:cs typeface="+mn-cs"/>
        </a:defRPr>
      </a:lvl1pPr>
      <a:lvl2pPr marL="573064" marR="0" indent="-233354" algn="l" defTabSz="914325"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1">
              <a:lumMod val="75000"/>
              <a:lumOff val="25000"/>
              <a:alpha val="99000"/>
            </a:schemeClr>
          </a:solidFill>
          <a:latin typeface="+mn-lt"/>
          <a:ea typeface="+mn-ea"/>
          <a:cs typeface="+mn-cs"/>
        </a:defRPr>
      </a:lvl2pPr>
      <a:lvl3pPr marL="798480" marR="0" indent="-225415" algn="l" defTabSz="914325" rtl="0" eaLnBrk="1" fontAlgn="auto" latinLnBrk="0" hangingPunct="1">
        <a:lnSpc>
          <a:spcPct val="90000"/>
        </a:lnSpc>
        <a:spcBef>
          <a:spcPct val="20000"/>
        </a:spcBef>
        <a:spcAft>
          <a:spcPts val="0"/>
        </a:spcAft>
        <a:buClrTx/>
        <a:buSzPct val="90000"/>
        <a:buFont typeface="Wingdings" pitchFamily="2" charset="2"/>
        <a:buChar char=""/>
        <a:tabLst>
          <a:tab pos="798480" algn="l"/>
        </a:tabLst>
        <a:defRPr sz="2400" kern="1200" spc="0" baseline="0">
          <a:solidFill>
            <a:schemeClr val="bg1">
              <a:lumMod val="75000"/>
              <a:lumOff val="25000"/>
              <a:alpha val="99000"/>
            </a:schemeClr>
          </a:solidFill>
          <a:latin typeface="+mn-lt"/>
          <a:ea typeface="+mn-ea"/>
          <a:cs typeface="+mn-cs"/>
        </a:defRPr>
      </a:lvl3pPr>
      <a:lvl4pPr marL="1030245" marR="0" indent="-231765" algn="l" defTabSz="914325"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255660" marR="0" indent="-225415" algn="l" defTabSz="914325" rtl="0" eaLnBrk="1" fontAlgn="auto" latinLnBrk="0" hangingPunct="1">
        <a:lnSpc>
          <a:spcPct val="90000"/>
        </a:lnSpc>
        <a:spcBef>
          <a:spcPct val="20000"/>
        </a:spcBef>
        <a:spcAft>
          <a:spcPts val="0"/>
        </a:spcAft>
        <a:buClrTx/>
        <a:buSzPct val="90000"/>
        <a:buFont typeface="Wingdings" pitchFamily="2" charset="2"/>
        <a:buChar char=""/>
        <a:tabLst>
          <a:tab pos="1255660" algn="l"/>
        </a:tabLst>
        <a:defRPr sz="2000" kern="1200" spc="0" baseline="0">
          <a:solidFill>
            <a:schemeClr val="bg1">
              <a:lumMod val="75000"/>
              <a:lumOff val="25000"/>
              <a:alpha val="99000"/>
            </a:schemeClr>
          </a:solidFill>
          <a:latin typeface="+mn-lt"/>
          <a:ea typeface="+mn-ea"/>
          <a:cs typeface="+mn-cs"/>
        </a:defRPr>
      </a:lvl5pPr>
      <a:lvl6pPr marL="2514395"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57"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20"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883"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25" rtl="0" eaLnBrk="1" latinLnBrk="0" hangingPunct="1">
        <a:defRPr sz="1900" kern="1200">
          <a:solidFill>
            <a:schemeClr val="tx1"/>
          </a:solidFill>
          <a:latin typeface="+mn-lt"/>
          <a:ea typeface="+mn-ea"/>
          <a:cs typeface="+mn-cs"/>
        </a:defRPr>
      </a:lvl1pPr>
      <a:lvl2pPr marL="457163" algn="l" defTabSz="914325" rtl="0" eaLnBrk="1" latinLnBrk="0" hangingPunct="1">
        <a:defRPr sz="1900" kern="1200">
          <a:solidFill>
            <a:schemeClr val="tx1"/>
          </a:solidFill>
          <a:latin typeface="+mn-lt"/>
          <a:ea typeface="+mn-ea"/>
          <a:cs typeface="+mn-cs"/>
        </a:defRPr>
      </a:lvl2pPr>
      <a:lvl3pPr marL="914325" algn="l" defTabSz="914325" rtl="0" eaLnBrk="1" latinLnBrk="0" hangingPunct="1">
        <a:defRPr sz="1900" kern="1200">
          <a:solidFill>
            <a:schemeClr val="tx1"/>
          </a:solidFill>
          <a:latin typeface="+mn-lt"/>
          <a:ea typeface="+mn-ea"/>
          <a:cs typeface="+mn-cs"/>
        </a:defRPr>
      </a:lvl3pPr>
      <a:lvl4pPr marL="1371488" algn="l" defTabSz="914325" rtl="0" eaLnBrk="1" latinLnBrk="0" hangingPunct="1">
        <a:defRPr sz="1900" kern="1200">
          <a:solidFill>
            <a:schemeClr val="tx1"/>
          </a:solidFill>
          <a:latin typeface="+mn-lt"/>
          <a:ea typeface="+mn-ea"/>
          <a:cs typeface="+mn-cs"/>
        </a:defRPr>
      </a:lvl4pPr>
      <a:lvl5pPr marL="1828651" algn="l" defTabSz="914325" rtl="0" eaLnBrk="1" latinLnBrk="0" hangingPunct="1">
        <a:defRPr sz="1900" kern="1200">
          <a:solidFill>
            <a:schemeClr val="tx1"/>
          </a:solidFill>
          <a:latin typeface="+mn-lt"/>
          <a:ea typeface="+mn-ea"/>
          <a:cs typeface="+mn-cs"/>
        </a:defRPr>
      </a:lvl5pPr>
      <a:lvl6pPr marL="2285813" algn="l" defTabSz="914325" rtl="0" eaLnBrk="1" latinLnBrk="0" hangingPunct="1">
        <a:defRPr sz="1900" kern="1200">
          <a:solidFill>
            <a:schemeClr val="tx1"/>
          </a:solidFill>
          <a:latin typeface="+mn-lt"/>
          <a:ea typeface="+mn-ea"/>
          <a:cs typeface="+mn-cs"/>
        </a:defRPr>
      </a:lvl6pPr>
      <a:lvl7pPr marL="2742976" algn="l" defTabSz="914325" rtl="0" eaLnBrk="1" latinLnBrk="0" hangingPunct="1">
        <a:defRPr sz="1900" kern="1200">
          <a:solidFill>
            <a:schemeClr val="tx1"/>
          </a:solidFill>
          <a:latin typeface="+mn-lt"/>
          <a:ea typeface="+mn-ea"/>
          <a:cs typeface="+mn-cs"/>
        </a:defRPr>
      </a:lvl7pPr>
      <a:lvl8pPr marL="3200139" algn="l" defTabSz="914325" rtl="0" eaLnBrk="1" latinLnBrk="0" hangingPunct="1">
        <a:defRPr sz="1900" kern="1200">
          <a:solidFill>
            <a:schemeClr val="tx1"/>
          </a:solidFill>
          <a:latin typeface="+mn-lt"/>
          <a:ea typeface="+mn-ea"/>
          <a:cs typeface="+mn-cs"/>
        </a:defRPr>
      </a:lvl8pPr>
      <a:lvl9pPr marL="3657301" algn="l" defTabSz="914325" rtl="0" eaLnBrk="1" latinLnBrk="0" hangingPunct="1">
        <a:defRPr sz="19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0700" y="1447800"/>
            <a:ext cx="11152188" cy="5181600"/>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08691860"/>
      </p:ext>
    </p:extLst>
  </p:cSld>
  <p:clrMap bg1="lt1" tx1="dk1" bg2="lt2" tx2="dk2" accent1="accent1" accent2="accent2" accent3="accent3" accent4="accent4" accent5="accent5" accent6="accent6" hlink="hlink" folHlink="folHlink"/>
  <p:sldLayoutIdLst>
    <p:sldLayoutId id="2147484391" r:id="rId1"/>
    <p:sldLayoutId id="2147484392" r:id="rId2"/>
    <p:sldLayoutId id="2147484393" r:id="rId3"/>
    <p:sldLayoutId id="2147484394" r:id="rId4"/>
    <p:sldLayoutId id="2147484395" r:id="rId5"/>
    <p:sldLayoutId id="2147484396" r:id="rId6"/>
    <p:sldLayoutId id="2147484397" r:id="rId7"/>
    <p:sldLayoutId id="2147484398" r:id="rId8"/>
    <p:sldLayoutId id="2147484399" r:id="rId9"/>
    <p:sldLayoutId id="2147484400" r:id="rId10"/>
    <p:sldLayoutId id="2147484401" r:id="rId11"/>
    <p:sldLayoutId id="2147484402" r:id="rId12"/>
    <p:sldLayoutId id="2147484403" r:id="rId13"/>
    <p:sldLayoutId id="2147484404" r:id="rId14"/>
    <p:sldLayoutId id="2147484405" r:id="rId15"/>
    <p:sldLayoutId id="2147484406" r:id="rId16"/>
    <p:sldLayoutId id="2147484407" r:id="rId17"/>
    <p:sldLayoutId id="2147484408" r:id="rId18"/>
    <p:sldLayoutId id="2147484409" r:id="rId19"/>
    <p:sldLayoutId id="2147484410" r:id="rId20"/>
    <p:sldLayoutId id="2147484411" r:id="rId21"/>
    <p:sldLayoutId id="2147484412" r:id="rId22"/>
    <p:sldLayoutId id="2147484413" r:id="rId23"/>
    <p:sldLayoutId id="2147484414" r:id="rId24"/>
    <p:sldLayoutId id="2147484415" r:id="rId25"/>
    <p:sldLayoutId id="2147484416" r:id="rId26"/>
    <p:sldLayoutId id="2147484417" r:id="rId27"/>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5400" b="0" kern="1200" cap="none" spc="-100" baseline="0" dirty="0" smtClean="0">
          <a:ln w="3175">
            <a:noFill/>
          </a:ln>
          <a:solidFill>
            <a:schemeClr val="accent1">
              <a:alpha val="99000"/>
            </a:schemeClr>
          </a:solidFill>
          <a:effectLst/>
          <a:latin typeface="+mj-lt"/>
          <a:ea typeface="+mn-ea"/>
          <a:cs typeface="Arial" charset="0"/>
        </a:defRPr>
      </a:lvl1pPr>
    </p:titleStyle>
    <p:bodyStyle>
      <a:lvl1pPr marL="339725" marR="0" indent="-339725" algn="l" defTabSz="914363" rtl="0" eaLnBrk="1" fontAlgn="auto" latinLnBrk="0" hangingPunct="1">
        <a:lnSpc>
          <a:spcPct val="90000"/>
        </a:lnSpc>
        <a:spcBef>
          <a:spcPct val="20000"/>
        </a:spcBef>
        <a:spcAft>
          <a:spcPts val="0"/>
        </a:spcAft>
        <a:buClrTx/>
        <a:buSzPct val="90000"/>
        <a:buFont typeface="Arial" pitchFamily="34" charset="0"/>
        <a:buChar char="•"/>
        <a:tabLst/>
        <a:defRPr sz="3600" kern="1200" spc="-70" baseline="0">
          <a:solidFill>
            <a:schemeClr val="tx1">
              <a:alpha val="99000"/>
            </a:schemeClr>
          </a:solidFill>
          <a:latin typeface="+mn-lt"/>
          <a:ea typeface="+mn-ea"/>
          <a:cs typeface="+mn-cs"/>
        </a:defRPr>
      </a:lvl1pPr>
      <a:lvl2pPr marL="573088"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tx1">
              <a:alpha val="99000"/>
            </a:schemeClr>
          </a:solidFill>
          <a:latin typeface="+mn-lt"/>
          <a:ea typeface="+mn-ea"/>
          <a:cs typeface="+mn-cs"/>
        </a:defRPr>
      </a:lvl2pPr>
      <a:lvl3pPr marL="7985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sz="2400" kern="1200" spc="0" baseline="0">
          <a:solidFill>
            <a:schemeClr val="tx1">
              <a:alpha val="99000"/>
            </a:schemeClr>
          </a:solidFill>
          <a:latin typeface="+mn-lt"/>
          <a:ea typeface="+mn-ea"/>
          <a:cs typeface="+mn-cs"/>
        </a:defRPr>
      </a:lvl3pPr>
      <a:lvl4pPr marL="1030288" marR="0" indent="-231775"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tx1">
              <a:alpha val="99000"/>
            </a:schemeClr>
          </a:solidFill>
          <a:latin typeface="+mn-lt"/>
          <a:ea typeface="+mn-ea"/>
          <a:cs typeface="+mn-cs"/>
        </a:defRPr>
      </a:lvl4pPr>
      <a:lvl5pPr marL="12557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sz="2000" kern="1200" spc="0" baseline="0">
          <a:solidFill>
            <a:schemeClr val="tx1">
              <a:alpha val="99000"/>
            </a:schemeClr>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0700" y="1447800"/>
            <a:ext cx="11152188" cy="51816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273804543"/>
      </p:ext>
    </p:extLst>
  </p:cSld>
  <p:clrMap bg1="dk1" tx1="lt1" bg2="dk2" tx2="lt2" accent1="accent1" accent2="accent2" accent3="accent3" accent4="accent4" accent5="accent5" accent6="accent6" hlink="hlink" folHlink="folHlink"/>
  <p:sldLayoutIdLst>
    <p:sldLayoutId id="2147484419" r:id="rId1"/>
    <p:sldLayoutId id="2147484420" r:id="rId2"/>
    <p:sldLayoutId id="2147484421" r:id="rId3"/>
    <p:sldLayoutId id="2147484422" r:id="rId4"/>
    <p:sldLayoutId id="2147484423" r:id="rId5"/>
    <p:sldLayoutId id="2147484424" r:id="rId6"/>
    <p:sldLayoutId id="2147484425" r:id="rId7"/>
    <p:sldLayoutId id="2147484426" r:id="rId8"/>
    <p:sldLayoutId id="2147484427" r:id="rId9"/>
    <p:sldLayoutId id="2147484428" r:id="rId10"/>
    <p:sldLayoutId id="2147484429" r:id="rId11"/>
    <p:sldLayoutId id="2147484430" r:id="rId12"/>
    <p:sldLayoutId id="2147484431" r:id="rId13"/>
    <p:sldLayoutId id="2147484432" r:id="rId14"/>
    <p:sldLayoutId id="2147484433" r:id="rId15"/>
    <p:sldLayoutId id="2147484434" r:id="rId16"/>
    <p:sldLayoutId id="2147484435" r:id="rId17"/>
    <p:sldLayoutId id="2147484436" r:id="rId18"/>
    <p:sldLayoutId id="2147484437" r:id="rId19"/>
    <p:sldLayoutId id="2147484438" r:id="rId20"/>
    <p:sldLayoutId id="2147484439" r:id="rId21"/>
    <p:sldLayoutId id="2147484440" r:id="rId22"/>
    <p:sldLayoutId id="2147484441" r:id="rId23"/>
    <p:sldLayoutId id="2147484442" r:id="rId24"/>
    <p:sldLayoutId id="2147484444" r:id="rId25"/>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5400" b="0" kern="1200" cap="none" spc="-100" baseline="0" dirty="0" smtClean="0">
          <a:ln w="3175">
            <a:noFill/>
          </a:ln>
          <a:solidFill>
            <a:schemeClr val="bg2">
              <a:alpha val="99000"/>
            </a:schemeClr>
          </a:solidFill>
          <a:effectLst/>
          <a:latin typeface="+mj-lt"/>
          <a:ea typeface="+mn-ea"/>
          <a:cs typeface="Arial" charset="0"/>
        </a:defRPr>
      </a:lvl1pPr>
    </p:titleStyle>
    <p:bodyStyle>
      <a:lvl1pPr marL="339725" marR="0" indent="-339725" algn="l" defTabSz="914363" rtl="0" eaLnBrk="1" fontAlgn="auto" latinLnBrk="0" hangingPunct="1">
        <a:lnSpc>
          <a:spcPct val="90000"/>
        </a:lnSpc>
        <a:spcBef>
          <a:spcPct val="20000"/>
        </a:spcBef>
        <a:spcAft>
          <a:spcPts val="0"/>
        </a:spcAft>
        <a:buClrTx/>
        <a:buSzPct val="90000"/>
        <a:buFont typeface="Arial" pitchFamily="34" charset="0"/>
        <a:buChar char="•"/>
        <a:tabLst/>
        <a:defRPr sz="3600" kern="1200" spc="-70" baseline="0">
          <a:solidFill>
            <a:schemeClr val="bg1">
              <a:lumMod val="75000"/>
              <a:lumOff val="25000"/>
              <a:alpha val="99000"/>
            </a:schemeClr>
          </a:solidFill>
          <a:latin typeface="+mn-lt"/>
          <a:ea typeface="+mn-ea"/>
          <a:cs typeface="+mn-cs"/>
        </a:defRPr>
      </a:lvl1pPr>
      <a:lvl2pPr marL="573088"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1">
              <a:lumMod val="75000"/>
              <a:lumOff val="25000"/>
              <a:alpha val="99000"/>
            </a:schemeClr>
          </a:solidFill>
          <a:latin typeface="+mn-lt"/>
          <a:ea typeface="+mn-ea"/>
          <a:cs typeface="+mn-cs"/>
        </a:defRPr>
      </a:lvl2pPr>
      <a:lvl3pPr marL="7985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sz="2400" kern="1200" spc="0" baseline="0">
          <a:solidFill>
            <a:schemeClr val="bg1">
              <a:lumMod val="75000"/>
              <a:lumOff val="25000"/>
              <a:alpha val="99000"/>
            </a:schemeClr>
          </a:solidFill>
          <a:latin typeface="+mn-lt"/>
          <a:ea typeface="+mn-ea"/>
          <a:cs typeface="+mn-cs"/>
        </a:defRPr>
      </a:lvl3pPr>
      <a:lvl4pPr marL="1030288" marR="0" indent="-231775"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2557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sz="2000" kern="1200" spc="0" baseline="0">
          <a:solidFill>
            <a:schemeClr val="bg1">
              <a:lumMod val="75000"/>
              <a:lumOff val="25000"/>
              <a:alpha val="99000"/>
            </a:schemeClr>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4" name="Text Placeholder 3"/>
          <p:cNvSpPr>
            <a:spLocks noGrp="1"/>
          </p:cNvSpPr>
          <p:nvPr>
            <p:ph type="body" idx="1"/>
          </p:nvPr>
        </p:nvSpPr>
        <p:spPr>
          <a:xfrm>
            <a:off x="520700" y="1447800"/>
            <a:ext cx="11152188" cy="2055947"/>
          </a:xfrm>
          <a:prstGeom prst="rect">
            <a:avLst/>
          </a:prstGeom>
        </p:spPr>
        <p:txBody>
          <a:bodyPr vert="horz"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74516665"/>
      </p:ext>
    </p:extLst>
  </p:cSld>
  <p:clrMap bg1="dk1" tx1="lt1" bg2="dk2" tx2="lt2" accent1="accent1" accent2="accent2" accent3="accent3" accent4="accent4" accent5="accent5" accent6="accent6" hlink="hlink" folHlink="folHlink"/>
  <p:sldLayoutIdLst>
    <p:sldLayoutId id="2147484446" r:id="rId1"/>
    <p:sldLayoutId id="2147484447" r:id="rId2"/>
    <p:sldLayoutId id="2147484448" r:id="rId3"/>
    <p:sldLayoutId id="2147484449" r:id="rId4"/>
    <p:sldLayoutId id="2147484450" r:id="rId5"/>
    <p:sldLayoutId id="2147484451" r:id="rId6"/>
    <p:sldLayoutId id="2147484452" r:id="rId7"/>
    <p:sldLayoutId id="2147484453" r:id="rId8"/>
    <p:sldLayoutId id="2147484454" r:id="rId9"/>
    <p:sldLayoutId id="2147484455" r:id="rId10"/>
    <p:sldLayoutId id="2147484456" r:id="rId11"/>
    <p:sldLayoutId id="2147484457" r:id="rId12"/>
    <p:sldLayoutId id="2147484458" r:id="rId13"/>
    <p:sldLayoutId id="2147484459" r:id="rId14"/>
    <p:sldLayoutId id="2147484460" r:id="rId15"/>
    <p:sldLayoutId id="2147484461" r:id="rId16"/>
    <p:sldLayoutId id="2147484462" r:id="rId17"/>
    <p:sldLayoutId id="2147484463" r:id="rId18"/>
    <p:sldLayoutId id="2147484464" r:id="rId19"/>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5400" b="0" kern="1200" cap="none" spc="-100" baseline="0" dirty="0" smtClean="0">
          <a:ln w="3175">
            <a:noFill/>
          </a:ln>
          <a:solidFill>
            <a:schemeClr val="bg2">
              <a:alpha val="99000"/>
            </a:schemeClr>
          </a:solidFill>
          <a:effectLst/>
          <a:latin typeface="+mj-lt"/>
          <a:ea typeface="+mn-ea"/>
          <a:cs typeface="Arial" charset="0"/>
        </a:defRPr>
      </a:lvl1pPr>
    </p:titleStyle>
    <p:bodyStyle>
      <a:lvl1pPr marL="339725" marR="0" indent="-339725" algn="l" defTabSz="914363" rtl="0" eaLnBrk="1" fontAlgn="auto" latinLnBrk="0" hangingPunct="1">
        <a:lnSpc>
          <a:spcPct val="90000"/>
        </a:lnSpc>
        <a:spcBef>
          <a:spcPct val="20000"/>
        </a:spcBef>
        <a:spcAft>
          <a:spcPts val="0"/>
        </a:spcAft>
        <a:buClrTx/>
        <a:buSzPct val="90000"/>
        <a:buFont typeface="Arial" pitchFamily="34" charset="0"/>
        <a:buChar char="•"/>
        <a:tabLst/>
        <a:defRPr sz="3600" kern="1200" spc="-70" baseline="0">
          <a:solidFill>
            <a:schemeClr val="bg1">
              <a:lumMod val="75000"/>
              <a:lumOff val="25000"/>
              <a:alpha val="99000"/>
            </a:schemeClr>
          </a:solidFill>
          <a:latin typeface="+mn-lt"/>
          <a:ea typeface="+mn-ea"/>
          <a:cs typeface="+mn-cs"/>
        </a:defRPr>
      </a:lvl1pPr>
      <a:lvl2pPr marL="573088"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1">
              <a:lumMod val="75000"/>
              <a:lumOff val="25000"/>
              <a:alpha val="99000"/>
            </a:schemeClr>
          </a:solidFill>
          <a:latin typeface="+mn-lt"/>
          <a:ea typeface="+mn-ea"/>
          <a:cs typeface="+mn-cs"/>
        </a:defRPr>
      </a:lvl2pPr>
      <a:lvl3pPr marL="7985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sz="2400" kern="1200" spc="0" baseline="0">
          <a:solidFill>
            <a:schemeClr val="bg1">
              <a:lumMod val="75000"/>
              <a:lumOff val="25000"/>
              <a:alpha val="99000"/>
            </a:schemeClr>
          </a:solidFill>
          <a:latin typeface="+mn-lt"/>
          <a:ea typeface="+mn-ea"/>
          <a:cs typeface="+mn-cs"/>
        </a:defRPr>
      </a:lvl3pPr>
      <a:lvl4pPr marL="1030288" marR="0" indent="-231775"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2557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sz="2000" kern="1200" spc="0" baseline="0">
          <a:solidFill>
            <a:schemeClr val="bg1">
              <a:lumMod val="75000"/>
              <a:lumOff val="25000"/>
              <a:alpha val="99000"/>
            </a:schemeClr>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rgbClr val="EBEBE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0903" y="280418"/>
            <a:ext cx="11149813" cy="77046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80903" y="1691923"/>
            <a:ext cx="11149813" cy="1898981"/>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99836847"/>
      </p:ext>
    </p:extLst>
  </p:cSld>
  <p:clrMap bg1="dk1" tx1="lt1" bg2="dk2" tx2="lt2" accent1="accent1" accent2="accent2" accent3="accent3" accent4="accent4" accent5="accent5" accent6="accent6" hlink="hlink" folHlink="folHlink"/>
  <p:sldLayoutIdLst>
    <p:sldLayoutId id="2147484466" r:id="rId1"/>
    <p:sldLayoutId id="2147484467" r:id="rId2"/>
    <p:sldLayoutId id="2147484468" r:id="rId3"/>
    <p:sldLayoutId id="2147484469" r:id="rId4"/>
    <p:sldLayoutId id="2147484470" r:id="rId5"/>
    <p:sldLayoutId id="2147484471" r:id="rId6"/>
    <p:sldLayoutId id="2147484472" r:id="rId7"/>
    <p:sldLayoutId id="2147484474" r:id="rId8"/>
  </p:sldLayoutIdLst>
  <p:transition>
    <p:fade/>
  </p:transition>
  <p:timing>
    <p:tnLst>
      <p:par>
        <p:cTn id="1" dur="indefinite" restart="never" nodeType="tmRoot"/>
      </p:par>
    </p:tnLst>
  </p:timing>
  <p:txStyles>
    <p:titleStyle>
      <a:lvl1pPr algn="l" defTabSz="913839" rtl="0" fontAlgn="base">
        <a:lnSpc>
          <a:spcPct val="90000"/>
        </a:lnSpc>
        <a:spcBef>
          <a:spcPct val="0"/>
        </a:spcBef>
        <a:spcAft>
          <a:spcPct val="0"/>
        </a:spcAft>
        <a:defRPr lang="en-US" sz="5497" kern="1200" spc="-100" dirty="0">
          <a:ln w="3175">
            <a:noFill/>
          </a:ln>
          <a:solidFill>
            <a:srgbClr val="68217A"/>
          </a:solidFill>
          <a:latin typeface="Segoe UI Light" pitchFamily="34" charset="0"/>
          <a:ea typeface="ＭＳ Ｐゴシック" charset="0"/>
          <a:cs typeface="Arial" charset="0"/>
        </a:defRPr>
      </a:lvl1pPr>
      <a:lvl2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2pPr>
      <a:lvl3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3pPr>
      <a:lvl4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4pPr>
      <a:lvl5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5pPr>
      <a:lvl6pPr marL="609226" algn="l" defTabSz="913839" rtl="0" fontAlgn="base">
        <a:lnSpc>
          <a:spcPct val="90000"/>
        </a:lnSpc>
        <a:spcBef>
          <a:spcPct val="0"/>
        </a:spcBef>
        <a:spcAft>
          <a:spcPct val="0"/>
        </a:spcAft>
        <a:defRPr sz="5497">
          <a:solidFill>
            <a:schemeClr val="tx1"/>
          </a:solidFill>
          <a:latin typeface="Segoe UI Light" charset="0"/>
          <a:ea typeface="ＭＳ Ｐゴシック" charset="0"/>
        </a:defRPr>
      </a:lvl6pPr>
      <a:lvl7pPr marL="1218453" algn="l" defTabSz="913839" rtl="0" fontAlgn="base">
        <a:lnSpc>
          <a:spcPct val="90000"/>
        </a:lnSpc>
        <a:spcBef>
          <a:spcPct val="0"/>
        </a:spcBef>
        <a:spcAft>
          <a:spcPct val="0"/>
        </a:spcAft>
        <a:defRPr sz="5497">
          <a:solidFill>
            <a:schemeClr val="tx1"/>
          </a:solidFill>
          <a:latin typeface="Segoe UI Light" charset="0"/>
          <a:ea typeface="ＭＳ Ｐゴシック" charset="0"/>
        </a:defRPr>
      </a:lvl7pPr>
      <a:lvl8pPr marL="1827680" algn="l" defTabSz="913839" rtl="0" fontAlgn="base">
        <a:lnSpc>
          <a:spcPct val="90000"/>
        </a:lnSpc>
        <a:spcBef>
          <a:spcPct val="0"/>
        </a:spcBef>
        <a:spcAft>
          <a:spcPct val="0"/>
        </a:spcAft>
        <a:defRPr sz="5497">
          <a:solidFill>
            <a:schemeClr val="tx1"/>
          </a:solidFill>
          <a:latin typeface="Segoe UI Light" charset="0"/>
          <a:ea typeface="ＭＳ Ｐゴシック" charset="0"/>
        </a:defRPr>
      </a:lvl8pPr>
      <a:lvl9pPr marL="2436907" algn="l" defTabSz="913839" rtl="0" fontAlgn="base">
        <a:lnSpc>
          <a:spcPct val="90000"/>
        </a:lnSpc>
        <a:spcBef>
          <a:spcPct val="0"/>
        </a:spcBef>
        <a:spcAft>
          <a:spcPct val="0"/>
        </a:spcAft>
        <a:defRPr sz="5497">
          <a:solidFill>
            <a:schemeClr val="tx1"/>
          </a:solidFill>
          <a:latin typeface="Segoe UI Light" charset="0"/>
          <a:ea typeface="ＭＳ Ｐゴシック" charset="0"/>
        </a:defRPr>
      </a:lvl9pPr>
    </p:titleStyle>
    <p:bodyStyle>
      <a:lvl1pPr marL="344805" indent="-344805" algn="l" defTabSz="913839" rtl="0" fontAlgn="base">
        <a:lnSpc>
          <a:spcPct val="90000"/>
        </a:lnSpc>
        <a:spcBef>
          <a:spcPct val="20000"/>
        </a:spcBef>
        <a:spcAft>
          <a:spcPct val="0"/>
        </a:spcAft>
        <a:buSzPct val="90000"/>
        <a:buFont typeface="Arial" charset="0"/>
        <a:buChar char="•"/>
        <a:defRPr sz="3199" kern="1200">
          <a:solidFill>
            <a:srgbClr val="68217A"/>
          </a:solidFill>
          <a:latin typeface="+mn-lt"/>
          <a:ea typeface="ＭＳ Ｐゴシック" charset="0"/>
          <a:cs typeface="ＭＳ Ｐゴシック" charset="0"/>
        </a:defRPr>
      </a:lvl1pPr>
      <a:lvl2pPr marL="628266" indent="-283460" algn="l" defTabSz="913839" rtl="0" fontAlgn="base">
        <a:lnSpc>
          <a:spcPct val="90000"/>
        </a:lnSpc>
        <a:spcBef>
          <a:spcPct val="20000"/>
        </a:spcBef>
        <a:spcAft>
          <a:spcPct val="0"/>
        </a:spcAft>
        <a:buSzPct val="90000"/>
        <a:buFont typeface="Arial" charset="0"/>
        <a:buChar char="•"/>
        <a:tabLst>
          <a:tab pos="628266" algn="l"/>
        </a:tabLst>
        <a:defRPr sz="2799" kern="1200">
          <a:solidFill>
            <a:srgbClr val="68217A"/>
          </a:solidFill>
          <a:latin typeface="+mn-lt"/>
          <a:ea typeface="ＭＳ Ｐゴシック" charset="0"/>
          <a:cs typeface="+mn-cs"/>
        </a:defRPr>
      </a:lvl2pPr>
      <a:lvl3pPr marL="913839" indent="-283460" algn="l" defTabSz="913839" rtl="0" fontAlgn="base">
        <a:lnSpc>
          <a:spcPct val="90000"/>
        </a:lnSpc>
        <a:spcBef>
          <a:spcPct val="20000"/>
        </a:spcBef>
        <a:spcAft>
          <a:spcPct val="0"/>
        </a:spcAft>
        <a:buSzPct val="90000"/>
        <a:buFont typeface="Arial" charset="0"/>
        <a:buChar char="•"/>
        <a:defRPr kern="1200">
          <a:solidFill>
            <a:srgbClr val="68217A"/>
          </a:solidFill>
          <a:latin typeface="+mn-lt"/>
          <a:ea typeface="ＭＳ Ｐゴシック" charset="0"/>
          <a:cs typeface="+mn-cs"/>
        </a:defRPr>
      </a:lvl3pPr>
      <a:lvl4pPr marL="1480759" indent="-222114" algn="l" defTabSz="913839" rtl="0" fontAlgn="base">
        <a:lnSpc>
          <a:spcPct val="90000"/>
        </a:lnSpc>
        <a:spcBef>
          <a:spcPct val="20000"/>
        </a:spcBef>
        <a:spcAft>
          <a:spcPct val="0"/>
        </a:spcAft>
        <a:buSzPct val="90000"/>
        <a:buFont typeface="Arial" charset="0"/>
        <a:buChar char="•"/>
        <a:tabLst>
          <a:tab pos="913839" algn="l"/>
        </a:tabLst>
        <a:defRPr sz="1999" kern="1200">
          <a:solidFill>
            <a:srgbClr val="68217A"/>
          </a:solidFill>
          <a:latin typeface="+mn-lt"/>
          <a:ea typeface="ＭＳ Ｐゴシック" charset="0"/>
          <a:cs typeface="+mn-cs"/>
        </a:defRPr>
      </a:lvl4pPr>
      <a:lvl5pPr marL="1711334" indent="-228460" algn="l" defTabSz="913839" rtl="0" fontAlgn="base">
        <a:lnSpc>
          <a:spcPct val="90000"/>
        </a:lnSpc>
        <a:spcBef>
          <a:spcPct val="20000"/>
        </a:spcBef>
        <a:spcAft>
          <a:spcPct val="0"/>
        </a:spcAft>
        <a:buSzPct val="90000"/>
        <a:buFont typeface="Arial" charset="0"/>
        <a:buChar char="•"/>
        <a:defRPr sz="1999" kern="1200">
          <a:solidFill>
            <a:srgbClr val="68217A"/>
          </a:solidFill>
          <a:latin typeface="+mn-lt"/>
          <a:ea typeface="ＭＳ Ｐゴシック" charset="0"/>
          <a:cs typeface="+mn-cs"/>
        </a:defRPr>
      </a:lvl5pPr>
      <a:lvl6pPr marL="2513295"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6pPr>
      <a:lvl7pPr marL="2970257"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7pPr>
      <a:lvl8pPr marL="3427220"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8pPr>
      <a:lvl9pPr marL="3884182"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9pPr>
    </p:bodyStyle>
    <p:otherStyle>
      <a:defPPr>
        <a:defRPr lang="en-US"/>
      </a:defPPr>
      <a:lvl1pPr marL="0" algn="l" defTabSz="913925" rtl="0" eaLnBrk="1" latinLnBrk="0" hangingPunct="1">
        <a:defRPr sz="1899" kern="1200">
          <a:solidFill>
            <a:schemeClr val="tx1"/>
          </a:solidFill>
          <a:latin typeface="+mn-lt"/>
          <a:ea typeface="+mn-ea"/>
          <a:cs typeface="+mn-cs"/>
        </a:defRPr>
      </a:lvl1pPr>
      <a:lvl2pPr marL="456963" algn="l" defTabSz="913925" rtl="0" eaLnBrk="1" latinLnBrk="0" hangingPunct="1">
        <a:defRPr sz="1899" kern="1200">
          <a:solidFill>
            <a:schemeClr val="tx1"/>
          </a:solidFill>
          <a:latin typeface="+mn-lt"/>
          <a:ea typeface="+mn-ea"/>
          <a:cs typeface="+mn-cs"/>
        </a:defRPr>
      </a:lvl2pPr>
      <a:lvl3pPr marL="913925" algn="l" defTabSz="913925" rtl="0" eaLnBrk="1" latinLnBrk="0" hangingPunct="1">
        <a:defRPr sz="1899" kern="1200">
          <a:solidFill>
            <a:schemeClr val="tx1"/>
          </a:solidFill>
          <a:latin typeface="+mn-lt"/>
          <a:ea typeface="+mn-ea"/>
          <a:cs typeface="+mn-cs"/>
        </a:defRPr>
      </a:lvl3pPr>
      <a:lvl4pPr marL="1370887" algn="l" defTabSz="913925" rtl="0" eaLnBrk="1" latinLnBrk="0" hangingPunct="1">
        <a:defRPr sz="1899" kern="1200">
          <a:solidFill>
            <a:schemeClr val="tx1"/>
          </a:solidFill>
          <a:latin typeface="+mn-lt"/>
          <a:ea typeface="+mn-ea"/>
          <a:cs typeface="+mn-cs"/>
        </a:defRPr>
      </a:lvl4pPr>
      <a:lvl5pPr marL="1827851" algn="l" defTabSz="913925" rtl="0" eaLnBrk="1" latinLnBrk="0" hangingPunct="1">
        <a:defRPr sz="1899" kern="1200">
          <a:solidFill>
            <a:schemeClr val="tx1"/>
          </a:solidFill>
          <a:latin typeface="+mn-lt"/>
          <a:ea typeface="+mn-ea"/>
          <a:cs typeface="+mn-cs"/>
        </a:defRPr>
      </a:lvl5pPr>
      <a:lvl6pPr marL="2284812" algn="l" defTabSz="913925" rtl="0" eaLnBrk="1" latinLnBrk="0" hangingPunct="1">
        <a:defRPr sz="1899" kern="1200">
          <a:solidFill>
            <a:schemeClr val="tx1"/>
          </a:solidFill>
          <a:latin typeface="+mn-lt"/>
          <a:ea typeface="+mn-ea"/>
          <a:cs typeface="+mn-cs"/>
        </a:defRPr>
      </a:lvl6pPr>
      <a:lvl7pPr marL="2741775" algn="l" defTabSz="913925" rtl="0" eaLnBrk="1" latinLnBrk="0" hangingPunct="1">
        <a:defRPr sz="1899" kern="1200">
          <a:solidFill>
            <a:schemeClr val="tx1"/>
          </a:solidFill>
          <a:latin typeface="+mn-lt"/>
          <a:ea typeface="+mn-ea"/>
          <a:cs typeface="+mn-cs"/>
        </a:defRPr>
      </a:lvl7pPr>
      <a:lvl8pPr marL="3198738" algn="l" defTabSz="913925" rtl="0" eaLnBrk="1" latinLnBrk="0" hangingPunct="1">
        <a:defRPr sz="1899" kern="1200">
          <a:solidFill>
            <a:schemeClr val="tx1"/>
          </a:solidFill>
          <a:latin typeface="+mn-lt"/>
          <a:ea typeface="+mn-ea"/>
          <a:cs typeface="+mn-cs"/>
        </a:defRPr>
      </a:lvl8pPr>
      <a:lvl9pPr marL="3655699" algn="l" defTabSz="913925" rtl="0" eaLnBrk="1" latinLnBrk="0" hangingPunct="1">
        <a:defRPr sz="1899"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rgbClr val="EBEBE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0903" y="280418"/>
            <a:ext cx="11149813" cy="77046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80903" y="1691923"/>
            <a:ext cx="11149813" cy="1898981"/>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437732604"/>
      </p:ext>
    </p:extLst>
  </p:cSld>
  <p:clrMap bg1="dk1" tx1="lt1" bg2="dk2" tx2="lt2" accent1="accent1" accent2="accent2" accent3="accent3" accent4="accent4" accent5="accent5" accent6="accent6" hlink="hlink" folHlink="folHlink"/>
  <p:sldLayoutIdLst>
    <p:sldLayoutId id="2147484476" r:id="rId1"/>
    <p:sldLayoutId id="2147484477" r:id="rId2"/>
    <p:sldLayoutId id="2147484478" r:id="rId3"/>
    <p:sldLayoutId id="2147484479" r:id="rId4"/>
    <p:sldLayoutId id="2147484480" r:id="rId5"/>
    <p:sldLayoutId id="2147484481" r:id="rId6"/>
    <p:sldLayoutId id="2147484482" r:id="rId7"/>
    <p:sldLayoutId id="2147484484" r:id="rId8"/>
  </p:sldLayoutIdLst>
  <p:transition>
    <p:fade/>
  </p:transition>
  <p:timing>
    <p:tnLst>
      <p:par>
        <p:cTn id="1" dur="indefinite" restart="never" nodeType="tmRoot"/>
      </p:par>
    </p:tnLst>
  </p:timing>
  <p:txStyles>
    <p:titleStyle>
      <a:lvl1pPr algn="l" defTabSz="913839" rtl="0" fontAlgn="base">
        <a:lnSpc>
          <a:spcPct val="90000"/>
        </a:lnSpc>
        <a:spcBef>
          <a:spcPct val="0"/>
        </a:spcBef>
        <a:spcAft>
          <a:spcPct val="0"/>
        </a:spcAft>
        <a:defRPr lang="en-US" sz="5497" kern="1200" spc="-100" dirty="0">
          <a:ln w="3175">
            <a:noFill/>
          </a:ln>
          <a:solidFill>
            <a:srgbClr val="68217A"/>
          </a:solidFill>
          <a:latin typeface="Segoe UI Light" pitchFamily="34" charset="0"/>
          <a:ea typeface="ＭＳ Ｐゴシック" charset="0"/>
          <a:cs typeface="Arial" charset="0"/>
        </a:defRPr>
      </a:lvl1pPr>
      <a:lvl2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2pPr>
      <a:lvl3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3pPr>
      <a:lvl4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4pPr>
      <a:lvl5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5pPr>
      <a:lvl6pPr marL="609226" algn="l" defTabSz="913839" rtl="0" fontAlgn="base">
        <a:lnSpc>
          <a:spcPct val="90000"/>
        </a:lnSpc>
        <a:spcBef>
          <a:spcPct val="0"/>
        </a:spcBef>
        <a:spcAft>
          <a:spcPct val="0"/>
        </a:spcAft>
        <a:defRPr sz="5497">
          <a:solidFill>
            <a:schemeClr val="tx1"/>
          </a:solidFill>
          <a:latin typeface="Segoe UI Light" charset="0"/>
          <a:ea typeface="ＭＳ Ｐゴシック" charset="0"/>
        </a:defRPr>
      </a:lvl6pPr>
      <a:lvl7pPr marL="1218453" algn="l" defTabSz="913839" rtl="0" fontAlgn="base">
        <a:lnSpc>
          <a:spcPct val="90000"/>
        </a:lnSpc>
        <a:spcBef>
          <a:spcPct val="0"/>
        </a:spcBef>
        <a:spcAft>
          <a:spcPct val="0"/>
        </a:spcAft>
        <a:defRPr sz="5497">
          <a:solidFill>
            <a:schemeClr val="tx1"/>
          </a:solidFill>
          <a:latin typeface="Segoe UI Light" charset="0"/>
          <a:ea typeface="ＭＳ Ｐゴシック" charset="0"/>
        </a:defRPr>
      </a:lvl7pPr>
      <a:lvl8pPr marL="1827680" algn="l" defTabSz="913839" rtl="0" fontAlgn="base">
        <a:lnSpc>
          <a:spcPct val="90000"/>
        </a:lnSpc>
        <a:spcBef>
          <a:spcPct val="0"/>
        </a:spcBef>
        <a:spcAft>
          <a:spcPct val="0"/>
        </a:spcAft>
        <a:defRPr sz="5497">
          <a:solidFill>
            <a:schemeClr val="tx1"/>
          </a:solidFill>
          <a:latin typeface="Segoe UI Light" charset="0"/>
          <a:ea typeface="ＭＳ Ｐゴシック" charset="0"/>
        </a:defRPr>
      </a:lvl8pPr>
      <a:lvl9pPr marL="2436907" algn="l" defTabSz="913839" rtl="0" fontAlgn="base">
        <a:lnSpc>
          <a:spcPct val="90000"/>
        </a:lnSpc>
        <a:spcBef>
          <a:spcPct val="0"/>
        </a:spcBef>
        <a:spcAft>
          <a:spcPct val="0"/>
        </a:spcAft>
        <a:defRPr sz="5497">
          <a:solidFill>
            <a:schemeClr val="tx1"/>
          </a:solidFill>
          <a:latin typeface="Segoe UI Light" charset="0"/>
          <a:ea typeface="ＭＳ Ｐゴシック" charset="0"/>
        </a:defRPr>
      </a:lvl9pPr>
    </p:titleStyle>
    <p:bodyStyle>
      <a:lvl1pPr marL="344805" indent="-344805" algn="l" defTabSz="913839" rtl="0" fontAlgn="base">
        <a:lnSpc>
          <a:spcPct val="90000"/>
        </a:lnSpc>
        <a:spcBef>
          <a:spcPct val="20000"/>
        </a:spcBef>
        <a:spcAft>
          <a:spcPct val="0"/>
        </a:spcAft>
        <a:buSzPct val="90000"/>
        <a:buFont typeface="Arial" charset="0"/>
        <a:buChar char="•"/>
        <a:defRPr sz="3199" kern="1200">
          <a:solidFill>
            <a:srgbClr val="68217A"/>
          </a:solidFill>
          <a:latin typeface="+mn-lt"/>
          <a:ea typeface="ＭＳ Ｐゴシック" charset="0"/>
          <a:cs typeface="ＭＳ Ｐゴシック" charset="0"/>
        </a:defRPr>
      </a:lvl1pPr>
      <a:lvl2pPr marL="628266" indent="-283460" algn="l" defTabSz="913839" rtl="0" fontAlgn="base">
        <a:lnSpc>
          <a:spcPct val="90000"/>
        </a:lnSpc>
        <a:spcBef>
          <a:spcPct val="20000"/>
        </a:spcBef>
        <a:spcAft>
          <a:spcPct val="0"/>
        </a:spcAft>
        <a:buSzPct val="90000"/>
        <a:buFont typeface="Arial" charset="0"/>
        <a:buChar char="•"/>
        <a:tabLst>
          <a:tab pos="628266" algn="l"/>
        </a:tabLst>
        <a:defRPr sz="2799" kern="1200">
          <a:solidFill>
            <a:srgbClr val="68217A"/>
          </a:solidFill>
          <a:latin typeface="+mn-lt"/>
          <a:ea typeface="ＭＳ Ｐゴシック" charset="0"/>
          <a:cs typeface="+mn-cs"/>
        </a:defRPr>
      </a:lvl2pPr>
      <a:lvl3pPr marL="913839" indent="-283460" algn="l" defTabSz="913839" rtl="0" fontAlgn="base">
        <a:lnSpc>
          <a:spcPct val="90000"/>
        </a:lnSpc>
        <a:spcBef>
          <a:spcPct val="20000"/>
        </a:spcBef>
        <a:spcAft>
          <a:spcPct val="0"/>
        </a:spcAft>
        <a:buSzPct val="90000"/>
        <a:buFont typeface="Arial" charset="0"/>
        <a:buChar char="•"/>
        <a:defRPr kern="1200">
          <a:solidFill>
            <a:srgbClr val="68217A"/>
          </a:solidFill>
          <a:latin typeface="+mn-lt"/>
          <a:ea typeface="ＭＳ Ｐゴシック" charset="0"/>
          <a:cs typeface="+mn-cs"/>
        </a:defRPr>
      </a:lvl3pPr>
      <a:lvl4pPr marL="1480759" indent="-222114" algn="l" defTabSz="913839" rtl="0" fontAlgn="base">
        <a:lnSpc>
          <a:spcPct val="90000"/>
        </a:lnSpc>
        <a:spcBef>
          <a:spcPct val="20000"/>
        </a:spcBef>
        <a:spcAft>
          <a:spcPct val="0"/>
        </a:spcAft>
        <a:buSzPct val="90000"/>
        <a:buFont typeface="Arial" charset="0"/>
        <a:buChar char="•"/>
        <a:tabLst>
          <a:tab pos="913839" algn="l"/>
        </a:tabLst>
        <a:defRPr sz="1999" kern="1200">
          <a:solidFill>
            <a:srgbClr val="68217A"/>
          </a:solidFill>
          <a:latin typeface="+mn-lt"/>
          <a:ea typeface="ＭＳ Ｐゴシック" charset="0"/>
          <a:cs typeface="+mn-cs"/>
        </a:defRPr>
      </a:lvl4pPr>
      <a:lvl5pPr marL="1711334" indent="-228460" algn="l" defTabSz="913839" rtl="0" fontAlgn="base">
        <a:lnSpc>
          <a:spcPct val="90000"/>
        </a:lnSpc>
        <a:spcBef>
          <a:spcPct val="20000"/>
        </a:spcBef>
        <a:spcAft>
          <a:spcPct val="0"/>
        </a:spcAft>
        <a:buSzPct val="90000"/>
        <a:buFont typeface="Arial" charset="0"/>
        <a:buChar char="•"/>
        <a:defRPr sz="1999" kern="1200">
          <a:solidFill>
            <a:srgbClr val="68217A"/>
          </a:solidFill>
          <a:latin typeface="+mn-lt"/>
          <a:ea typeface="ＭＳ Ｐゴシック" charset="0"/>
          <a:cs typeface="+mn-cs"/>
        </a:defRPr>
      </a:lvl5pPr>
      <a:lvl6pPr marL="2513295"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6pPr>
      <a:lvl7pPr marL="2970257"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7pPr>
      <a:lvl8pPr marL="3427220"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8pPr>
      <a:lvl9pPr marL="3884182"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9pPr>
    </p:bodyStyle>
    <p:otherStyle>
      <a:defPPr>
        <a:defRPr lang="en-US"/>
      </a:defPPr>
      <a:lvl1pPr marL="0" algn="l" defTabSz="913925" rtl="0" eaLnBrk="1" latinLnBrk="0" hangingPunct="1">
        <a:defRPr sz="1899" kern="1200">
          <a:solidFill>
            <a:schemeClr val="tx1"/>
          </a:solidFill>
          <a:latin typeface="+mn-lt"/>
          <a:ea typeface="+mn-ea"/>
          <a:cs typeface="+mn-cs"/>
        </a:defRPr>
      </a:lvl1pPr>
      <a:lvl2pPr marL="456963" algn="l" defTabSz="913925" rtl="0" eaLnBrk="1" latinLnBrk="0" hangingPunct="1">
        <a:defRPr sz="1899" kern="1200">
          <a:solidFill>
            <a:schemeClr val="tx1"/>
          </a:solidFill>
          <a:latin typeface="+mn-lt"/>
          <a:ea typeface="+mn-ea"/>
          <a:cs typeface="+mn-cs"/>
        </a:defRPr>
      </a:lvl2pPr>
      <a:lvl3pPr marL="913925" algn="l" defTabSz="913925" rtl="0" eaLnBrk="1" latinLnBrk="0" hangingPunct="1">
        <a:defRPr sz="1899" kern="1200">
          <a:solidFill>
            <a:schemeClr val="tx1"/>
          </a:solidFill>
          <a:latin typeface="+mn-lt"/>
          <a:ea typeface="+mn-ea"/>
          <a:cs typeface="+mn-cs"/>
        </a:defRPr>
      </a:lvl3pPr>
      <a:lvl4pPr marL="1370887" algn="l" defTabSz="913925" rtl="0" eaLnBrk="1" latinLnBrk="0" hangingPunct="1">
        <a:defRPr sz="1899" kern="1200">
          <a:solidFill>
            <a:schemeClr val="tx1"/>
          </a:solidFill>
          <a:latin typeface="+mn-lt"/>
          <a:ea typeface="+mn-ea"/>
          <a:cs typeface="+mn-cs"/>
        </a:defRPr>
      </a:lvl4pPr>
      <a:lvl5pPr marL="1827851" algn="l" defTabSz="913925" rtl="0" eaLnBrk="1" latinLnBrk="0" hangingPunct="1">
        <a:defRPr sz="1899" kern="1200">
          <a:solidFill>
            <a:schemeClr val="tx1"/>
          </a:solidFill>
          <a:latin typeface="+mn-lt"/>
          <a:ea typeface="+mn-ea"/>
          <a:cs typeface="+mn-cs"/>
        </a:defRPr>
      </a:lvl5pPr>
      <a:lvl6pPr marL="2284812" algn="l" defTabSz="913925" rtl="0" eaLnBrk="1" latinLnBrk="0" hangingPunct="1">
        <a:defRPr sz="1899" kern="1200">
          <a:solidFill>
            <a:schemeClr val="tx1"/>
          </a:solidFill>
          <a:latin typeface="+mn-lt"/>
          <a:ea typeface="+mn-ea"/>
          <a:cs typeface="+mn-cs"/>
        </a:defRPr>
      </a:lvl6pPr>
      <a:lvl7pPr marL="2741775" algn="l" defTabSz="913925" rtl="0" eaLnBrk="1" latinLnBrk="0" hangingPunct="1">
        <a:defRPr sz="1899" kern="1200">
          <a:solidFill>
            <a:schemeClr val="tx1"/>
          </a:solidFill>
          <a:latin typeface="+mn-lt"/>
          <a:ea typeface="+mn-ea"/>
          <a:cs typeface="+mn-cs"/>
        </a:defRPr>
      </a:lvl7pPr>
      <a:lvl8pPr marL="3198738" algn="l" defTabSz="913925" rtl="0" eaLnBrk="1" latinLnBrk="0" hangingPunct="1">
        <a:defRPr sz="1899" kern="1200">
          <a:solidFill>
            <a:schemeClr val="tx1"/>
          </a:solidFill>
          <a:latin typeface="+mn-lt"/>
          <a:ea typeface="+mn-ea"/>
          <a:cs typeface="+mn-cs"/>
        </a:defRPr>
      </a:lvl8pPr>
      <a:lvl9pPr marL="3655699" algn="l" defTabSz="913925" rtl="0" eaLnBrk="1" latinLnBrk="0" hangingPunct="1">
        <a:defRPr sz="1899"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69169" y="1187620"/>
            <a:ext cx="11650488" cy="5379314"/>
          </a:xfrm>
          <a:prstGeom prst="rect">
            <a:avLst/>
          </a:prstGeom>
        </p:spPr>
        <p:txBody>
          <a:bodyPr vert="horz" lIns="179259" tIns="143407" rIns="179259" bIns="143407"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269170" y="292625"/>
            <a:ext cx="11650487" cy="894996"/>
          </a:xfrm>
          <a:prstGeom prst="rect">
            <a:avLst/>
          </a:prstGeom>
        </p:spPr>
        <p:txBody>
          <a:bodyPr vert="horz" lIns="179259" tIns="44815" rIns="179259" bIns="44815"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3372155527"/>
      </p:ext>
    </p:extLst>
  </p:cSld>
  <p:clrMap bg1="dk1" tx1="lt1" bg2="dk2" tx2="lt2" accent1="accent1" accent2="accent2" accent3="accent3" accent4="accent4" accent5="accent5" accent6="accent6" hlink="hlink" folHlink="folHlink"/>
  <p:sldLayoutIdLst>
    <p:sldLayoutId id="2147484504" r:id="rId1"/>
    <p:sldLayoutId id="2147484505" r:id="rId2"/>
    <p:sldLayoutId id="2147484506" r:id="rId3"/>
    <p:sldLayoutId id="2147484507" r:id="rId4"/>
    <p:sldLayoutId id="2147484508" r:id="rId5"/>
    <p:sldLayoutId id="2147484509" r:id="rId6"/>
    <p:sldLayoutId id="2147484510" r:id="rId7"/>
    <p:sldLayoutId id="2147484511" r:id="rId8"/>
    <p:sldLayoutId id="2147484512" r:id="rId9"/>
    <p:sldLayoutId id="2147484513" r:id="rId10"/>
    <p:sldLayoutId id="2147484514" r:id="rId11"/>
    <p:sldLayoutId id="2147484515" r:id="rId12"/>
    <p:sldLayoutId id="2147484516" r:id="rId13"/>
    <p:sldLayoutId id="2147484517" r:id="rId14"/>
    <p:sldLayoutId id="2147484518" r:id="rId15"/>
  </p:sldLayoutIdLst>
  <p:txStyles>
    <p:titleStyle>
      <a:lvl1pPr algn="l" defTabSz="895711" rtl="0" eaLnBrk="1" latinLnBrk="0" hangingPunct="1">
        <a:spcBef>
          <a:spcPct val="0"/>
        </a:spcBef>
        <a:buNone/>
        <a:defRPr sz="4699" kern="1200">
          <a:gradFill>
            <a:gsLst>
              <a:gs pos="0">
                <a:schemeClr val="tx1"/>
              </a:gs>
              <a:gs pos="100000">
                <a:schemeClr val="tx1"/>
              </a:gs>
            </a:gsLst>
            <a:lin ang="5400000" scaled="0"/>
          </a:gradFill>
          <a:latin typeface="+mj-lt"/>
          <a:ea typeface="+mj-ea"/>
          <a:cs typeface="+mj-cs"/>
        </a:defRPr>
      </a:lvl1pPr>
    </p:titleStyle>
    <p:bodyStyle>
      <a:lvl1pPr marL="0" indent="0" algn="l" defTabSz="895711" rtl="0" eaLnBrk="1" latinLnBrk="0" hangingPunct="1">
        <a:spcBef>
          <a:spcPct val="20000"/>
        </a:spcBef>
        <a:buFont typeface="Arial" pitchFamily="34" charset="0"/>
        <a:buNone/>
        <a:defRPr sz="3499" kern="1200">
          <a:gradFill>
            <a:gsLst>
              <a:gs pos="0">
                <a:schemeClr val="tx1"/>
              </a:gs>
              <a:gs pos="100000">
                <a:schemeClr val="tx1"/>
              </a:gs>
            </a:gsLst>
            <a:lin ang="5400000" scaled="0"/>
          </a:gradFill>
          <a:latin typeface="+mj-lt"/>
          <a:ea typeface="+mn-ea"/>
          <a:cs typeface="+mn-cs"/>
        </a:defRPr>
      </a:lvl1pPr>
      <a:lvl2pPr marL="0" indent="0" algn="l" defTabSz="895711" rtl="0" eaLnBrk="1" latinLnBrk="0" hangingPunct="1">
        <a:spcBef>
          <a:spcPct val="20000"/>
        </a:spcBef>
        <a:buFont typeface="Arial" pitchFamily="34" charset="0"/>
        <a:buNone/>
        <a:defRPr sz="2699" kern="1200">
          <a:gradFill>
            <a:gsLst>
              <a:gs pos="0">
                <a:schemeClr val="tx1"/>
              </a:gs>
              <a:gs pos="100000">
                <a:schemeClr val="tx1"/>
              </a:gs>
            </a:gsLst>
            <a:lin ang="5400000" scaled="0"/>
          </a:gradFill>
          <a:latin typeface="+mn-lt"/>
          <a:ea typeface="+mn-ea"/>
          <a:cs typeface="+mn-cs"/>
        </a:defRPr>
      </a:lvl2pPr>
      <a:lvl3pPr marL="447855" indent="-223927" algn="l" defTabSz="895711" rtl="0" eaLnBrk="1" latinLnBrk="0" hangingPunct="1">
        <a:spcBef>
          <a:spcPct val="20000"/>
        </a:spcBef>
        <a:buFont typeface="Arial" pitchFamily="34" charset="0"/>
        <a:buChar char="•"/>
        <a:defRPr sz="2399" kern="1200">
          <a:gradFill>
            <a:gsLst>
              <a:gs pos="0">
                <a:schemeClr val="tx1"/>
              </a:gs>
              <a:gs pos="100000">
                <a:schemeClr val="tx1"/>
              </a:gs>
            </a:gsLst>
            <a:lin ang="5400000" scaled="0"/>
          </a:gradFill>
          <a:latin typeface="+mn-lt"/>
          <a:ea typeface="+mn-ea"/>
          <a:cs typeface="+mn-cs"/>
        </a:defRPr>
      </a:lvl3pPr>
      <a:lvl4pPr marL="724655" indent="-276799" algn="l" defTabSz="895711" rtl="0" eaLnBrk="1" latinLnBrk="0" hangingPunct="1">
        <a:spcBef>
          <a:spcPct val="20000"/>
        </a:spcBef>
        <a:buFont typeface="Arial" pitchFamily="34" charset="0"/>
        <a:buChar char="–"/>
        <a:defRPr sz="1999" kern="1200">
          <a:gradFill>
            <a:gsLst>
              <a:gs pos="0">
                <a:schemeClr val="tx1"/>
              </a:gs>
              <a:gs pos="100000">
                <a:schemeClr val="tx1"/>
              </a:gs>
            </a:gsLst>
            <a:lin ang="5400000" scaled="0"/>
          </a:gradFill>
          <a:latin typeface="+mn-lt"/>
          <a:ea typeface="+mn-ea"/>
          <a:cs typeface="+mn-cs"/>
        </a:defRPr>
      </a:lvl4pPr>
      <a:lvl5pPr marL="1012341" indent="-287684" algn="l" defTabSz="895711" rtl="0" eaLnBrk="1" latinLnBrk="0" hangingPunct="1">
        <a:spcBef>
          <a:spcPct val="20000"/>
        </a:spcBef>
        <a:buFont typeface="Arial" pitchFamily="34" charset="0"/>
        <a:buChar char="»"/>
        <a:defRPr sz="1799" kern="1200">
          <a:gradFill>
            <a:gsLst>
              <a:gs pos="0">
                <a:schemeClr val="tx1"/>
              </a:gs>
              <a:gs pos="100000">
                <a:schemeClr val="tx1"/>
              </a:gs>
            </a:gsLst>
            <a:lin ang="5400000" scaled="0"/>
          </a:gradFill>
          <a:latin typeface="+mn-lt"/>
          <a:ea typeface="+mn-ea"/>
          <a:cs typeface="+mn-cs"/>
        </a:defRPr>
      </a:lvl5pPr>
      <a:lvl6pPr marL="2463204" indent="-223927" algn="l" defTabSz="895711" rtl="0" eaLnBrk="1" latinLnBrk="0" hangingPunct="1">
        <a:spcBef>
          <a:spcPct val="20000"/>
        </a:spcBef>
        <a:buFont typeface="Arial" pitchFamily="34" charset="0"/>
        <a:buChar char="•"/>
        <a:defRPr sz="1999" kern="1200">
          <a:solidFill>
            <a:schemeClr val="tx1"/>
          </a:solidFill>
          <a:latin typeface="+mn-lt"/>
          <a:ea typeface="+mn-ea"/>
          <a:cs typeface="+mn-cs"/>
        </a:defRPr>
      </a:lvl6pPr>
      <a:lvl7pPr marL="2911058" indent="-223927" algn="l" defTabSz="895711" rtl="0" eaLnBrk="1" latinLnBrk="0" hangingPunct="1">
        <a:spcBef>
          <a:spcPct val="20000"/>
        </a:spcBef>
        <a:buFont typeface="Arial" pitchFamily="34" charset="0"/>
        <a:buChar char="•"/>
        <a:defRPr sz="1999" kern="1200">
          <a:solidFill>
            <a:schemeClr val="tx1"/>
          </a:solidFill>
          <a:latin typeface="+mn-lt"/>
          <a:ea typeface="+mn-ea"/>
          <a:cs typeface="+mn-cs"/>
        </a:defRPr>
      </a:lvl7pPr>
      <a:lvl8pPr marL="3358914" indent="-223927" algn="l" defTabSz="895711" rtl="0" eaLnBrk="1" latinLnBrk="0" hangingPunct="1">
        <a:spcBef>
          <a:spcPct val="20000"/>
        </a:spcBef>
        <a:buFont typeface="Arial" pitchFamily="34" charset="0"/>
        <a:buChar char="•"/>
        <a:defRPr sz="1999" kern="1200">
          <a:solidFill>
            <a:schemeClr val="tx1"/>
          </a:solidFill>
          <a:latin typeface="+mn-lt"/>
          <a:ea typeface="+mn-ea"/>
          <a:cs typeface="+mn-cs"/>
        </a:defRPr>
      </a:lvl8pPr>
      <a:lvl9pPr marL="3806769" indent="-223927" algn="l" defTabSz="895711" rtl="0" eaLnBrk="1" latinLnBrk="0" hangingPunct="1">
        <a:spcBef>
          <a:spcPct val="20000"/>
        </a:spcBef>
        <a:buFont typeface="Arial" pitchFamily="34" charset="0"/>
        <a:buChar char="•"/>
        <a:defRPr sz="1999" kern="1200">
          <a:solidFill>
            <a:schemeClr val="tx1"/>
          </a:solidFill>
          <a:latin typeface="+mn-lt"/>
          <a:ea typeface="+mn-ea"/>
          <a:cs typeface="+mn-cs"/>
        </a:defRPr>
      </a:lvl9pPr>
    </p:bodyStyle>
    <p:otherStyle>
      <a:defPPr>
        <a:defRPr lang="en-US"/>
      </a:defPPr>
      <a:lvl1pPr marL="0" algn="l" defTabSz="895711" rtl="0" eaLnBrk="1" latinLnBrk="0" hangingPunct="1">
        <a:defRPr sz="1799" kern="1200">
          <a:solidFill>
            <a:schemeClr val="tx1"/>
          </a:solidFill>
          <a:latin typeface="+mn-lt"/>
          <a:ea typeface="+mn-ea"/>
          <a:cs typeface="+mn-cs"/>
        </a:defRPr>
      </a:lvl1pPr>
      <a:lvl2pPr marL="447855" algn="l" defTabSz="895711" rtl="0" eaLnBrk="1" latinLnBrk="0" hangingPunct="1">
        <a:defRPr sz="1799" kern="1200">
          <a:solidFill>
            <a:schemeClr val="tx1"/>
          </a:solidFill>
          <a:latin typeface="+mn-lt"/>
          <a:ea typeface="+mn-ea"/>
          <a:cs typeface="+mn-cs"/>
        </a:defRPr>
      </a:lvl2pPr>
      <a:lvl3pPr marL="895711" algn="l" defTabSz="895711" rtl="0" eaLnBrk="1" latinLnBrk="0" hangingPunct="1">
        <a:defRPr sz="1799" kern="1200">
          <a:solidFill>
            <a:schemeClr val="tx1"/>
          </a:solidFill>
          <a:latin typeface="+mn-lt"/>
          <a:ea typeface="+mn-ea"/>
          <a:cs typeface="+mn-cs"/>
        </a:defRPr>
      </a:lvl3pPr>
      <a:lvl4pPr marL="1343566" algn="l" defTabSz="895711" rtl="0" eaLnBrk="1" latinLnBrk="0" hangingPunct="1">
        <a:defRPr sz="1799" kern="1200">
          <a:solidFill>
            <a:schemeClr val="tx1"/>
          </a:solidFill>
          <a:latin typeface="+mn-lt"/>
          <a:ea typeface="+mn-ea"/>
          <a:cs typeface="+mn-cs"/>
        </a:defRPr>
      </a:lvl4pPr>
      <a:lvl5pPr marL="1791421" algn="l" defTabSz="895711" rtl="0" eaLnBrk="1" latinLnBrk="0" hangingPunct="1">
        <a:defRPr sz="1799" kern="1200">
          <a:solidFill>
            <a:schemeClr val="tx1"/>
          </a:solidFill>
          <a:latin typeface="+mn-lt"/>
          <a:ea typeface="+mn-ea"/>
          <a:cs typeface="+mn-cs"/>
        </a:defRPr>
      </a:lvl5pPr>
      <a:lvl6pPr marL="2239277" algn="l" defTabSz="895711" rtl="0" eaLnBrk="1" latinLnBrk="0" hangingPunct="1">
        <a:defRPr sz="1799" kern="1200">
          <a:solidFill>
            <a:schemeClr val="tx1"/>
          </a:solidFill>
          <a:latin typeface="+mn-lt"/>
          <a:ea typeface="+mn-ea"/>
          <a:cs typeface="+mn-cs"/>
        </a:defRPr>
      </a:lvl6pPr>
      <a:lvl7pPr marL="2687132" algn="l" defTabSz="895711" rtl="0" eaLnBrk="1" latinLnBrk="0" hangingPunct="1">
        <a:defRPr sz="1799" kern="1200">
          <a:solidFill>
            <a:schemeClr val="tx1"/>
          </a:solidFill>
          <a:latin typeface="+mn-lt"/>
          <a:ea typeface="+mn-ea"/>
          <a:cs typeface="+mn-cs"/>
        </a:defRPr>
      </a:lvl7pPr>
      <a:lvl8pPr marL="3134987" algn="l" defTabSz="895711" rtl="0" eaLnBrk="1" latinLnBrk="0" hangingPunct="1">
        <a:defRPr sz="1799" kern="1200">
          <a:solidFill>
            <a:schemeClr val="tx1"/>
          </a:solidFill>
          <a:latin typeface="+mn-lt"/>
          <a:ea typeface="+mn-ea"/>
          <a:cs typeface="+mn-cs"/>
        </a:defRPr>
      </a:lvl8pPr>
      <a:lvl9pPr marL="3582842" algn="l" defTabSz="895711" rtl="0" eaLnBrk="1" latinLnBrk="0" hangingPunct="1">
        <a:defRPr sz="1799"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1"/>
            <a:ext cx="11149013" cy="6093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4" y="1905000"/>
            <a:ext cx="11149011" cy="1618905"/>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29271634"/>
      </p:ext>
    </p:extLst>
  </p:cSld>
  <p:clrMap bg1="dk1" tx1="lt1" bg2="dk2" tx2="lt2" accent1="accent1" accent2="accent2" accent3="accent3" accent4="accent4" accent5="accent5" accent6="accent6" hlink="hlink" folHlink="folHlink"/>
  <p:sldLayoutIdLst>
    <p:sldLayoutId id="2147484520" r:id="rId1"/>
    <p:sldLayoutId id="2147484522" r:id="rId2"/>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none" spc="-100" baseline="0" dirty="0">
          <a:ln w="3175">
            <a:noFill/>
          </a:ln>
          <a:gradFill flip="none" rotWithShape="1">
            <a:gsLst>
              <a:gs pos="0">
                <a:schemeClr val="bg1"/>
              </a:gs>
              <a:gs pos="86000">
                <a:schemeClr val="bg1"/>
              </a:gs>
            </a:gsLst>
            <a:lin ang="5400000" scaled="0"/>
            <a:tileRect/>
          </a:gradFill>
          <a:effectLst/>
          <a:latin typeface="Segoe UI Semibold" pitchFamily="34" charset="0"/>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0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18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rgbClr val="EBEBE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0903" y="280418"/>
            <a:ext cx="11149813" cy="77046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380903" y="1691923"/>
            <a:ext cx="11149813" cy="1898981"/>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02978354"/>
      </p:ext>
    </p:extLst>
  </p:cSld>
  <p:clrMap bg1="dk1" tx1="lt1" bg2="dk2" tx2="lt2" accent1="accent1" accent2="accent2" accent3="accent3" accent4="accent4" accent5="accent5" accent6="accent6" hlink="hlink" folHlink="folHlink"/>
  <p:sldLayoutIdLst>
    <p:sldLayoutId id="2147484542" r:id="rId1"/>
    <p:sldLayoutId id="2147484543" r:id="rId2"/>
    <p:sldLayoutId id="2147484544" r:id="rId3"/>
    <p:sldLayoutId id="2147484545" r:id="rId4"/>
    <p:sldLayoutId id="2147484546" r:id="rId5"/>
    <p:sldLayoutId id="2147484547" r:id="rId6"/>
    <p:sldLayoutId id="2147484548" r:id="rId7"/>
    <p:sldLayoutId id="2147484550" r:id="rId8"/>
  </p:sldLayoutIdLst>
  <p:transition>
    <p:fade/>
  </p:transition>
  <p:timing>
    <p:tnLst>
      <p:par>
        <p:cTn id="1" dur="indefinite" restart="never" nodeType="tmRoot"/>
      </p:par>
    </p:tnLst>
  </p:timing>
  <p:txStyles>
    <p:titleStyle>
      <a:lvl1pPr algn="l" defTabSz="913839" rtl="0" fontAlgn="base">
        <a:lnSpc>
          <a:spcPct val="90000"/>
        </a:lnSpc>
        <a:spcBef>
          <a:spcPct val="0"/>
        </a:spcBef>
        <a:spcAft>
          <a:spcPct val="0"/>
        </a:spcAft>
        <a:defRPr lang="en-US" sz="5497" kern="1200" spc="-100" dirty="0">
          <a:ln w="3175">
            <a:noFill/>
          </a:ln>
          <a:solidFill>
            <a:srgbClr val="68217A"/>
          </a:solidFill>
          <a:latin typeface="Segoe UI Light" pitchFamily="34" charset="0"/>
          <a:ea typeface="ＭＳ Ｐゴシック" charset="0"/>
          <a:cs typeface="Arial" charset="0"/>
        </a:defRPr>
      </a:lvl1pPr>
      <a:lvl2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2pPr>
      <a:lvl3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3pPr>
      <a:lvl4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4pPr>
      <a:lvl5pPr algn="l" defTabSz="913839" rtl="0" fontAlgn="base">
        <a:lnSpc>
          <a:spcPct val="90000"/>
        </a:lnSpc>
        <a:spcBef>
          <a:spcPct val="0"/>
        </a:spcBef>
        <a:spcAft>
          <a:spcPct val="0"/>
        </a:spcAft>
        <a:defRPr sz="5497">
          <a:solidFill>
            <a:schemeClr val="tx1"/>
          </a:solidFill>
          <a:latin typeface="Segoe UI Light" charset="0"/>
          <a:ea typeface="ＭＳ Ｐゴシック" charset="0"/>
        </a:defRPr>
      </a:lvl5pPr>
      <a:lvl6pPr marL="609226" algn="l" defTabSz="913839" rtl="0" fontAlgn="base">
        <a:lnSpc>
          <a:spcPct val="90000"/>
        </a:lnSpc>
        <a:spcBef>
          <a:spcPct val="0"/>
        </a:spcBef>
        <a:spcAft>
          <a:spcPct val="0"/>
        </a:spcAft>
        <a:defRPr sz="5497">
          <a:solidFill>
            <a:schemeClr val="tx1"/>
          </a:solidFill>
          <a:latin typeface="Segoe UI Light" charset="0"/>
          <a:ea typeface="ＭＳ Ｐゴシック" charset="0"/>
        </a:defRPr>
      </a:lvl6pPr>
      <a:lvl7pPr marL="1218453" algn="l" defTabSz="913839" rtl="0" fontAlgn="base">
        <a:lnSpc>
          <a:spcPct val="90000"/>
        </a:lnSpc>
        <a:spcBef>
          <a:spcPct val="0"/>
        </a:spcBef>
        <a:spcAft>
          <a:spcPct val="0"/>
        </a:spcAft>
        <a:defRPr sz="5497">
          <a:solidFill>
            <a:schemeClr val="tx1"/>
          </a:solidFill>
          <a:latin typeface="Segoe UI Light" charset="0"/>
          <a:ea typeface="ＭＳ Ｐゴシック" charset="0"/>
        </a:defRPr>
      </a:lvl7pPr>
      <a:lvl8pPr marL="1827680" algn="l" defTabSz="913839" rtl="0" fontAlgn="base">
        <a:lnSpc>
          <a:spcPct val="90000"/>
        </a:lnSpc>
        <a:spcBef>
          <a:spcPct val="0"/>
        </a:spcBef>
        <a:spcAft>
          <a:spcPct val="0"/>
        </a:spcAft>
        <a:defRPr sz="5497">
          <a:solidFill>
            <a:schemeClr val="tx1"/>
          </a:solidFill>
          <a:latin typeface="Segoe UI Light" charset="0"/>
          <a:ea typeface="ＭＳ Ｐゴシック" charset="0"/>
        </a:defRPr>
      </a:lvl8pPr>
      <a:lvl9pPr marL="2436907" algn="l" defTabSz="913839" rtl="0" fontAlgn="base">
        <a:lnSpc>
          <a:spcPct val="90000"/>
        </a:lnSpc>
        <a:spcBef>
          <a:spcPct val="0"/>
        </a:spcBef>
        <a:spcAft>
          <a:spcPct val="0"/>
        </a:spcAft>
        <a:defRPr sz="5497">
          <a:solidFill>
            <a:schemeClr val="tx1"/>
          </a:solidFill>
          <a:latin typeface="Segoe UI Light" charset="0"/>
          <a:ea typeface="ＭＳ Ｐゴシック" charset="0"/>
        </a:defRPr>
      </a:lvl9pPr>
    </p:titleStyle>
    <p:bodyStyle>
      <a:lvl1pPr marL="344805" indent="-344805" algn="l" defTabSz="913839" rtl="0" fontAlgn="base">
        <a:lnSpc>
          <a:spcPct val="90000"/>
        </a:lnSpc>
        <a:spcBef>
          <a:spcPct val="20000"/>
        </a:spcBef>
        <a:spcAft>
          <a:spcPct val="0"/>
        </a:spcAft>
        <a:buSzPct val="90000"/>
        <a:buFont typeface="Arial" charset="0"/>
        <a:buChar char="•"/>
        <a:defRPr sz="3199" kern="1200">
          <a:solidFill>
            <a:srgbClr val="68217A"/>
          </a:solidFill>
          <a:latin typeface="+mn-lt"/>
          <a:ea typeface="ＭＳ Ｐゴシック" charset="0"/>
          <a:cs typeface="ＭＳ Ｐゴシック" charset="0"/>
        </a:defRPr>
      </a:lvl1pPr>
      <a:lvl2pPr marL="628266" indent="-283460" algn="l" defTabSz="913839" rtl="0" fontAlgn="base">
        <a:lnSpc>
          <a:spcPct val="90000"/>
        </a:lnSpc>
        <a:spcBef>
          <a:spcPct val="20000"/>
        </a:spcBef>
        <a:spcAft>
          <a:spcPct val="0"/>
        </a:spcAft>
        <a:buSzPct val="90000"/>
        <a:buFont typeface="Arial" charset="0"/>
        <a:buChar char="•"/>
        <a:tabLst>
          <a:tab pos="628266" algn="l"/>
        </a:tabLst>
        <a:defRPr sz="2799" kern="1200">
          <a:solidFill>
            <a:srgbClr val="68217A"/>
          </a:solidFill>
          <a:latin typeface="+mn-lt"/>
          <a:ea typeface="ＭＳ Ｐゴシック" charset="0"/>
          <a:cs typeface="+mn-cs"/>
        </a:defRPr>
      </a:lvl2pPr>
      <a:lvl3pPr marL="913839" indent="-283460" algn="l" defTabSz="913839" rtl="0" fontAlgn="base">
        <a:lnSpc>
          <a:spcPct val="90000"/>
        </a:lnSpc>
        <a:spcBef>
          <a:spcPct val="20000"/>
        </a:spcBef>
        <a:spcAft>
          <a:spcPct val="0"/>
        </a:spcAft>
        <a:buSzPct val="90000"/>
        <a:buFont typeface="Arial" charset="0"/>
        <a:buChar char="•"/>
        <a:defRPr kern="1200">
          <a:solidFill>
            <a:srgbClr val="68217A"/>
          </a:solidFill>
          <a:latin typeface="+mn-lt"/>
          <a:ea typeface="ＭＳ Ｐゴシック" charset="0"/>
          <a:cs typeface="+mn-cs"/>
        </a:defRPr>
      </a:lvl3pPr>
      <a:lvl4pPr marL="1480759" indent="-222114" algn="l" defTabSz="913839" rtl="0" fontAlgn="base">
        <a:lnSpc>
          <a:spcPct val="90000"/>
        </a:lnSpc>
        <a:spcBef>
          <a:spcPct val="20000"/>
        </a:spcBef>
        <a:spcAft>
          <a:spcPct val="0"/>
        </a:spcAft>
        <a:buSzPct val="90000"/>
        <a:buFont typeface="Arial" charset="0"/>
        <a:buChar char="•"/>
        <a:tabLst>
          <a:tab pos="913839" algn="l"/>
        </a:tabLst>
        <a:defRPr sz="1999" kern="1200">
          <a:solidFill>
            <a:srgbClr val="68217A"/>
          </a:solidFill>
          <a:latin typeface="+mn-lt"/>
          <a:ea typeface="ＭＳ Ｐゴシック" charset="0"/>
          <a:cs typeface="+mn-cs"/>
        </a:defRPr>
      </a:lvl4pPr>
      <a:lvl5pPr marL="1711334" indent="-228460" algn="l" defTabSz="913839" rtl="0" fontAlgn="base">
        <a:lnSpc>
          <a:spcPct val="90000"/>
        </a:lnSpc>
        <a:spcBef>
          <a:spcPct val="20000"/>
        </a:spcBef>
        <a:spcAft>
          <a:spcPct val="0"/>
        </a:spcAft>
        <a:buSzPct val="90000"/>
        <a:buFont typeface="Arial" charset="0"/>
        <a:buChar char="•"/>
        <a:defRPr sz="1999" kern="1200">
          <a:solidFill>
            <a:srgbClr val="68217A"/>
          </a:solidFill>
          <a:latin typeface="+mn-lt"/>
          <a:ea typeface="ＭＳ Ｐゴシック" charset="0"/>
          <a:cs typeface="+mn-cs"/>
        </a:defRPr>
      </a:lvl5pPr>
      <a:lvl6pPr marL="2513295"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6pPr>
      <a:lvl7pPr marL="2970257"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7pPr>
      <a:lvl8pPr marL="3427220"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8pPr>
      <a:lvl9pPr marL="3884182" indent="-228482" algn="l" defTabSz="913925" rtl="0" eaLnBrk="1" latinLnBrk="0" hangingPunct="1">
        <a:spcBef>
          <a:spcPct val="20000"/>
        </a:spcBef>
        <a:buFont typeface="Arial" pitchFamily="34" charset="0"/>
        <a:buChar char="•"/>
        <a:defRPr sz="1999" kern="1200">
          <a:solidFill>
            <a:schemeClr val="tx1"/>
          </a:solidFill>
          <a:latin typeface="+mn-lt"/>
          <a:ea typeface="+mn-ea"/>
          <a:cs typeface="+mn-cs"/>
        </a:defRPr>
      </a:lvl9pPr>
    </p:bodyStyle>
    <p:otherStyle>
      <a:defPPr>
        <a:defRPr lang="en-US"/>
      </a:defPPr>
      <a:lvl1pPr marL="0" algn="l" defTabSz="913925" rtl="0" eaLnBrk="1" latinLnBrk="0" hangingPunct="1">
        <a:defRPr sz="1899" kern="1200">
          <a:solidFill>
            <a:schemeClr val="tx1"/>
          </a:solidFill>
          <a:latin typeface="+mn-lt"/>
          <a:ea typeface="+mn-ea"/>
          <a:cs typeface="+mn-cs"/>
        </a:defRPr>
      </a:lvl1pPr>
      <a:lvl2pPr marL="456963" algn="l" defTabSz="913925" rtl="0" eaLnBrk="1" latinLnBrk="0" hangingPunct="1">
        <a:defRPr sz="1899" kern="1200">
          <a:solidFill>
            <a:schemeClr val="tx1"/>
          </a:solidFill>
          <a:latin typeface="+mn-lt"/>
          <a:ea typeface="+mn-ea"/>
          <a:cs typeface="+mn-cs"/>
        </a:defRPr>
      </a:lvl2pPr>
      <a:lvl3pPr marL="913925" algn="l" defTabSz="913925" rtl="0" eaLnBrk="1" latinLnBrk="0" hangingPunct="1">
        <a:defRPr sz="1899" kern="1200">
          <a:solidFill>
            <a:schemeClr val="tx1"/>
          </a:solidFill>
          <a:latin typeface="+mn-lt"/>
          <a:ea typeface="+mn-ea"/>
          <a:cs typeface="+mn-cs"/>
        </a:defRPr>
      </a:lvl3pPr>
      <a:lvl4pPr marL="1370887" algn="l" defTabSz="913925" rtl="0" eaLnBrk="1" latinLnBrk="0" hangingPunct="1">
        <a:defRPr sz="1899" kern="1200">
          <a:solidFill>
            <a:schemeClr val="tx1"/>
          </a:solidFill>
          <a:latin typeface="+mn-lt"/>
          <a:ea typeface="+mn-ea"/>
          <a:cs typeface="+mn-cs"/>
        </a:defRPr>
      </a:lvl4pPr>
      <a:lvl5pPr marL="1827851" algn="l" defTabSz="913925" rtl="0" eaLnBrk="1" latinLnBrk="0" hangingPunct="1">
        <a:defRPr sz="1899" kern="1200">
          <a:solidFill>
            <a:schemeClr val="tx1"/>
          </a:solidFill>
          <a:latin typeface="+mn-lt"/>
          <a:ea typeface="+mn-ea"/>
          <a:cs typeface="+mn-cs"/>
        </a:defRPr>
      </a:lvl5pPr>
      <a:lvl6pPr marL="2284812" algn="l" defTabSz="913925" rtl="0" eaLnBrk="1" latinLnBrk="0" hangingPunct="1">
        <a:defRPr sz="1899" kern="1200">
          <a:solidFill>
            <a:schemeClr val="tx1"/>
          </a:solidFill>
          <a:latin typeface="+mn-lt"/>
          <a:ea typeface="+mn-ea"/>
          <a:cs typeface="+mn-cs"/>
        </a:defRPr>
      </a:lvl6pPr>
      <a:lvl7pPr marL="2741775" algn="l" defTabSz="913925" rtl="0" eaLnBrk="1" latinLnBrk="0" hangingPunct="1">
        <a:defRPr sz="1899" kern="1200">
          <a:solidFill>
            <a:schemeClr val="tx1"/>
          </a:solidFill>
          <a:latin typeface="+mn-lt"/>
          <a:ea typeface="+mn-ea"/>
          <a:cs typeface="+mn-cs"/>
        </a:defRPr>
      </a:lvl7pPr>
      <a:lvl8pPr marL="3198738" algn="l" defTabSz="913925" rtl="0" eaLnBrk="1" latinLnBrk="0" hangingPunct="1">
        <a:defRPr sz="1899" kern="1200">
          <a:solidFill>
            <a:schemeClr val="tx1"/>
          </a:solidFill>
          <a:latin typeface="+mn-lt"/>
          <a:ea typeface="+mn-ea"/>
          <a:cs typeface="+mn-cs"/>
        </a:defRPr>
      </a:lvl8pPr>
      <a:lvl9pPr marL="3655699" algn="l" defTabSz="913925" rtl="0" eaLnBrk="1" latinLnBrk="0" hangingPunct="1">
        <a:defRPr sz="1899"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8" cstate="print">
            <a:lum/>
            <a:extLst>
              <a:ext uri="{28A0092B-C50C-407E-A947-70E740481C1C}">
                <a14:useLocalDpi xmlns:a14="http://schemas.microsoft.com/office/drawing/2010/main"/>
              </a:ext>
            </a:extLst>
          </a:blip>
          <a:srcRect/>
          <a:stretch>
            <a:fillRect t="-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4" y="1447800"/>
            <a:ext cx="11149012" cy="2000548"/>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66172036"/>
      </p:ext>
    </p:extLst>
  </p:cSld>
  <p:clrMap bg1="dk1" tx1="lt1" bg2="dk2" tx2="lt2" accent1="accent1" accent2="accent2" accent3="accent3" accent4="accent4" accent5="accent5" accent6="accent6" hlink="hlink" folHlink="folHlink"/>
  <p:sldLayoutIdLst>
    <p:sldLayoutId id="2147484553" r:id="rId1"/>
    <p:sldLayoutId id="2147484554" r:id="rId2"/>
    <p:sldLayoutId id="2147484555" r:id="rId3"/>
    <p:sldLayoutId id="2147484556" r:id="rId4"/>
    <p:sldLayoutId id="2147484557" r:id="rId5"/>
    <p:sldLayoutId id="2147484558" r:id="rId6"/>
    <p:sldLayoutId id="2147484559" r:id="rId7"/>
    <p:sldLayoutId id="2147484560" r:id="rId8"/>
    <p:sldLayoutId id="2147484561" r:id="rId9"/>
    <p:sldLayoutId id="2147484562" r:id="rId10"/>
    <p:sldLayoutId id="2147484563" r:id="rId11"/>
    <p:sldLayoutId id="2147484564" r:id="rId12"/>
    <p:sldLayoutId id="2147484565" r:id="rId13"/>
    <p:sldLayoutId id="2147484566" r:id="rId14"/>
    <p:sldLayoutId id="2147484567" r:id="rId15"/>
    <p:sldLayoutId id="2147484568" r:id="rId16"/>
    <p:sldLayoutId id="2147484569" r:id="rId17"/>
    <p:sldLayoutId id="2147484570" r:id="rId18"/>
    <p:sldLayoutId id="2147484571" r:id="rId19"/>
    <p:sldLayoutId id="2147484572" r:id="rId20"/>
    <p:sldLayoutId id="2147484573" r:id="rId21"/>
    <p:sldLayoutId id="2147484574" r:id="rId22"/>
    <p:sldLayoutId id="2147484575" r:id="rId23"/>
    <p:sldLayoutId id="2147484576" r:id="rId24"/>
    <p:sldLayoutId id="2147484577" r:id="rId25"/>
    <p:sldLayoutId id="2147484578" r:id="rId26"/>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 typeface="Arial" pitchFamily="34" charset="0"/>
        <a:buChar char="•"/>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 typeface="Arial" pitchFamily="34" charset="0"/>
        <a:buChar char="•"/>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 typeface="Arial" pitchFamily="34" charset="0"/>
        <a:buChar char="•"/>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 typeface="Arial" pitchFamily="34" charset="0"/>
        <a:buChar char="•"/>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3" cy="757131"/>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0701" y="1447800"/>
            <a:ext cx="11152188" cy="5181600"/>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30824287"/>
      </p:ext>
    </p:extLst>
  </p:cSld>
  <p:clrMap bg1="lt1" tx1="dk1" bg2="lt2" tx2="dk2" accent1="accent1" accent2="accent2" accent3="accent3" accent4="accent4" accent5="accent5" accent6="accent6" hlink="hlink" folHlink="folHlink"/>
  <p:sldLayoutIdLst>
    <p:sldLayoutId id="2147484595" r:id="rId1"/>
    <p:sldLayoutId id="2147484596" r:id="rId2"/>
    <p:sldLayoutId id="2147484597" r:id="rId3"/>
    <p:sldLayoutId id="2147484598" r:id="rId4"/>
    <p:sldLayoutId id="2147484599" r:id="rId5"/>
    <p:sldLayoutId id="2147484600" r:id="rId6"/>
    <p:sldLayoutId id="2147484601" r:id="rId7"/>
    <p:sldLayoutId id="2147484602" r:id="rId8"/>
    <p:sldLayoutId id="2147484603" r:id="rId9"/>
    <p:sldLayoutId id="2147484604" r:id="rId10"/>
    <p:sldLayoutId id="2147484605" r:id="rId11"/>
    <p:sldLayoutId id="2147484606" r:id="rId12"/>
    <p:sldLayoutId id="2147484607" r:id="rId13"/>
    <p:sldLayoutId id="2147484608" r:id="rId14"/>
    <p:sldLayoutId id="2147484609" r:id="rId15"/>
    <p:sldLayoutId id="2147484610" r:id="rId16"/>
    <p:sldLayoutId id="2147484611" r:id="rId17"/>
    <p:sldLayoutId id="2147484612" r:id="rId18"/>
    <p:sldLayoutId id="2147484613" r:id="rId19"/>
    <p:sldLayoutId id="2147484614" r:id="rId20"/>
    <p:sldLayoutId id="2147484615" r:id="rId21"/>
    <p:sldLayoutId id="2147484616" r:id="rId22"/>
    <p:sldLayoutId id="2147484617" r:id="rId23"/>
    <p:sldLayoutId id="2147484618" r:id="rId24"/>
    <p:sldLayoutId id="2147484619" r:id="rId25"/>
    <p:sldLayoutId id="2147484620" r:id="rId26"/>
    <p:sldLayoutId id="2147484621" r:id="rId27"/>
    <p:sldLayoutId id="2147484622" r:id="rId28"/>
  </p:sldLayoutIdLst>
  <p:transition>
    <p:fade/>
  </p:transition>
  <p:timing>
    <p:tnLst>
      <p:par>
        <p:cTn id="1" dur="indefinite" restart="never" nodeType="tmRoot"/>
      </p:par>
    </p:tnLst>
  </p:timing>
  <p:txStyles>
    <p:titleStyle>
      <a:lvl1pPr algn="l" defTabSz="914257" rtl="0" eaLnBrk="1" latinLnBrk="0" hangingPunct="1">
        <a:lnSpc>
          <a:spcPct val="90000"/>
        </a:lnSpc>
        <a:spcBef>
          <a:spcPct val="0"/>
        </a:spcBef>
        <a:buNone/>
        <a:defRPr lang="en-US" sz="5465" b="0" kern="1200" cap="none" spc="-100" baseline="0" dirty="0" smtClean="0">
          <a:ln w="3175">
            <a:noFill/>
          </a:ln>
          <a:solidFill>
            <a:schemeClr val="accent1">
              <a:alpha val="99000"/>
            </a:schemeClr>
          </a:solidFill>
          <a:effectLst/>
          <a:latin typeface="+mj-lt"/>
          <a:ea typeface="+mn-ea"/>
          <a:cs typeface="Arial" charset="0"/>
        </a:defRPr>
      </a:lvl1pPr>
    </p:titleStyle>
    <p:bodyStyle>
      <a:lvl1pPr marL="339686" marR="0" indent="-339686" algn="l" defTabSz="914257" rtl="0" eaLnBrk="1" fontAlgn="auto" latinLnBrk="0" hangingPunct="1">
        <a:lnSpc>
          <a:spcPct val="90000"/>
        </a:lnSpc>
        <a:spcBef>
          <a:spcPct val="20000"/>
        </a:spcBef>
        <a:spcAft>
          <a:spcPts val="0"/>
        </a:spcAft>
        <a:buClrTx/>
        <a:buSzPct val="90000"/>
        <a:buFont typeface="Arial" pitchFamily="34" charset="0"/>
        <a:buChar char="•"/>
        <a:tabLst/>
        <a:defRPr sz="3599" kern="1200" spc="-71" baseline="0">
          <a:solidFill>
            <a:schemeClr val="tx1">
              <a:alpha val="99000"/>
            </a:schemeClr>
          </a:solidFill>
          <a:latin typeface="+mn-lt"/>
          <a:ea typeface="+mn-ea"/>
          <a:cs typeface="+mn-cs"/>
        </a:defRPr>
      </a:lvl1pPr>
      <a:lvl2pPr marL="573021" marR="0" indent="-233336" algn="l" defTabSz="914257" rtl="0" eaLnBrk="1" fontAlgn="auto" latinLnBrk="0" hangingPunct="1">
        <a:lnSpc>
          <a:spcPct val="90000"/>
        </a:lnSpc>
        <a:spcBef>
          <a:spcPct val="20000"/>
        </a:spcBef>
        <a:spcAft>
          <a:spcPts val="0"/>
        </a:spcAft>
        <a:buClrTx/>
        <a:buSzPct val="90000"/>
        <a:buFont typeface="Wingdings" pitchFamily="2" charset="2"/>
        <a:buChar char=""/>
        <a:tabLst/>
        <a:defRPr sz="2399" kern="1200" spc="0" baseline="0">
          <a:solidFill>
            <a:schemeClr val="tx1">
              <a:alpha val="99000"/>
            </a:schemeClr>
          </a:solidFill>
          <a:latin typeface="+mn-lt"/>
          <a:ea typeface="+mn-ea"/>
          <a:cs typeface="+mn-cs"/>
        </a:defRPr>
      </a:lvl2pPr>
      <a:lvl3pPr marL="798420" marR="0" indent="-225398" algn="l" defTabSz="914257" rtl="0" eaLnBrk="1" fontAlgn="auto" latinLnBrk="0" hangingPunct="1">
        <a:lnSpc>
          <a:spcPct val="90000"/>
        </a:lnSpc>
        <a:spcBef>
          <a:spcPct val="20000"/>
        </a:spcBef>
        <a:spcAft>
          <a:spcPts val="0"/>
        </a:spcAft>
        <a:buClrTx/>
        <a:buSzPct val="90000"/>
        <a:buFont typeface="Wingdings" pitchFamily="2" charset="2"/>
        <a:buChar char=""/>
        <a:tabLst>
          <a:tab pos="798420" algn="l"/>
        </a:tabLst>
        <a:defRPr sz="2399" kern="1200" spc="0" baseline="0">
          <a:solidFill>
            <a:schemeClr val="tx1">
              <a:alpha val="99000"/>
            </a:schemeClr>
          </a:solidFill>
          <a:latin typeface="+mn-lt"/>
          <a:ea typeface="+mn-ea"/>
          <a:cs typeface="+mn-cs"/>
        </a:defRPr>
      </a:lvl3pPr>
      <a:lvl4pPr marL="1030168" marR="0" indent="-231747" algn="l" defTabSz="914257"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tx1">
              <a:alpha val="99000"/>
            </a:schemeClr>
          </a:solidFill>
          <a:latin typeface="+mn-lt"/>
          <a:ea typeface="+mn-ea"/>
          <a:cs typeface="+mn-cs"/>
        </a:defRPr>
      </a:lvl4pPr>
      <a:lvl5pPr marL="1255566" marR="0" indent="-225398" algn="l" defTabSz="914257" rtl="0" eaLnBrk="1" fontAlgn="auto" latinLnBrk="0" hangingPunct="1">
        <a:lnSpc>
          <a:spcPct val="90000"/>
        </a:lnSpc>
        <a:spcBef>
          <a:spcPct val="20000"/>
        </a:spcBef>
        <a:spcAft>
          <a:spcPts val="0"/>
        </a:spcAft>
        <a:buClrTx/>
        <a:buSzPct val="90000"/>
        <a:buFont typeface="Wingdings" pitchFamily="2" charset="2"/>
        <a:buChar char=""/>
        <a:tabLst>
          <a:tab pos="1255566" algn="l"/>
        </a:tabLst>
        <a:defRPr sz="2000" kern="1200" spc="0" baseline="0">
          <a:solidFill>
            <a:schemeClr val="tx1">
              <a:alpha val="99000"/>
            </a:schemeClr>
          </a:solidFill>
          <a:latin typeface="+mn-lt"/>
          <a:ea typeface="+mn-ea"/>
          <a:cs typeface="+mn-cs"/>
        </a:defRPr>
      </a:lvl5pPr>
      <a:lvl6pPr marL="2514206" indent="-228564" algn="l" defTabSz="91425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334" indent="-228564" algn="l" defTabSz="91425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463" indent="-228564" algn="l" defTabSz="91425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591" indent="-228564" algn="l" defTabSz="91425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257" rtl="0" eaLnBrk="1" latinLnBrk="0" hangingPunct="1">
        <a:defRPr sz="1866" kern="1200">
          <a:solidFill>
            <a:schemeClr val="tx1"/>
          </a:solidFill>
          <a:latin typeface="+mn-lt"/>
          <a:ea typeface="+mn-ea"/>
          <a:cs typeface="+mn-cs"/>
        </a:defRPr>
      </a:lvl1pPr>
      <a:lvl2pPr marL="457128" algn="l" defTabSz="914257" rtl="0" eaLnBrk="1" latinLnBrk="0" hangingPunct="1">
        <a:defRPr sz="1866" kern="1200">
          <a:solidFill>
            <a:schemeClr val="tx1"/>
          </a:solidFill>
          <a:latin typeface="+mn-lt"/>
          <a:ea typeface="+mn-ea"/>
          <a:cs typeface="+mn-cs"/>
        </a:defRPr>
      </a:lvl2pPr>
      <a:lvl3pPr marL="914257" algn="l" defTabSz="914257" rtl="0" eaLnBrk="1" latinLnBrk="0" hangingPunct="1">
        <a:defRPr sz="1866" kern="1200">
          <a:solidFill>
            <a:schemeClr val="tx1"/>
          </a:solidFill>
          <a:latin typeface="+mn-lt"/>
          <a:ea typeface="+mn-ea"/>
          <a:cs typeface="+mn-cs"/>
        </a:defRPr>
      </a:lvl3pPr>
      <a:lvl4pPr marL="1371385" algn="l" defTabSz="914257" rtl="0" eaLnBrk="1" latinLnBrk="0" hangingPunct="1">
        <a:defRPr sz="1866" kern="1200">
          <a:solidFill>
            <a:schemeClr val="tx1"/>
          </a:solidFill>
          <a:latin typeface="+mn-lt"/>
          <a:ea typeface="+mn-ea"/>
          <a:cs typeface="+mn-cs"/>
        </a:defRPr>
      </a:lvl4pPr>
      <a:lvl5pPr marL="1828513" algn="l" defTabSz="914257" rtl="0" eaLnBrk="1" latinLnBrk="0" hangingPunct="1">
        <a:defRPr sz="1866" kern="1200">
          <a:solidFill>
            <a:schemeClr val="tx1"/>
          </a:solidFill>
          <a:latin typeface="+mn-lt"/>
          <a:ea typeface="+mn-ea"/>
          <a:cs typeface="+mn-cs"/>
        </a:defRPr>
      </a:lvl5pPr>
      <a:lvl6pPr marL="2285642" algn="l" defTabSz="914257" rtl="0" eaLnBrk="1" latinLnBrk="0" hangingPunct="1">
        <a:defRPr sz="1866" kern="1200">
          <a:solidFill>
            <a:schemeClr val="tx1"/>
          </a:solidFill>
          <a:latin typeface="+mn-lt"/>
          <a:ea typeface="+mn-ea"/>
          <a:cs typeface="+mn-cs"/>
        </a:defRPr>
      </a:lvl6pPr>
      <a:lvl7pPr marL="2742770" algn="l" defTabSz="914257" rtl="0" eaLnBrk="1" latinLnBrk="0" hangingPunct="1">
        <a:defRPr sz="1866" kern="1200">
          <a:solidFill>
            <a:schemeClr val="tx1"/>
          </a:solidFill>
          <a:latin typeface="+mn-lt"/>
          <a:ea typeface="+mn-ea"/>
          <a:cs typeface="+mn-cs"/>
        </a:defRPr>
      </a:lvl7pPr>
      <a:lvl8pPr marL="3199898" algn="l" defTabSz="914257" rtl="0" eaLnBrk="1" latinLnBrk="0" hangingPunct="1">
        <a:defRPr sz="1866" kern="1200">
          <a:solidFill>
            <a:schemeClr val="tx1"/>
          </a:solidFill>
          <a:latin typeface="+mn-lt"/>
          <a:ea typeface="+mn-ea"/>
          <a:cs typeface="+mn-cs"/>
        </a:defRPr>
      </a:lvl8pPr>
      <a:lvl9pPr marL="3657027" algn="l" defTabSz="914257" rtl="0" eaLnBrk="1" latinLnBrk="0" hangingPunct="1">
        <a:defRPr sz="1866"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3660" y="196327"/>
            <a:ext cx="11149013" cy="1163637"/>
          </a:xfrm>
          <a:prstGeom prst="rect">
            <a:avLst/>
          </a:prstGeom>
        </p:spPr>
        <p:txBody>
          <a:bodyPr vert="horz" wrap="square" lIns="0" tIns="0" rIns="0" bIns="0" rtlCol="0" anchor="b" anchorCtr="0">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5178" y="1684476"/>
            <a:ext cx="11149012" cy="1551195"/>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2" y="6356351"/>
            <a:ext cx="2843213" cy="365125"/>
          </a:xfrm>
          <a:prstGeom prst="rect">
            <a:avLst/>
          </a:prstGeom>
        </p:spPr>
        <p:txBody>
          <a:bodyPr vert="horz" lIns="91436" tIns="45719" rIns="91436" bIns="45719" rtlCol="0" anchor="ctr"/>
          <a:lstStyle>
            <a:lvl1pPr algn="l">
              <a:defRPr sz="1200">
                <a:solidFill>
                  <a:schemeClr val="tx1">
                    <a:tint val="75000"/>
                  </a:schemeClr>
                </a:solidFill>
              </a:defRPr>
            </a:lvl1pPr>
          </a:lstStyle>
          <a:p>
            <a:endParaRPr lang="en-US" dirty="0">
              <a:solidFill>
                <a:srgbClr val="292929">
                  <a:tint val="75000"/>
                </a:srgbClr>
              </a:solidFill>
            </a:endParaRPr>
          </a:p>
        </p:txBody>
      </p:sp>
      <p:sp>
        <p:nvSpPr>
          <p:cNvPr id="5" name="Footer Placeholder 4"/>
          <p:cNvSpPr>
            <a:spLocks noGrp="1"/>
          </p:cNvSpPr>
          <p:nvPr>
            <p:ph type="ftr" sz="quarter" idx="3"/>
          </p:nvPr>
        </p:nvSpPr>
        <p:spPr>
          <a:xfrm>
            <a:off x="4164013" y="6356351"/>
            <a:ext cx="3860800" cy="365125"/>
          </a:xfrm>
          <a:prstGeom prst="rect">
            <a:avLst/>
          </a:prstGeom>
        </p:spPr>
        <p:txBody>
          <a:bodyPr vert="horz" lIns="91436" tIns="45719" rIns="91436" bIns="45719" rtlCol="0" anchor="ctr"/>
          <a:lstStyle>
            <a:lvl1pPr algn="ctr">
              <a:defRPr sz="1200">
                <a:solidFill>
                  <a:schemeClr val="tx1">
                    <a:tint val="75000"/>
                  </a:schemeClr>
                </a:solidFill>
              </a:defRPr>
            </a:lvl1p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6" name="Slide Number Placeholder 5"/>
          <p:cNvSpPr>
            <a:spLocks noGrp="1"/>
          </p:cNvSpPr>
          <p:nvPr>
            <p:ph type="sldNum" sz="quarter" idx="4"/>
          </p:nvPr>
        </p:nvSpPr>
        <p:spPr>
          <a:xfrm>
            <a:off x="8736014" y="6356351"/>
            <a:ext cx="2843211" cy="365125"/>
          </a:xfrm>
          <a:prstGeom prst="rect">
            <a:avLst/>
          </a:prstGeom>
        </p:spPr>
        <p:txBody>
          <a:bodyPr vert="horz" lIns="91436" tIns="45719" rIns="91436" bIns="45719" rtlCol="0" anchor="ctr"/>
          <a:lstStyle>
            <a:lvl1pPr algn="r">
              <a:defRPr sz="1200">
                <a:solidFill>
                  <a:schemeClr val="tx1">
                    <a:tint val="75000"/>
                  </a:schemeClr>
                </a:solidFill>
              </a:defRPr>
            </a:lvl1p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1642571342"/>
      </p:ext>
    </p:extLst>
  </p:cSld>
  <p:clrMap bg1="lt1" tx1="dk1" bg2="lt2" tx2="dk2" accent1="accent1" accent2="accent2" accent3="accent3" accent4="accent4" accent5="accent5" accent6="accent6" hlink="hlink" folHlink="folHlink"/>
  <p:sldLayoutIdLst>
    <p:sldLayoutId id="2147484102" r:id="rId1"/>
    <p:sldLayoutId id="2147484103" r:id="rId2"/>
    <p:sldLayoutId id="2147484104" r:id="rId3"/>
    <p:sldLayoutId id="2147484105" r:id="rId4"/>
    <p:sldLayoutId id="2147484106" r:id="rId5"/>
    <p:sldLayoutId id="2147484107" r:id="rId6"/>
    <p:sldLayoutId id="2147484108" r:id="rId7"/>
    <p:sldLayoutId id="2147484109" r:id="rId8"/>
    <p:sldLayoutId id="2147484110" r:id="rId9"/>
    <p:sldLayoutId id="2147484111" r:id="rId10"/>
    <p:sldLayoutId id="2147484112" r:id="rId11"/>
    <p:sldLayoutId id="2147484113" r:id="rId12"/>
  </p:sldLayoutIdLst>
  <p:transition>
    <p:fade/>
  </p:transition>
  <p:timing>
    <p:tnLst>
      <p:par>
        <p:cTn id="1" dur="indefinite" restart="never" nodeType="tmRoot"/>
      </p:par>
    </p:tnLst>
  </p:timing>
  <p:hf hdr="0" dt="0"/>
  <p:txStyles>
    <p:titleStyle>
      <a:lvl1pPr algn="l" defTabSz="914325" rtl="0" eaLnBrk="1" latinLnBrk="0" hangingPunct="1">
        <a:lnSpc>
          <a:spcPct val="90000"/>
        </a:lnSpc>
        <a:spcBef>
          <a:spcPct val="0"/>
        </a:spcBef>
        <a:buNone/>
        <a:defRPr lang="en-US" sz="4800" b="0" kern="1200" cap="none" spc="-200" baseline="0" dirty="0" smtClean="0">
          <a:ln w="3175">
            <a:noFill/>
          </a:ln>
          <a:solidFill>
            <a:schemeClr val="tx1">
              <a:alpha val="98824"/>
            </a:schemeClr>
          </a:solidFill>
          <a:effectLst/>
          <a:latin typeface="+mn-lt"/>
          <a:ea typeface="+mn-ea"/>
          <a:cs typeface="Arial" charset="0"/>
        </a:defRPr>
      </a:lvl1pPr>
    </p:titleStyle>
    <p:bodyStyle>
      <a:lvl1pPr marL="460355" indent="-460355" algn="l" defTabSz="914325" rtl="0" eaLnBrk="1" latinLnBrk="0" hangingPunct="1">
        <a:lnSpc>
          <a:spcPct val="90000"/>
        </a:lnSpc>
        <a:spcBef>
          <a:spcPct val="20000"/>
        </a:spcBef>
        <a:buClr>
          <a:srgbClr val="00DCFF"/>
        </a:buClr>
        <a:buSzPct val="90000"/>
        <a:buFont typeface="Arial" pitchFamily="34" charset="0"/>
        <a:buChar char="•"/>
        <a:defRPr sz="2400" kern="1200">
          <a:solidFill>
            <a:schemeClr val="tx1">
              <a:lumMod val="75000"/>
              <a:lumOff val="25000"/>
              <a:alpha val="99000"/>
            </a:schemeClr>
          </a:solidFill>
          <a:latin typeface="+mn-lt"/>
          <a:ea typeface="+mn-ea"/>
          <a:cs typeface="+mn-cs"/>
        </a:defRPr>
      </a:lvl1pPr>
      <a:lvl2pPr marL="855628" indent="-395272" algn="l" defTabSz="914325"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2pPr>
      <a:lvl3pPr marL="1258836" indent="-403208" algn="l" defTabSz="914325" rtl="0" eaLnBrk="1" latinLnBrk="0" hangingPunct="1">
        <a:lnSpc>
          <a:spcPct val="90000"/>
        </a:lnSpc>
        <a:spcBef>
          <a:spcPct val="20000"/>
        </a:spcBef>
        <a:buClr>
          <a:srgbClr val="00DCFF"/>
        </a:buClr>
        <a:buSzPct val="90000"/>
        <a:buFont typeface="Arial" pitchFamily="34" charset="0"/>
        <a:buChar char="•"/>
        <a:defRPr sz="1900" kern="1200">
          <a:solidFill>
            <a:schemeClr val="tx1">
              <a:lumMod val="75000"/>
              <a:lumOff val="25000"/>
              <a:alpha val="99000"/>
            </a:schemeClr>
          </a:solidFill>
          <a:latin typeface="+mn-lt"/>
          <a:ea typeface="+mn-ea"/>
          <a:cs typeface="+mn-cs"/>
        </a:defRPr>
      </a:lvl3pPr>
      <a:lvl4pPr marL="1604896" indent="-346061" algn="l" defTabSz="914325" rtl="0" eaLnBrk="1" latinLnBrk="0" hangingPunct="1">
        <a:lnSpc>
          <a:spcPct val="90000"/>
        </a:lnSpc>
        <a:spcBef>
          <a:spcPct val="20000"/>
        </a:spcBef>
        <a:buClr>
          <a:srgbClr val="00DCFF"/>
        </a:buClr>
        <a:buSzPct val="90000"/>
        <a:buFont typeface="Arial" pitchFamily="34" charset="0"/>
        <a:buChar char="•"/>
        <a:defRPr sz="1600" kern="1200">
          <a:solidFill>
            <a:schemeClr val="tx1">
              <a:lumMod val="75000"/>
              <a:lumOff val="25000"/>
              <a:alpha val="99000"/>
            </a:schemeClr>
          </a:solidFill>
          <a:latin typeface="+mn-lt"/>
          <a:ea typeface="+mn-ea"/>
          <a:cs typeface="+mn-cs"/>
        </a:defRPr>
      </a:lvl4pPr>
      <a:lvl5pPr marL="1941432" indent="-336536" algn="l" defTabSz="914325" rtl="0" eaLnBrk="1" latinLnBrk="0" hangingPunct="1">
        <a:lnSpc>
          <a:spcPct val="90000"/>
        </a:lnSpc>
        <a:spcBef>
          <a:spcPct val="20000"/>
        </a:spcBef>
        <a:buClr>
          <a:srgbClr val="00DCFF"/>
        </a:buClr>
        <a:buSzPct val="90000"/>
        <a:buFont typeface="Arial" pitchFamily="34" charset="0"/>
        <a:buChar char="•"/>
        <a:defRPr sz="1600" kern="1200">
          <a:solidFill>
            <a:schemeClr val="tx1">
              <a:lumMod val="75000"/>
              <a:lumOff val="25000"/>
              <a:alpha val="99000"/>
            </a:schemeClr>
          </a:solidFill>
          <a:latin typeface="+mn-lt"/>
          <a:ea typeface="+mn-ea"/>
          <a:cs typeface="+mn-cs"/>
        </a:defRPr>
      </a:lvl5pPr>
      <a:lvl6pPr marL="2514395"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57"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20"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883"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25" rtl="0" eaLnBrk="1" latinLnBrk="0" hangingPunct="1">
        <a:defRPr sz="1900" kern="1200">
          <a:solidFill>
            <a:schemeClr val="tx1"/>
          </a:solidFill>
          <a:latin typeface="+mn-lt"/>
          <a:ea typeface="+mn-ea"/>
          <a:cs typeface="+mn-cs"/>
        </a:defRPr>
      </a:lvl1pPr>
      <a:lvl2pPr marL="457163" algn="l" defTabSz="914325" rtl="0" eaLnBrk="1" latinLnBrk="0" hangingPunct="1">
        <a:defRPr sz="1900" kern="1200">
          <a:solidFill>
            <a:schemeClr val="tx1"/>
          </a:solidFill>
          <a:latin typeface="+mn-lt"/>
          <a:ea typeface="+mn-ea"/>
          <a:cs typeface="+mn-cs"/>
        </a:defRPr>
      </a:lvl2pPr>
      <a:lvl3pPr marL="914325" algn="l" defTabSz="914325" rtl="0" eaLnBrk="1" latinLnBrk="0" hangingPunct="1">
        <a:defRPr sz="1900" kern="1200">
          <a:solidFill>
            <a:schemeClr val="tx1"/>
          </a:solidFill>
          <a:latin typeface="+mn-lt"/>
          <a:ea typeface="+mn-ea"/>
          <a:cs typeface="+mn-cs"/>
        </a:defRPr>
      </a:lvl3pPr>
      <a:lvl4pPr marL="1371488" algn="l" defTabSz="914325" rtl="0" eaLnBrk="1" latinLnBrk="0" hangingPunct="1">
        <a:defRPr sz="1900" kern="1200">
          <a:solidFill>
            <a:schemeClr val="tx1"/>
          </a:solidFill>
          <a:latin typeface="+mn-lt"/>
          <a:ea typeface="+mn-ea"/>
          <a:cs typeface="+mn-cs"/>
        </a:defRPr>
      </a:lvl4pPr>
      <a:lvl5pPr marL="1828651" algn="l" defTabSz="914325" rtl="0" eaLnBrk="1" latinLnBrk="0" hangingPunct="1">
        <a:defRPr sz="1900" kern="1200">
          <a:solidFill>
            <a:schemeClr val="tx1"/>
          </a:solidFill>
          <a:latin typeface="+mn-lt"/>
          <a:ea typeface="+mn-ea"/>
          <a:cs typeface="+mn-cs"/>
        </a:defRPr>
      </a:lvl5pPr>
      <a:lvl6pPr marL="2285813" algn="l" defTabSz="914325" rtl="0" eaLnBrk="1" latinLnBrk="0" hangingPunct="1">
        <a:defRPr sz="1900" kern="1200">
          <a:solidFill>
            <a:schemeClr val="tx1"/>
          </a:solidFill>
          <a:latin typeface="+mn-lt"/>
          <a:ea typeface="+mn-ea"/>
          <a:cs typeface="+mn-cs"/>
        </a:defRPr>
      </a:lvl6pPr>
      <a:lvl7pPr marL="2742976" algn="l" defTabSz="914325" rtl="0" eaLnBrk="1" latinLnBrk="0" hangingPunct="1">
        <a:defRPr sz="1900" kern="1200">
          <a:solidFill>
            <a:schemeClr val="tx1"/>
          </a:solidFill>
          <a:latin typeface="+mn-lt"/>
          <a:ea typeface="+mn-ea"/>
          <a:cs typeface="+mn-cs"/>
        </a:defRPr>
      </a:lvl7pPr>
      <a:lvl8pPr marL="3200139" algn="l" defTabSz="914325" rtl="0" eaLnBrk="1" latinLnBrk="0" hangingPunct="1">
        <a:defRPr sz="1900" kern="1200">
          <a:solidFill>
            <a:schemeClr val="tx1"/>
          </a:solidFill>
          <a:latin typeface="+mn-lt"/>
          <a:ea typeface="+mn-ea"/>
          <a:cs typeface="+mn-cs"/>
        </a:defRPr>
      </a:lvl8pPr>
      <a:lvl9pPr marL="3657301" algn="l" defTabSz="914325" rtl="0" eaLnBrk="1" latinLnBrk="0" hangingPunct="1">
        <a:defRPr sz="19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3" cy="757131"/>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0701" y="1447800"/>
            <a:ext cx="11152188" cy="51816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29859539"/>
      </p:ext>
    </p:extLst>
  </p:cSld>
  <p:clrMap bg1="dk1" tx1="lt1" bg2="dk2" tx2="lt2" accent1="accent1" accent2="accent2" accent3="accent3" accent4="accent4" accent5="accent5" accent6="accent6" hlink="hlink" folHlink="folHlink"/>
  <p:sldLayoutIdLst>
    <p:sldLayoutId id="2147484624" r:id="rId1"/>
    <p:sldLayoutId id="2147484625" r:id="rId2"/>
    <p:sldLayoutId id="2147484626" r:id="rId3"/>
    <p:sldLayoutId id="2147484627" r:id="rId4"/>
    <p:sldLayoutId id="2147484628" r:id="rId5"/>
    <p:sldLayoutId id="2147484629" r:id="rId6"/>
    <p:sldLayoutId id="2147484630" r:id="rId7"/>
    <p:sldLayoutId id="2147484631" r:id="rId8"/>
    <p:sldLayoutId id="2147484633" r:id="rId9"/>
    <p:sldLayoutId id="2147484634" r:id="rId10"/>
    <p:sldLayoutId id="2147484636" r:id="rId11"/>
    <p:sldLayoutId id="2147484637" r:id="rId12"/>
    <p:sldLayoutId id="2147484638" r:id="rId13"/>
    <p:sldLayoutId id="2147484639" r:id="rId14"/>
  </p:sldLayoutIdLst>
  <p:transition>
    <p:fade/>
  </p:transition>
  <p:timing>
    <p:tnLst>
      <p:par>
        <p:cTn id="1" dur="indefinite" restart="never" nodeType="tmRoot"/>
      </p:par>
    </p:tnLst>
  </p:timing>
  <p:txStyles>
    <p:titleStyle>
      <a:lvl1pPr algn="l" defTabSz="914257" rtl="0" eaLnBrk="1" latinLnBrk="0" hangingPunct="1">
        <a:lnSpc>
          <a:spcPct val="90000"/>
        </a:lnSpc>
        <a:spcBef>
          <a:spcPct val="0"/>
        </a:spcBef>
        <a:buNone/>
        <a:defRPr lang="en-US" sz="5465" b="0" kern="1200" cap="none" spc="-100" baseline="0" dirty="0" smtClean="0">
          <a:ln w="3175">
            <a:noFill/>
          </a:ln>
          <a:solidFill>
            <a:schemeClr val="bg2">
              <a:alpha val="99000"/>
            </a:schemeClr>
          </a:solidFill>
          <a:effectLst/>
          <a:latin typeface="+mj-lt"/>
          <a:ea typeface="+mn-ea"/>
          <a:cs typeface="Arial" charset="0"/>
        </a:defRPr>
      </a:lvl1pPr>
    </p:titleStyle>
    <p:bodyStyle>
      <a:lvl1pPr marL="339686" marR="0" indent="-339686" algn="l" defTabSz="914257" rtl="0" eaLnBrk="1" fontAlgn="auto" latinLnBrk="0" hangingPunct="1">
        <a:lnSpc>
          <a:spcPct val="90000"/>
        </a:lnSpc>
        <a:spcBef>
          <a:spcPct val="20000"/>
        </a:spcBef>
        <a:spcAft>
          <a:spcPts val="0"/>
        </a:spcAft>
        <a:buClrTx/>
        <a:buSzPct val="90000"/>
        <a:buFont typeface="Arial" pitchFamily="34" charset="0"/>
        <a:buChar char="•"/>
        <a:tabLst/>
        <a:defRPr sz="3599" kern="1200" spc="-71" baseline="0">
          <a:solidFill>
            <a:schemeClr val="bg1">
              <a:lumMod val="75000"/>
              <a:lumOff val="25000"/>
              <a:alpha val="99000"/>
            </a:schemeClr>
          </a:solidFill>
          <a:latin typeface="+mn-lt"/>
          <a:ea typeface="+mn-ea"/>
          <a:cs typeface="+mn-cs"/>
        </a:defRPr>
      </a:lvl1pPr>
      <a:lvl2pPr marL="573021" marR="0" indent="-233336" algn="l" defTabSz="914257" rtl="0" eaLnBrk="1" fontAlgn="auto" latinLnBrk="0" hangingPunct="1">
        <a:lnSpc>
          <a:spcPct val="90000"/>
        </a:lnSpc>
        <a:spcBef>
          <a:spcPct val="20000"/>
        </a:spcBef>
        <a:spcAft>
          <a:spcPts val="0"/>
        </a:spcAft>
        <a:buClrTx/>
        <a:buSzPct val="90000"/>
        <a:buFont typeface="Wingdings" pitchFamily="2" charset="2"/>
        <a:buChar char=""/>
        <a:tabLst/>
        <a:defRPr sz="2399" kern="1200" spc="0" baseline="0">
          <a:solidFill>
            <a:schemeClr val="bg1">
              <a:lumMod val="75000"/>
              <a:lumOff val="25000"/>
              <a:alpha val="99000"/>
            </a:schemeClr>
          </a:solidFill>
          <a:latin typeface="+mn-lt"/>
          <a:ea typeface="+mn-ea"/>
          <a:cs typeface="+mn-cs"/>
        </a:defRPr>
      </a:lvl2pPr>
      <a:lvl3pPr marL="798420" marR="0" indent="-225398" algn="l" defTabSz="914257" rtl="0" eaLnBrk="1" fontAlgn="auto" latinLnBrk="0" hangingPunct="1">
        <a:lnSpc>
          <a:spcPct val="90000"/>
        </a:lnSpc>
        <a:spcBef>
          <a:spcPct val="20000"/>
        </a:spcBef>
        <a:spcAft>
          <a:spcPts val="0"/>
        </a:spcAft>
        <a:buClrTx/>
        <a:buSzPct val="90000"/>
        <a:buFont typeface="Wingdings" pitchFamily="2" charset="2"/>
        <a:buChar char=""/>
        <a:tabLst>
          <a:tab pos="798420" algn="l"/>
        </a:tabLst>
        <a:defRPr sz="2399" kern="1200" spc="0" baseline="0">
          <a:solidFill>
            <a:schemeClr val="bg1">
              <a:lumMod val="75000"/>
              <a:lumOff val="25000"/>
              <a:alpha val="99000"/>
            </a:schemeClr>
          </a:solidFill>
          <a:latin typeface="+mn-lt"/>
          <a:ea typeface="+mn-ea"/>
          <a:cs typeface="+mn-cs"/>
        </a:defRPr>
      </a:lvl3pPr>
      <a:lvl4pPr marL="1030168" marR="0" indent="-231747" algn="l" defTabSz="914257"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255566" marR="0" indent="-225398" algn="l" defTabSz="914257" rtl="0" eaLnBrk="1" fontAlgn="auto" latinLnBrk="0" hangingPunct="1">
        <a:lnSpc>
          <a:spcPct val="90000"/>
        </a:lnSpc>
        <a:spcBef>
          <a:spcPct val="20000"/>
        </a:spcBef>
        <a:spcAft>
          <a:spcPts val="0"/>
        </a:spcAft>
        <a:buClrTx/>
        <a:buSzPct val="90000"/>
        <a:buFont typeface="Wingdings" pitchFamily="2" charset="2"/>
        <a:buChar char=""/>
        <a:tabLst>
          <a:tab pos="1255566" algn="l"/>
        </a:tabLst>
        <a:defRPr sz="2000" kern="1200" spc="0" baseline="0">
          <a:solidFill>
            <a:schemeClr val="bg1">
              <a:lumMod val="75000"/>
              <a:lumOff val="25000"/>
              <a:alpha val="99000"/>
            </a:schemeClr>
          </a:solidFill>
          <a:latin typeface="+mn-lt"/>
          <a:ea typeface="+mn-ea"/>
          <a:cs typeface="+mn-cs"/>
        </a:defRPr>
      </a:lvl5pPr>
      <a:lvl6pPr marL="2514206" indent="-228564" algn="l" defTabSz="91425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334" indent="-228564" algn="l" defTabSz="91425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463" indent="-228564" algn="l" defTabSz="91425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591" indent="-228564" algn="l" defTabSz="91425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257" rtl="0" eaLnBrk="1" latinLnBrk="0" hangingPunct="1">
        <a:defRPr sz="1866" kern="1200">
          <a:solidFill>
            <a:schemeClr val="tx1"/>
          </a:solidFill>
          <a:latin typeface="+mn-lt"/>
          <a:ea typeface="+mn-ea"/>
          <a:cs typeface="+mn-cs"/>
        </a:defRPr>
      </a:lvl1pPr>
      <a:lvl2pPr marL="457128" algn="l" defTabSz="914257" rtl="0" eaLnBrk="1" latinLnBrk="0" hangingPunct="1">
        <a:defRPr sz="1866" kern="1200">
          <a:solidFill>
            <a:schemeClr val="tx1"/>
          </a:solidFill>
          <a:latin typeface="+mn-lt"/>
          <a:ea typeface="+mn-ea"/>
          <a:cs typeface="+mn-cs"/>
        </a:defRPr>
      </a:lvl2pPr>
      <a:lvl3pPr marL="914257" algn="l" defTabSz="914257" rtl="0" eaLnBrk="1" latinLnBrk="0" hangingPunct="1">
        <a:defRPr sz="1866" kern="1200">
          <a:solidFill>
            <a:schemeClr val="tx1"/>
          </a:solidFill>
          <a:latin typeface="+mn-lt"/>
          <a:ea typeface="+mn-ea"/>
          <a:cs typeface="+mn-cs"/>
        </a:defRPr>
      </a:lvl3pPr>
      <a:lvl4pPr marL="1371385" algn="l" defTabSz="914257" rtl="0" eaLnBrk="1" latinLnBrk="0" hangingPunct="1">
        <a:defRPr sz="1866" kern="1200">
          <a:solidFill>
            <a:schemeClr val="tx1"/>
          </a:solidFill>
          <a:latin typeface="+mn-lt"/>
          <a:ea typeface="+mn-ea"/>
          <a:cs typeface="+mn-cs"/>
        </a:defRPr>
      </a:lvl4pPr>
      <a:lvl5pPr marL="1828513" algn="l" defTabSz="914257" rtl="0" eaLnBrk="1" latinLnBrk="0" hangingPunct="1">
        <a:defRPr sz="1866" kern="1200">
          <a:solidFill>
            <a:schemeClr val="tx1"/>
          </a:solidFill>
          <a:latin typeface="+mn-lt"/>
          <a:ea typeface="+mn-ea"/>
          <a:cs typeface="+mn-cs"/>
        </a:defRPr>
      </a:lvl5pPr>
      <a:lvl6pPr marL="2285642" algn="l" defTabSz="914257" rtl="0" eaLnBrk="1" latinLnBrk="0" hangingPunct="1">
        <a:defRPr sz="1866" kern="1200">
          <a:solidFill>
            <a:schemeClr val="tx1"/>
          </a:solidFill>
          <a:latin typeface="+mn-lt"/>
          <a:ea typeface="+mn-ea"/>
          <a:cs typeface="+mn-cs"/>
        </a:defRPr>
      </a:lvl6pPr>
      <a:lvl7pPr marL="2742770" algn="l" defTabSz="914257" rtl="0" eaLnBrk="1" latinLnBrk="0" hangingPunct="1">
        <a:defRPr sz="1866" kern="1200">
          <a:solidFill>
            <a:schemeClr val="tx1"/>
          </a:solidFill>
          <a:latin typeface="+mn-lt"/>
          <a:ea typeface="+mn-ea"/>
          <a:cs typeface="+mn-cs"/>
        </a:defRPr>
      </a:lvl7pPr>
      <a:lvl8pPr marL="3199898" algn="l" defTabSz="914257" rtl="0" eaLnBrk="1" latinLnBrk="0" hangingPunct="1">
        <a:defRPr sz="1866" kern="1200">
          <a:solidFill>
            <a:schemeClr val="tx1"/>
          </a:solidFill>
          <a:latin typeface="+mn-lt"/>
          <a:ea typeface="+mn-ea"/>
          <a:cs typeface="+mn-cs"/>
        </a:defRPr>
      </a:lvl8pPr>
      <a:lvl9pPr marL="3657027" algn="l" defTabSz="914257" rtl="0" eaLnBrk="1" latinLnBrk="0" hangingPunct="1">
        <a:defRPr sz="1866"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684802682"/>
      </p:ext>
    </p:extLst>
  </p:cSld>
  <p:clrMap bg1="dk1" tx1="lt1" bg2="dk2" tx2="lt2" accent1="accent1" accent2="accent2" accent3="accent3" accent4="accent4" accent5="accent5" accent6="accent6" hlink="hlink" folHlink="folHlink"/>
  <p:sldLayoutIdLst>
    <p:sldLayoutId id="2147484641" r:id="rId1"/>
    <p:sldLayoutId id="2147484642" r:id="rId2"/>
    <p:sldLayoutId id="2147484643" r:id="rId3"/>
    <p:sldLayoutId id="2147484644" r:id="rId4"/>
    <p:sldLayoutId id="2147484645" r:id="rId5"/>
    <p:sldLayoutId id="2147484646" r:id="rId6"/>
    <p:sldLayoutId id="2147484647" r:id="rId7"/>
    <p:sldLayoutId id="2147484648" r:id="rId8"/>
    <p:sldLayoutId id="2147484649" r:id="rId9"/>
    <p:sldLayoutId id="2147484650" r:id="rId10"/>
    <p:sldLayoutId id="2147484651" r:id="rId11"/>
    <p:sldLayoutId id="2147484652" r:id="rId12"/>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3660" y="196327"/>
            <a:ext cx="11149013" cy="1163637"/>
          </a:xfrm>
          <a:prstGeom prst="rect">
            <a:avLst/>
          </a:prstGeom>
        </p:spPr>
        <p:txBody>
          <a:bodyPr vert="horz" wrap="square" lIns="0" tIns="0" rIns="0" bIns="0" rtlCol="0" anchor="b" anchorCtr="0">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5178" y="1684476"/>
            <a:ext cx="11149012" cy="1551195"/>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09602" y="6356351"/>
            <a:ext cx="2843213" cy="365125"/>
          </a:xfrm>
          <a:prstGeom prst="rect">
            <a:avLst/>
          </a:prstGeom>
        </p:spPr>
        <p:txBody>
          <a:bodyPr vert="horz" lIns="91436" tIns="45719" rIns="91436" bIns="45719" rtlCol="0" anchor="ctr"/>
          <a:lstStyle>
            <a:lvl1pPr algn="l">
              <a:defRPr sz="1200">
                <a:solidFill>
                  <a:schemeClr val="tx1">
                    <a:tint val="75000"/>
                  </a:schemeClr>
                </a:solidFill>
              </a:defRPr>
            </a:lvl1pPr>
          </a:lstStyle>
          <a:p>
            <a:endParaRPr lang="en-US" dirty="0">
              <a:solidFill>
                <a:srgbClr val="292929">
                  <a:tint val="75000"/>
                </a:srgbClr>
              </a:solidFill>
            </a:endParaRPr>
          </a:p>
        </p:txBody>
      </p:sp>
      <p:sp>
        <p:nvSpPr>
          <p:cNvPr id="5" name="Footer Placeholder 4"/>
          <p:cNvSpPr>
            <a:spLocks noGrp="1"/>
          </p:cNvSpPr>
          <p:nvPr>
            <p:ph type="ftr" sz="quarter" idx="3"/>
          </p:nvPr>
        </p:nvSpPr>
        <p:spPr>
          <a:xfrm>
            <a:off x="4164013" y="6356351"/>
            <a:ext cx="3860800" cy="365125"/>
          </a:xfrm>
          <a:prstGeom prst="rect">
            <a:avLst/>
          </a:prstGeom>
        </p:spPr>
        <p:txBody>
          <a:bodyPr vert="horz" lIns="91436" tIns="45719" rIns="91436" bIns="45719" rtlCol="0" anchor="ctr"/>
          <a:lstStyle>
            <a:lvl1pPr algn="ctr">
              <a:defRPr sz="1200">
                <a:solidFill>
                  <a:schemeClr val="tx1">
                    <a:tint val="75000"/>
                  </a:schemeClr>
                </a:solidFill>
              </a:defRPr>
            </a:lvl1pPr>
          </a:lstStyle>
          <a:p>
            <a:r>
              <a:rPr lang="en-US" dirty="0" smtClean="0">
                <a:solidFill>
                  <a:srgbClr val="292929">
                    <a:tint val="75000"/>
                  </a:srgbClr>
                </a:solidFill>
              </a:rPr>
              <a:t>Microsoft Confidential</a:t>
            </a:r>
            <a:endParaRPr lang="en-US" dirty="0">
              <a:solidFill>
                <a:srgbClr val="292929">
                  <a:tint val="75000"/>
                </a:srgbClr>
              </a:solidFill>
            </a:endParaRPr>
          </a:p>
        </p:txBody>
      </p:sp>
      <p:sp>
        <p:nvSpPr>
          <p:cNvPr id="6" name="Slide Number Placeholder 5"/>
          <p:cNvSpPr>
            <a:spLocks noGrp="1"/>
          </p:cNvSpPr>
          <p:nvPr>
            <p:ph type="sldNum" sz="quarter" idx="4"/>
          </p:nvPr>
        </p:nvSpPr>
        <p:spPr>
          <a:xfrm>
            <a:off x="8736014" y="6356351"/>
            <a:ext cx="2843211" cy="365125"/>
          </a:xfrm>
          <a:prstGeom prst="rect">
            <a:avLst/>
          </a:prstGeom>
        </p:spPr>
        <p:txBody>
          <a:bodyPr vert="horz" lIns="91436" tIns="45719" rIns="91436" bIns="45719" rtlCol="0" anchor="ctr"/>
          <a:lstStyle>
            <a:lvl1pPr algn="r">
              <a:defRPr sz="1200">
                <a:solidFill>
                  <a:schemeClr val="tx1">
                    <a:tint val="75000"/>
                  </a:schemeClr>
                </a:solidFill>
              </a:defRPr>
            </a:lvl1pPr>
          </a:lstStyle>
          <a:p>
            <a:fld id="{21E93C5E-8C73-40BE-A170-FB184A3270C1}" type="slidenum">
              <a:rPr lang="en-US" smtClean="0">
                <a:solidFill>
                  <a:srgbClr val="292929">
                    <a:tint val="75000"/>
                  </a:srgbClr>
                </a:solidFill>
              </a:rPr>
              <a:pPr/>
              <a:t>‹#›</a:t>
            </a:fld>
            <a:endParaRPr lang="en-US" dirty="0">
              <a:solidFill>
                <a:srgbClr val="292929">
                  <a:tint val="75000"/>
                </a:srgbClr>
              </a:solidFill>
            </a:endParaRPr>
          </a:p>
        </p:txBody>
      </p:sp>
    </p:spTree>
    <p:extLst>
      <p:ext uri="{BB962C8B-B14F-4D97-AF65-F5344CB8AC3E}">
        <p14:creationId xmlns:p14="http://schemas.microsoft.com/office/powerpoint/2010/main" val="2423203991"/>
      </p:ext>
    </p:extLst>
  </p:cSld>
  <p:clrMap bg1="lt1" tx1="dk1" bg2="lt2" tx2="dk2" accent1="accent1" accent2="accent2" accent3="accent3" accent4="accent4" accent5="accent5" accent6="accent6" hlink="hlink" folHlink="folHlink"/>
  <p:sldLayoutIdLst>
    <p:sldLayoutId id="2147484115" r:id="rId1"/>
    <p:sldLayoutId id="2147484116" r:id="rId2"/>
    <p:sldLayoutId id="2147484117" r:id="rId3"/>
    <p:sldLayoutId id="2147484118" r:id="rId4"/>
    <p:sldLayoutId id="2147484119" r:id="rId5"/>
    <p:sldLayoutId id="2147484120" r:id="rId6"/>
    <p:sldLayoutId id="2147484121" r:id="rId7"/>
    <p:sldLayoutId id="2147484122" r:id="rId8"/>
    <p:sldLayoutId id="2147484123" r:id="rId9"/>
    <p:sldLayoutId id="2147484124" r:id="rId10"/>
    <p:sldLayoutId id="2147484125" r:id="rId11"/>
    <p:sldLayoutId id="2147484126" r:id="rId12"/>
  </p:sldLayoutIdLst>
  <p:transition>
    <p:fade/>
  </p:transition>
  <p:timing>
    <p:tnLst>
      <p:par>
        <p:cTn id="1" dur="indefinite" restart="never" nodeType="tmRoot"/>
      </p:par>
    </p:tnLst>
  </p:timing>
  <p:hf hdr="0" dt="0"/>
  <p:txStyles>
    <p:titleStyle>
      <a:lvl1pPr algn="l" defTabSz="914325" rtl="0" eaLnBrk="1" latinLnBrk="0" hangingPunct="1">
        <a:lnSpc>
          <a:spcPct val="90000"/>
        </a:lnSpc>
        <a:spcBef>
          <a:spcPct val="0"/>
        </a:spcBef>
        <a:buNone/>
        <a:defRPr lang="en-US" sz="4800" b="0" kern="1200" cap="none" spc="-200" baseline="0" dirty="0" smtClean="0">
          <a:ln w="3175">
            <a:noFill/>
          </a:ln>
          <a:solidFill>
            <a:schemeClr val="tx1">
              <a:alpha val="98824"/>
            </a:schemeClr>
          </a:solidFill>
          <a:effectLst/>
          <a:latin typeface="+mn-lt"/>
          <a:ea typeface="+mn-ea"/>
          <a:cs typeface="Arial" charset="0"/>
        </a:defRPr>
      </a:lvl1pPr>
    </p:titleStyle>
    <p:bodyStyle>
      <a:lvl1pPr marL="460355" indent="-460355" algn="l" defTabSz="914325" rtl="0" eaLnBrk="1" latinLnBrk="0" hangingPunct="1">
        <a:lnSpc>
          <a:spcPct val="90000"/>
        </a:lnSpc>
        <a:spcBef>
          <a:spcPct val="20000"/>
        </a:spcBef>
        <a:buClr>
          <a:srgbClr val="00DCFF"/>
        </a:buClr>
        <a:buSzPct val="90000"/>
        <a:buFont typeface="Arial" pitchFamily="34" charset="0"/>
        <a:buChar char="•"/>
        <a:defRPr sz="2400" kern="1200">
          <a:solidFill>
            <a:schemeClr val="tx1">
              <a:lumMod val="75000"/>
              <a:lumOff val="25000"/>
              <a:alpha val="99000"/>
            </a:schemeClr>
          </a:solidFill>
          <a:latin typeface="+mn-lt"/>
          <a:ea typeface="+mn-ea"/>
          <a:cs typeface="+mn-cs"/>
        </a:defRPr>
      </a:lvl1pPr>
      <a:lvl2pPr marL="855628" indent="-395272" algn="l" defTabSz="914325"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2pPr>
      <a:lvl3pPr marL="1258836" indent="-403208" algn="l" defTabSz="914325" rtl="0" eaLnBrk="1" latinLnBrk="0" hangingPunct="1">
        <a:lnSpc>
          <a:spcPct val="90000"/>
        </a:lnSpc>
        <a:spcBef>
          <a:spcPct val="20000"/>
        </a:spcBef>
        <a:buClr>
          <a:srgbClr val="00DCFF"/>
        </a:buClr>
        <a:buSzPct val="90000"/>
        <a:buFont typeface="Arial" pitchFamily="34" charset="0"/>
        <a:buChar char="•"/>
        <a:defRPr sz="1900" kern="1200">
          <a:solidFill>
            <a:schemeClr val="tx1">
              <a:lumMod val="75000"/>
              <a:lumOff val="25000"/>
              <a:alpha val="99000"/>
            </a:schemeClr>
          </a:solidFill>
          <a:latin typeface="+mn-lt"/>
          <a:ea typeface="+mn-ea"/>
          <a:cs typeface="+mn-cs"/>
        </a:defRPr>
      </a:lvl3pPr>
      <a:lvl4pPr marL="1604896" indent="-346061" algn="l" defTabSz="914325" rtl="0" eaLnBrk="1" latinLnBrk="0" hangingPunct="1">
        <a:lnSpc>
          <a:spcPct val="90000"/>
        </a:lnSpc>
        <a:spcBef>
          <a:spcPct val="20000"/>
        </a:spcBef>
        <a:buClr>
          <a:srgbClr val="00DCFF"/>
        </a:buClr>
        <a:buSzPct val="90000"/>
        <a:buFont typeface="Arial" pitchFamily="34" charset="0"/>
        <a:buChar char="•"/>
        <a:defRPr sz="1600" kern="1200">
          <a:solidFill>
            <a:schemeClr val="tx1">
              <a:lumMod val="75000"/>
              <a:lumOff val="25000"/>
              <a:alpha val="99000"/>
            </a:schemeClr>
          </a:solidFill>
          <a:latin typeface="+mn-lt"/>
          <a:ea typeface="+mn-ea"/>
          <a:cs typeface="+mn-cs"/>
        </a:defRPr>
      </a:lvl4pPr>
      <a:lvl5pPr marL="1941432" indent="-336536" algn="l" defTabSz="914325" rtl="0" eaLnBrk="1" latinLnBrk="0" hangingPunct="1">
        <a:lnSpc>
          <a:spcPct val="90000"/>
        </a:lnSpc>
        <a:spcBef>
          <a:spcPct val="20000"/>
        </a:spcBef>
        <a:buClr>
          <a:srgbClr val="00DCFF"/>
        </a:buClr>
        <a:buSzPct val="90000"/>
        <a:buFont typeface="Arial" pitchFamily="34" charset="0"/>
        <a:buChar char="•"/>
        <a:defRPr sz="1600" kern="1200">
          <a:solidFill>
            <a:schemeClr val="tx1">
              <a:lumMod val="75000"/>
              <a:lumOff val="25000"/>
              <a:alpha val="99000"/>
            </a:schemeClr>
          </a:solidFill>
          <a:latin typeface="+mn-lt"/>
          <a:ea typeface="+mn-ea"/>
          <a:cs typeface="+mn-cs"/>
        </a:defRPr>
      </a:lvl5pPr>
      <a:lvl6pPr marL="2514395"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57"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20"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883"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25" rtl="0" eaLnBrk="1" latinLnBrk="0" hangingPunct="1">
        <a:defRPr sz="1900" kern="1200">
          <a:solidFill>
            <a:schemeClr val="tx1"/>
          </a:solidFill>
          <a:latin typeface="+mn-lt"/>
          <a:ea typeface="+mn-ea"/>
          <a:cs typeface="+mn-cs"/>
        </a:defRPr>
      </a:lvl1pPr>
      <a:lvl2pPr marL="457163" algn="l" defTabSz="914325" rtl="0" eaLnBrk="1" latinLnBrk="0" hangingPunct="1">
        <a:defRPr sz="1900" kern="1200">
          <a:solidFill>
            <a:schemeClr val="tx1"/>
          </a:solidFill>
          <a:latin typeface="+mn-lt"/>
          <a:ea typeface="+mn-ea"/>
          <a:cs typeface="+mn-cs"/>
        </a:defRPr>
      </a:lvl2pPr>
      <a:lvl3pPr marL="914325" algn="l" defTabSz="914325" rtl="0" eaLnBrk="1" latinLnBrk="0" hangingPunct="1">
        <a:defRPr sz="1900" kern="1200">
          <a:solidFill>
            <a:schemeClr val="tx1"/>
          </a:solidFill>
          <a:latin typeface="+mn-lt"/>
          <a:ea typeface="+mn-ea"/>
          <a:cs typeface="+mn-cs"/>
        </a:defRPr>
      </a:lvl3pPr>
      <a:lvl4pPr marL="1371488" algn="l" defTabSz="914325" rtl="0" eaLnBrk="1" latinLnBrk="0" hangingPunct="1">
        <a:defRPr sz="1900" kern="1200">
          <a:solidFill>
            <a:schemeClr val="tx1"/>
          </a:solidFill>
          <a:latin typeface="+mn-lt"/>
          <a:ea typeface="+mn-ea"/>
          <a:cs typeface="+mn-cs"/>
        </a:defRPr>
      </a:lvl4pPr>
      <a:lvl5pPr marL="1828651" algn="l" defTabSz="914325" rtl="0" eaLnBrk="1" latinLnBrk="0" hangingPunct="1">
        <a:defRPr sz="1900" kern="1200">
          <a:solidFill>
            <a:schemeClr val="tx1"/>
          </a:solidFill>
          <a:latin typeface="+mn-lt"/>
          <a:ea typeface="+mn-ea"/>
          <a:cs typeface="+mn-cs"/>
        </a:defRPr>
      </a:lvl5pPr>
      <a:lvl6pPr marL="2285813" algn="l" defTabSz="914325" rtl="0" eaLnBrk="1" latinLnBrk="0" hangingPunct="1">
        <a:defRPr sz="1900" kern="1200">
          <a:solidFill>
            <a:schemeClr val="tx1"/>
          </a:solidFill>
          <a:latin typeface="+mn-lt"/>
          <a:ea typeface="+mn-ea"/>
          <a:cs typeface="+mn-cs"/>
        </a:defRPr>
      </a:lvl6pPr>
      <a:lvl7pPr marL="2742976" algn="l" defTabSz="914325" rtl="0" eaLnBrk="1" latinLnBrk="0" hangingPunct="1">
        <a:defRPr sz="1900" kern="1200">
          <a:solidFill>
            <a:schemeClr val="tx1"/>
          </a:solidFill>
          <a:latin typeface="+mn-lt"/>
          <a:ea typeface="+mn-ea"/>
          <a:cs typeface="+mn-cs"/>
        </a:defRPr>
      </a:lvl7pPr>
      <a:lvl8pPr marL="3200139" algn="l" defTabSz="914325" rtl="0" eaLnBrk="1" latinLnBrk="0" hangingPunct="1">
        <a:defRPr sz="1900" kern="1200">
          <a:solidFill>
            <a:schemeClr val="tx1"/>
          </a:solidFill>
          <a:latin typeface="+mn-lt"/>
          <a:ea typeface="+mn-ea"/>
          <a:cs typeface="+mn-cs"/>
        </a:defRPr>
      </a:lvl8pPr>
      <a:lvl9pPr marL="3657301" algn="l" defTabSz="914325" rtl="0" eaLnBrk="1" latinLnBrk="0" hangingPunct="1">
        <a:defRPr sz="19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1"/>
            <a:ext cx="11149013" cy="757131"/>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0701" y="1447800"/>
            <a:ext cx="11152188" cy="51816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70046281"/>
      </p:ext>
    </p:extLst>
  </p:cSld>
  <p:clrMap bg1="dk1" tx1="lt1" bg2="dk2" tx2="lt2" accent1="accent1" accent2="accent2" accent3="accent3" accent4="accent4" accent5="accent5" accent6="accent6" hlink="hlink" folHlink="folHlink"/>
  <p:sldLayoutIdLst>
    <p:sldLayoutId id="2147484216" r:id="rId1"/>
    <p:sldLayoutId id="2147484217" r:id="rId2"/>
    <p:sldLayoutId id="2147484218" r:id="rId3"/>
    <p:sldLayoutId id="2147484219" r:id="rId4"/>
    <p:sldLayoutId id="2147484220" r:id="rId5"/>
    <p:sldLayoutId id="2147484221" r:id="rId6"/>
    <p:sldLayoutId id="2147484222" r:id="rId7"/>
    <p:sldLayoutId id="2147484223" r:id="rId8"/>
    <p:sldLayoutId id="2147484224" r:id="rId9"/>
    <p:sldLayoutId id="2147484225" r:id="rId10"/>
    <p:sldLayoutId id="2147484226" r:id="rId11"/>
    <p:sldLayoutId id="2147484227" r:id="rId12"/>
    <p:sldLayoutId id="2147484228" r:id="rId13"/>
    <p:sldLayoutId id="2147484229" r:id="rId14"/>
    <p:sldLayoutId id="2147484230" r:id="rId15"/>
    <p:sldLayoutId id="2147484231" r:id="rId16"/>
    <p:sldLayoutId id="2147484232" r:id="rId17"/>
    <p:sldLayoutId id="2147484233" r:id="rId18"/>
    <p:sldLayoutId id="2147484234" r:id="rId19"/>
    <p:sldLayoutId id="2147484235" r:id="rId20"/>
    <p:sldLayoutId id="2147484236" r:id="rId21"/>
    <p:sldLayoutId id="2147484237" r:id="rId22"/>
    <p:sldLayoutId id="2147484238" r:id="rId23"/>
    <p:sldLayoutId id="2147484239" r:id="rId24"/>
    <p:sldLayoutId id="2147484240" r:id="rId25"/>
  </p:sldLayoutIdLst>
  <p:transition>
    <p:fade/>
  </p:transition>
  <p:timing>
    <p:tnLst>
      <p:par>
        <p:cTn id="1" dur="indefinite" restart="never" nodeType="tmRoot"/>
      </p:par>
    </p:tnLst>
  </p:timing>
  <p:txStyles>
    <p:titleStyle>
      <a:lvl1pPr algn="l" defTabSz="914021" rtl="0" eaLnBrk="1" latinLnBrk="0" hangingPunct="1">
        <a:lnSpc>
          <a:spcPct val="90000"/>
        </a:lnSpc>
        <a:spcBef>
          <a:spcPct val="0"/>
        </a:spcBef>
        <a:buNone/>
        <a:defRPr lang="en-US" sz="5500" b="0" kern="1200" cap="none" spc="-100" baseline="0" dirty="0" smtClean="0">
          <a:ln w="3175">
            <a:noFill/>
          </a:ln>
          <a:solidFill>
            <a:schemeClr val="bg2">
              <a:alpha val="99000"/>
            </a:schemeClr>
          </a:solidFill>
          <a:effectLst/>
          <a:latin typeface="+mj-lt"/>
          <a:ea typeface="+mn-ea"/>
          <a:cs typeface="Arial" charset="0"/>
        </a:defRPr>
      </a:lvl1pPr>
    </p:titleStyle>
    <p:bodyStyle>
      <a:lvl1pPr marL="339599" marR="0" indent="-339599" algn="l" defTabSz="914021" rtl="0" eaLnBrk="1" fontAlgn="auto" latinLnBrk="0" hangingPunct="1">
        <a:lnSpc>
          <a:spcPct val="90000"/>
        </a:lnSpc>
        <a:spcBef>
          <a:spcPct val="20000"/>
        </a:spcBef>
        <a:spcAft>
          <a:spcPts val="0"/>
        </a:spcAft>
        <a:buClrTx/>
        <a:buSzPct val="90000"/>
        <a:buFont typeface="Arial" pitchFamily="34" charset="0"/>
        <a:buChar char="•"/>
        <a:tabLst/>
        <a:defRPr sz="3600" kern="1200" spc="-71" baseline="0">
          <a:solidFill>
            <a:schemeClr val="bg1">
              <a:lumMod val="75000"/>
              <a:lumOff val="25000"/>
              <a:alpha val="99000"/>
            </a:schemeClr>
          </a:solidFill>
          <a:latin typeface="+mn-lt"/>
          <a:ea typeface="+mn-ea"/>
          <a:cs typeface="+mn-cs"/>
        </a:defRPr>
      </a:lvl1pPr>
      <a:lvl2pPr marL="572872" marR="0" indent="-233275" algn="l" defTabSz="914021"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1">
              <a:lumMod val="75000"/>
              <a:lumOff val="25000"/>
              <a:alpha val="99000"/>
            </a:schemeClr>
          </a:solidFill>
          <a:latin typeface="+mn-lt"/>
          <a:ea typeface="+mn-ea"/>
          <a:cs typeface="+mn-cs"/>
        </a:defRPr>
      </a:lvl2pPr>
      <a:lvl3pPr marL="798214" marR="0" indent="-225341" algn="l" defTabSz="914021" rtl="0" eaLnBrk="1" fontAlgn="auto" latinLnBrk="0" hangingPunct="1">
        <a:lnSpc>
          <a:spcPct val="90000"/>
        </a:lnSpc>
        <a:spcBef>
          <a:spcPct val="20000"/>
        </a:spcBef>
        <a:spcAft>
          <a:spcPts val="0"/>
        </a:spcAft>
        <a:buClrTx/>
        <a:buSzPct val="90000"/>
        <a:buFont typeface="Wingdings" pitchFamily="2" charset="2"/>
        <a:buChar char=""/>
        <a:tabLst>
          <a:tab pos="798214" algn="l"/>
        </a:tabLst>
        <a:defRPr sz="2400" kern="1200" spc="0" baseline="0">
          <a:solidFill>
            <a:schemeClr val="bg1">
              <a:lumMod val="75000"/>
              <a:lumOff val="25000"/>
              <a:alpha val="99000"/>
            </a:schemeClr>
          </a:solidFill>
          <a:latin typeface="+mn-lt"/>
          <a:ea typeface="+mn-ea"/>
          <a:cs typeface="+mn-cs"/>
        </a:defRPr>
      </a:lvl3pPr>
      <a:lvl4pPr marL="1029902" marR="0" indent="-231685" algn="l" defTabSz="914021"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255244" marR="0" indent="-225341" algn="l" defTabSz="914021" rtl="0" eaLnBrk="1" fontAlgn="auto" latinLnBrk="0" hangingPunct="1">
        <a:lnSpc>
          <a:spcPct val="90000"/>
        </a:lnSpc>
        <a:spcBef>
          <a:spcPct val="20000"/>
        </a:spcBef>
        <a:spcAft>
          <a:spcPts val="0"/>
        </a:spcAft>
        <a:buClrTx/>
        <a:buSzPct val="90000"/>
        <a:buFont typeface="Wingdings" pitchFamily="2" charset="2"/>
        <a:buChar char=""/>
        <a:tabLst>
          <a:tab pos="1255244" algn="l"/>
        </a:tabLst>
        <a:defRPr sz="2000" kern="1200" spc="0" baseline="0">
          <a:solidFill>
            <a:schemeClr val="bg1">
              <a:lumMod val="75000"/>
              <a:lumOff val="25000"/>
              <a:alpha val="99000"/>
            </a:schemeClr>
          </a:solidFill>
          <a:latin typeface="+mn-lt"/>
          <a:ea typeface="+mn-ea"/>
          <a:cs typeface="+mn-cs"/>
        </a:defRPr>
      </a:lvl5pPr>
      <a:lvl6pPr marL="2513563" indent="-228507" algn="l" defTabSz="91402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565" indent="-228507" algn="l" defTabSz="91402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579" indent="-228507" algn="l" defTabSz="91402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587" indent="-228507" algn="l" defTabSz="91402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21" rtl="0" eaLnBrk="1" latinLnBrk="0" hangingPunct="1">
        <a:defRPr sz="1900" kern="1200">
          <a:solidFill>
            <a:schemeClr val="tx1"/>
          </a:solidFill>
          <a:latin typeface="+mn-lt"/>
          <a:ea typeface="+mn-ea"/>
          <a:cs typeface="+mn-cs"/>
        </a:defRPr>
      </a:lvl1pPr>
      <a:lvl2pPr marL="457005" algn="l" defTabSz="914021" rtl="0" eaLnBrk="1" latinLnBrk="0" hangingPunct="1">
        <a:defRPr sz="1900" kern="1200">
          <a:solidFill>
            <a:schemeClr val="tx1"/>
          </a:solidFill>
          <a:latin typeface="+mn-lt"/>
          <a:ea typeface="+mn-ea"/>
          <a:cs typeface="+mn-cs"/>
        </a:defRPr>
      </a:lvl2pPr>
      <a:lvl3pPr marL="914021" algn="l" defTabSz="914021" rtl="0" eaLnBrk="1" latinLnBrk="0" hangingPunct="1">
        <a:defRPr sz="1900" kern="1200">
          <a:solidFill>
            <a:schemeClr val="tx1"/>
          </a:solidFill>
          <a:latin typeface="+mn-lt"/>
          <a:ea typeface="+mn-ea"/>
          <a:cs typeface="+mn-cs"/>
        </a:defRPr>
      </a:lvl3pPr>
      <a:lvl4pPr marL="1371029" algn="l" defTabSz="914021" rtl="0" eaLnBrk="1" latinLnBrk="0" hangingPunct="1">
        <a:defRPr sz="1900" kern="1200">
          <a:solidFill>
            <a:schemeClr val="tx1"/>
          </a:solidFill>
          <a:latin typeface="+mn-lt"/>
          <a:ea typeface="+mn-ea"/>
          <a:cs typeface="+mn-cs"/>
        </a:defRPr>
      </a:lvl4pPr>
      <a:lvl5pPr marL="1828043" algn="l" defTabSz="914021" rtl="0" eaLnBrk="1" latinLnBrk="0" hangingPunct="1">
        <a:defRPr sz="1900" kern="1200">
          <a:solidFill>
            <a:schemeClr val="tx1"/>
          </a:solidFill>
          <a:latin typeface="+mn-lt"/>
          <a:ea typeface="+mn-ea"/>
          <a:cs typeface="+mn-cs"/>
        </a:defRPr>
      </a:lvl5pPr>
      <a:lvl6pPr marL="2285045" algn="l" defTabSz="914021" rtl="0" eaLnBrk="1" latinLnBrk="0" hangingPunct="1">
        <a:defRPr sz="1900" kern="1200">
          <a:solidFill>
            <a:schemeClr val="tx1"/>
          </a:solidFill>
          <a:latin typeface="+mn-lt"/>
          <a:ea typeface="+mn-ea"/>
          <a:cs typeface="+mn-cs"/>
        </a:defRPr>
      </a:lvl6pPr>
      <a:lvl7pPr marL="2742061" algn="l" defTabSz="914021" rtl="0" eaLnBrk="1" latinLnBrk="0" hangingPunct="1">
        <a:defRPr sz="1900" kern="1200">
          <a:solidFill>
            <a:schemeClr val="tx1"/>
          </a:solidFill>
          <a:latin typeface="+mn-lt"/>
          <a:ea typeface="+mn-ea"/>
          <a:cs typeface="+mn-cs"/>
        </a:defRPr>
      </a:lvl7pPr>
      <a:lvl8pPr marL="3199072" algn="l" defTabSz="914021" rtl="0" eaLnBrk="1" latinLnBrk="0" hangingPunct="1">
        <a:defRPr sz="1900" kern="1200">
          <a:solidFill>
            <a:schemeClr val="tx1"/>
          </a:solidFill>
          <a:latin typeface="+mn-lt"/>
          <a:ea typeface="+mn-ea"/>
          <a:cs typeface="+mn-cs"/>
        </a:defRPr>
      </a:lvl8pPr>
      <a:lvl9pPr marL="3656084" algn="l" defTabSz="914021" rtl="0" eaLnBrk="1" latinLnBrk="0" hangingPunct="1">
        <a:defRPr sz="19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441" y="535940"/>
            <a:ext cx="10969943" cy="517064"/>
          </a:xfrm>
          <a:prstGeom prst="rect">
            <a:avLst/>
          </a:prstGeom>
        </p:spPr>
        <p:txBody>
          <a:bodyPr vert="horz" wrap="square" lIns="0" tIns="0" rIns="0" bIns="0" rtlCol="0" anchor="t" anchorCtr="0">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441" y="1513840"/>
            <a:ext cx="10969943" cy="4486911"/>
          </a:xfrm>
          <a:prstGeom prst="rect">
            <a:avLst/>
          </a:prstGeom>
        </p:spPr>
        <p:txBody>
          <a:bodyPr vert="horz" lIns="0" tIns="0" rIns="0" bIns="0" rtlCol="0">
            <a:noAutofit/>
          </a:bodyPr>
          <a:lstStyle/>
          <a:p>
            <a:pPr lvl="0"/>
            <a:r>
              <a:rPr lang="en-US" dirty="0" smtClean="0"/>
              <a:t>Click to edit Master text style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1042160" y="6340898"/>
            <a:ext cx="1464625" cy="184669"/>
          </a:xfrm>
          <a:prstGeom prst="rect">
            <a:avLst/>
          </a:prstGeom>
        </p:spPr>
        <p:txBody>
          <a:bodyPr vert="horz" lIns="0" tIns="0" rIns="0" bIns="0" rtlCol="0" anchor="ctr"/>
          <a:lstStyle>
            <a:lvl1pPr algn="l">
              <a:lnSpc>
                <a:spcPct val="125000"/>
              </a:lnSpc>
              <a:defRPr sz="1200" spc="0" baseline="0">
                <a:solidFill>
                  <a:schemeClr val="tx1">
                    <a:lumMod val="40000"/>
                    <a:lumOff val="60000"/>
                  </a:schemeClr>
                </a:solidFill>
              </a:defRPr>
            </a:lvl1pPr>
          </a:lstStyle>
          <a:p>
            <a:pPr defTabSz="1218987"/>
            <a:fld id="{FFD578AA-8EFE-45F8-96DB-89362F25C0BD}" type="datetime1">
              <a:rPr lang="en-US" smtClean="0">
                <a:solidFill>
                  <a:srgbClr val="979796">
                    <a:lumMod val="40000"/>
                    <a:lumOff val="60000"/>
                  </a:srgbClr>
                </a:solidFill>
              </a:rPr>
              <a:pPr defTabSz="1218987"/>
              <a:t>4/25/2013</a:t>
            </a:fld>
            <a:endParaRPr lang="en-US" dirty="0">
              <a:solidFill>
                <a:srgbClr val="979796">
                  <a:lumMod val="40000"/>
                  <a:lumOff val="60000"/>
                </a:srgbClr>
              </a:solidFill>
            </a:endParaRPr>
          </a:p>
        </p:txBody>
      </p:sp>
      <p:sp>
        <p:nvSpPr>
          <p:cNvPr id="6" name="Slide Number Placeholder 5"/>
          <p:cNvSpPr>
            <a:spLocks noGrp="1"/>
          </p:cNvSpPr>
          <p:nvPr>
            <p:ph type="sldNum" sz="quarter" idx="4"/>
          </p:nvPr>
        </p:nvSpPr>
        <p:spPr>
          <a:xfrm>
            <a:off x="609441" y="6347739"/>
            <a:ext cx="305155" cy="184672"/>
          </a:xfrm>
          <a:prstGeom prst="rect">
            <a:avLst/>
          </a:prstGeom>
        </p:spPr>
        <p:txBody>
          <a:bodyPr vert="horz" wrap="none" lIns="0" tIns="0" rIns="0" bIns="0" rtlCol="0" anchor="ctr">
            <a:noAutofit/>
          </a:bodyPr>
          <a:lstStyle>
            <a:lvl1pPr algn="l">
              <a:lnSpc>
                <a:spcPct val="125000"/>
              </a:lnSpc>
              <a:defRPr sz="1200" spc="0" baseline="0">
                <a:solidFill>
                  <a:schemeClr val="tx1">
                    <a:lumMod val="40000"/>
                    <a:lumOff val="60000"/>
                  </a:schemeClr>
                </a:solidFill>
              </a:defRPr>
            </a:lvl1pPr>
          </a:lstStyle>
          <a:p>
            <a:pPr defTabSz="1218987"/>
            <a:fld id="{B6F15528-21DE-4FAA-801E-634DDDAF4B2B}" type="slidenum">
              <a:rPr lang="en-US" smtClean="0">
                <a:solidFill>
                  <a:srgbClr val="979796">
                    <a:lumMod val="40000"/>
                    <a:lumOff val="60000"/>
                  </a:srgbClr>
                </a:solidFill>
              </a:rPr>
              <a:pPr defTabSz="1218987"/>
              <a:t>‹#›</a:t>
            </a:fld>
            <a:endParaRPr lang="en-US" dirty="0">
              <a:solidFill>
                <a:srgbClr val="979796">
                  <a:lumMod val="40000"/>
                  <a:lumOff val="60000"/>
                </a:srgbClr>
              </a:solidFill>
            </a:endParaRPr>
          </a:p>
        </p:txBody>
      </p:sp>
    </p:spTree>
    <p:extLst>
      <p:ext uri="{BB962C8B-B14F-4D97-AF65-F5344CB8AC3E}">
        <p14:creationId xmlns:p14="http://schemas.microsoft.com/office/powerpoint/2010/main" val="2563736717"/>
      </p:ext>
    </p:extLst>
  </p:cSld>
  <p:clrMap bg1="lt1" tx1="dk1" bg2="lt2" tx2="dk2" accent1="accent1" accent2="accent2" accent3="accent3" accent4="accent4" accent5="accent5" accent6="accent6" hlink="hlink" folHlink="folHlink"/>
  <p:sldLayoutIdLst>
    <p:sldLayoutId id="2147484243" r:id="rId1"/>
    <p:sldLayoutId id="2147484244" r:id="rId2"/>
    <p:sldLayoutId id="2147484245" r:id="rId3"/>
    <p:sldLayoutId id="2147484246" r:id="rId4"/>
    <p:sldLayoutId id="2147484247" r:id="rId5"/>
    <p:sldLayoutId id="2147484248" r:id="rId6"/>
    <p:sldLayoutId id="2147484249" r:id="rId7"/>
    <p:sldLayoutId id="2147484250" r:id="rId8"/>
    <p:sldLayoutId id="2147484251" r:id="rId9"/>
    <p:sldLayoutId id="2147484252" r:id="rId10"/>
    <p:sldLayoutId id="2147484253" r:id="rId11"/>
    <p:sldLayoutId id="2147484254" r:id="rId12"/>
    <p:sldLayoutId id="2147484255" r:id="rId13"/>
    <p:sldLayoutId id="2147484256" r:id="rId14"/>
    <p:sldLayoutId id="2147484257" r:id="rId15"/>
    <p:sldLayoutId id="2147484258" r:id="rId16"/>
    <p:sldLayoutId id="2147484259" r:id="rId17"/>
    <p:sldLayoutId id="2147484260" r:id="rId18"/>
    <p:sldLayoutId id="2147484261" r:id="rId19"/>
    <p:sldLayoutId id="2147484262" r:id="rId20"/>
    <p:sldLayoutId id="2147484263" r:id="rId21"/>
    <p:sldLayoutId id="2147484264" r:id="rId22"/>
    <p:sldLayoutId id="2147484265" r:id="rId23"/>
    <p:sldLayoutId id="2147484266" r:id="rId24"/>
    <p:sldLayoutId id="2147484267" r:id="rId25"/>
    <p:sldLayoutId id="2147484268" r:id="rId26"/>
    <p:sldLayoutId id="2147484269" r:id="rId27"/>
    <p:sldLayoutId id="2147484270" r:id="rId28"/>
    <p:sldLayoutId id="2147484271" r:id="rId29"/>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sldNum="0" hdr="0" ftr="0" dt="0"/>
  <p:txStyles>
    <p:titleStyle>
      <a:lvl1pPr algn="l" defTabSz="1218987" rtl="0" eaLnBrk="1" latinLnBrk="0" hangingPunct="1">
        <a:lnSpc>
          <a:spcPct val="105000"/>
        </a:lnSpc>
        <a:spcBef>
          <a:spcPct val="0"/>
        </a:spcBef>
        <a:buNone/>
        <a:defRPr sz="3200" kern="1200" spc="0" baseline="0">
          <a:solidFill>
            <a:schemeClr val="accent1"/>
          </a:solidFill>
          <a:latin typeface="+mj-lt"/>
          <a:ea typeface="+mj-ea"/>
          <a:cs typeface="+mj-cs"/>
        </a:defRPr>
      </a:lvl1pPr>
    </p:titleStyle>
    <p:bodyStyle>
      <a:lvl1pPr marL="152373" indent="-152373" algn="l" defTabSz="1218987" rtl="0" eaLnBrk="1" latinLnBrk="0" hangingPunct="1">
        <a:lnSpc>
          <a:spcPct val="125000"/>
        </a:lnSpc>
        <a:spcBef>
          <a:spcPts val="800"/>
        </a:spcBef>
        <a:buClrTx/>
        <a:buSzPct val="100000"/>
        <a:buFont typeface="Arial" pitchFamily="34" charset="0"/>
        <a:buChar char="•"/>
        <a:defRPr sz="2100" kern="1200" spc="0" baseline="0">
          <a:solidFill>
            <a:schemeClr val="tx2"/>
          </a:solidFill>
          <a:latin typeface="+mn-lt"/>
          <a:ea typeface="+mn-ea"/>
          <a:cs typeface="+mn-cs"/>
        </a:defRPr>
      </a:lvl1pPr>
      <a:lvl2pPr marL="385166" indent="-152373" algn="l" defTabSz="1218987" rtl="0" eaLnBrk="1" latinLnBrk="0" hangingPunct="1">
        <a:lnSpc>
          <a:spcPct val="125000"/>
        </a:lnSpc>
        <a:spcBef>
          <a:spcPts val="0"/>
        </a:spcBef>
        <a:buClrTx/>
        <a:buSzPct val="100000"/>
        <a:buFont typeface="Arial" pitchFamily="34" charset="0"/>
        <a:buChar char="•"/>
        <a:defRPr sz="2100" kern="1200" spc="0" baseline="0">
          <a:solidFill>
            <a:schemeClr val="tx1"/>
          </a:solidFill>
          <a:latin typeface="+mn-lt"/>
          <a:ea typeface="+mn-ea"/>
          <a:cs typeface="+mn-cs"/>
        </a:defRPr>
      </a:lvl2pPr>
      <a:lvl3pPr marL="609493" indent="-152373" algn="l" defTabSz="1218987" rtl="0" eaLnBrk="1" latinLnBrk="0" hangingPunct="1">
        <a:lnSpc>
          <a:spcPct val="125000"/>
        </a:lnSpc>
        <a:spcBef>
          <a:spcPts val="0"/>
        </a:spcBef>
        <a:buClrTx/>
        <a:buSzPct val="100000"/>
        <a:buFont typeface="Arial" pitchFamily="34" charset="0"/>
        <a:buChar char="•"/>
        <a:defRPr sz="2100" kern="1200" spc="0" baseline="0">
          <a:solidFill>
            <a:schemeClr val="tx1"/>
          </a:solidFill>
          <a:latin typeface="+mn-lt"/>
          <a:ea typeface="+mn-ea"/>
          <a:cs typeface="+mn-cs"/>
        </a:defRPr>
      </a:lvl3pPr>
      <a:lvl4pPr marL="842286" indent="-152373" algn="l" defTabSz="1218987" rtl="0" eaLnBrk="1" latinLnBrk="0" hangingPunct="1">
        <a:lnSpc>
          <a:spcPct val="125000"/>
        </a:lnSpc>
        <a:spcBef>
          <a:spcPts val="0"/>
        </a:spcBef>
        <a:buClrTx/>
        <a:buSzPct val="100000"/>
        <a:buFont typeface="Arial" pitchFamily="34" charset="0"/>
        <a:buChar char="•"/>
        <a:defRPr sz="2100" kern="1200" spc="0" baseline="0">
          <a:solidFill>
            <a:schemeClr val="tx1"/>
          </a:solidFill>
          <a:latin typeface="+mn-lt"/>
          <a:ea typeface="+mn-ea"/>
          <a:cs typeface="+mn-cs"/>
        </a:defRPr>
      </a:lvl4pPr>
      <a:lvl5pPr marL="1066613" indent="-152373" algn="l" defTabSz="1218987" rtl="0" eaLnBrk="1" latinLnBrk="0" hangingPunct="1">
        <a:lnSpc>
          <a:spcPct val="125000"/>
        </a:lnSpc>
        <a:spcBef>
          <a:spcPts val="0"/>
        </a:spcBef>
        <a:buClrTx/>
        <a:buSzPct val="100000"/>
        <a:buFont typeface="Arial" pitchFamily="34" charset="0"/>
        <a:buChar char="•"/>
        <a:defRPr sz="2100" kern="1200" spc="0" baseline="0">
          <a:solidFill>
            <a:schemeClr val="tx1"/>
          </a:solidFill>
          <a:latin typeface="+mn-lt"/>
          <a:ea typeface="+mn-ea"/>
          <a:cs typeface="+mn-cs"/>
        </a:defRPr>
      </a:lvl5pPr>
      <a:lvl6pPr marL="335221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707"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200"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693" indent="-304747" algn="l" defTabSz="1218987"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1"/>
            <a:ext cx="11149013" cy="757131"/>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0701" y="1447800"/>
            <a:ext cx="11152188" cy="51816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94087851"/>
      </p:ext>
    </p:extLst>
  </p:cSld>
  <p:clrMap bg1="dk1" tx1="lt1" bg2="dk2" tx2="lt2" accent1="accent1" accent2="accent2" accent3="accent3" accent4="accent4" accent5="accent5" accent6="accent6" hlink="hlink" folHlink="folHlink"/>
  <p:sldLayoutIdLst>
    <p:sldLayoutId id="2147484284" r:id="rId1"/>
    <p:sldLayoutId id="2147484285" r:id="rId2"/>
    <p:sldLayoutId id="2147484286" r:id="rId3"/>
    <p:sldLayoutId id="2147484287" r:id="rId4"/>
    <p:sldLayoutId id="2147484288" r:id="rId5"/>
    <p:sldLayoutId id="2147484289" r:id="rId6"/>
    <p:sldLayoutId id="2147484290" r:id="rId7"/>
    <p:sldLayoutId id="2147484291" r:id="rId8"/>
    <p:sldLayoutId id="2147484292" r:id="rId9"/>
    <p:sldLayoutId id="2147484293" r:id="rId10"/>
    <p:sldLayoutId id="2147484294" r:id="rId11"/>
    <p:sldLayoutId id="2147484295" r:id="rId12"/>
    <p:sldLayoutId id="2147484296" r:id="rId13"/>
    <p:sldLayoutId id="2147484297" r:id="rId14"/>
    <p:sldLayoutId id="2147484298" r:id="rId15"/>
    <p:sldLayoutId id="2147484299" r:id="rId16"/>
    <p:sldLayoutId id="2147484300" r:id="rId17"/>
  </p:sldLayoutIdLst>
  <p:transition>
    <p:fade/>
  </p:transition>
  <p:timing>
    <p:tnLst>
      <p:par>
        <p:cTn id="1" dur="indefinite" restart="never" nodeType="tmRoot"/>
      </p:par>
    </p:tnLst>
  </p:timing>
  <p:hf hdr="0" dt="0"/>
  <p:txStyles>
    <p:titleStyle>
      <a:lvl1pPr algn="l" defTabSz="914218" rtl="0" eaLnBrk="1" latinLnBrk="0" hangingPunct="1">
        <a:lnSpc>
          <a:spcPct val="90000"/>
        </a:lnSpc>
        <a:spcBef>
          <a:spcPct val="0"/>
        </a:spcBef>
        <a:buNone/>
        <a:defRPr lang="en-US" sz="5465" b="0" kern="1200" cap="none" spc="-100" baseline="0" dirty="0" smtClean="0">
          <a:ln w="3175">
            <a:noFill/>
          </a:ln>
          <a:solidFill>
            <a:schemeClr val="bg2">
              <a:alpha val="99000"/>
            </a:schemeClr>
          </a:solidFill>
          <a:effectLst/>
          <a:latin typeface="+mj-lt"/>
          <a:ea typeface="+mn-ea"/>
          <a:cs typeface="Arial" charset="0"/>
        </a:defRPr>
      </a:lvl1pPr>
    </p:titleStyle>
    <p:bodyStyle>
      <a:lvl1pPr marL="339671" marR="0" indent="-339671" algn="l" defTabSz="914218" rtl="0" eaLnBrk="1" fontAlgn="auto" latinLnBrk="0" hangingPunct="1">
        <a:lnSpc>
          <a:spcPct val="90000"/>
        </a:lnSpc>
        <a:spcBef>
          <a:spcPct val="20000"/>
        </a:spcBef>
        <a:spcAft>
          <a:spcPts val="0"/>
        </a:spcAft>
        <a:buClrTx/>
        <a:buSzPct val="90000"/>
        <a:buFont typeface="Arial" pitchFamily="34" charset="0"/>
        <a:buChar char="•"/>
        <a:tabLst/>
        <a:defRPr sz="3599" kern="1200" spc="-71" baseline="0">
          <a:solidFill>
            <a:schemeClr val="bg1">
              <a:lumMod val="75000"/>
              <a:lumOff val="25000"/>
              <a:alpha val="99000"/>
            </a:schemeClr>
          </a:solidFill>
          <a:latin typeface="+mn-lt"/>
          <a:ea typeface="+mn-ea"/>
          <a:cs typeface="+mn-cs"/>
        </a:defRPr>
      </a:lvl1pPr>
      <a:lvl2pPr marL="572997" marR="0" indent="-233327" algn="l" defTabSz="914218" rtl="0" eaLnBrk="1" fontAlgn="auto" latinLnBrk="0" hangingPunct="1">
        <a:lnSpc>
          <a:spcPct val="90000"/>
        </a:lnSpc>
        <a:spcBef>
          <a:spcPct val="20000"/>
        </a:spcBef>
        <a:spcAft>
          <a:spcPts val="0"/>
        </a:spcAft>
        <a:buClrTx/>
        <a:buSzPct val="90000"/>
        <a:buFont typeface="Wingdings" pitchFamily="2" charset="2"/>
        <a:buChar char=""/>
        <a:tabLst/>
        <a:defRPr sz="2399" kern="1200" spc="0" baseline="0">
          <a:solidFill>
            <a:schemeClr val="bg1">
              <a:lumMod val="75000"/>
              <a:lumOff val="25000"/>
              <a:alpha val="99000"/>
            </a:schemeClr>
          </a:solidFill>
          <a:latin typeface="+mn-lt"/>
          <a:ea typeface="+mn-ea"/>
          <a:cs typeface="+mn-cs"/>
        </a:defRPr>
      </a:lvl2pPr>
      <a:lvl3pPr marL="798387" marR="0" indent="-225389" algn="l" defTabSz="914218" rtl="0" eaLnBrk="1" fontAlgn="auto" latinLnBrk="0" hangingPunct="1">
        <a:lnSpc>
          <a:spcPct val="90000"/>
        </a:lnSpc>
        <a:spcBef>
          <a:spcPct val="20000"/>
        </a:spcBef>
        <a:spcAft>
          <a:spcPts val="0"/>
        </a:spcAft>
        <a:buClrTx/>
        <a:buSzPct val="90000"/>
        <a:buFont typeface="Wingdings" pitchFamily="2" charset="2"/>
        <a:buChar char=""/>
        <a:tabLst>
          <a:tab pos="798387" algn="l"/>
        </a:tabLst>
        <a:defRPr sz="2399" kern="1200" spc="0" baseline="0">
          <a:solidFill>
            <a:schemeClr val="bg1">
              <a:lumMod val="75000"/>
              <a:lumOff val="25000"/>
              <a:alpha val="99000"/>
            </a:schemeClr>
          </a:solidFill>
          <a:latin typeface="+mn-lt"/>
          <a:ea typeface="+mn-ea"/>
          <a:cs typeface="+mn-cs"/>
        </a:defRPr>
      </a:lvl3pPr>
      <a:lvl4pPr marL="1030125" marR="0" indent="-231738" algn="l" defTabSz="914218"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255514" marR="0" indent="-225389" algn="l" defTabSz="914218" rtl="0" eaLnBrk="1" fontAlgn="auto" latinLnBrk="0" hangingPunct="1">
        <a:lnSpc>
          <a:spcPct val="90000"/>
        </a:lnSpc>
        <a:spcBef>
          <a:spcPct val="20000"/>
        </a:spcBef>
        <a:spcAft>
          <a:spcPts val="0"/>
        </a:spcAft>
        <a:buClrTx/>
        <a:buSzPct val="90000"/>
        <a:buFont typeface="Wingdings" pitchFamily="2" charset="2"/>
        <a:buChar char=""/>
        <a:tabLst>
          <a:tab pos="1255514" algn="l"/>
        </a:tabLst>
        <a:defRPr sz="2000" kern="1200" spc="0" baseline="0">
          <a:solidFill>
            <a:schemeClr val="bg1">
              <a:lumMod val="75000"/>
              <a:lumOff val="25000"/>
              <a:alpha val="99000"/>
            </a:schemeClr>
          </a:solidFill>
          <a:latin typeface="+mn-lt"/>
          <a:ea typeface="+mn-ea"/>
          <a:cs typeface="+mn-cs"/>
        </a:defRPr>
      </a:lvl5pPr>
      <a:lvl6pPr marL="2514102" indent="-228555"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10" indent="-228555"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20" indent="-228555"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30" indent="-228555"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218" rtl="0" eaLnBrk="1" latinLnBrk="0" hangingPunct="1">
        <a:defRPr sz="1866" kern="1200">
          <a:solidFill>
            <a:schemeClr val="tx1"/>
          </a:solidFill>
          <a:latin typeface="+mn-lt"/>
          <a:ea typeface="+mn-ea"/>
          <a:cs typeface="+mn-cs"/>
        </a:defRPr>
      </a:lvl1pPr>
      <a:lvl2pPr marL="457110" algn="l" defTabSz="914218" rtl="0" eaLnBrk="1" latinLnBrk="0" hangingPunct="1">
        <a:defRPr sz="1866" kern="1200">
          <a:solidFill>
            <a:schemeClr val="tx1"/>
          </a:solidFill>
          <a:latin typeface="+mn-lt"/>
          <a:ea typeface="+mn-ea"/>
          <a:cs typeface="+mn-cs"/>
        </a:defRPr>
      </a:lvl2pPr>
      <a:lvl3pPr marL="914218" algn="l" defTabSz="914218" rtl="0" eaLnBrk="1" latinLnBrk="0" hangingPunct="1">
        <a:defRPr sz="1866" kern="1200">
          <a:solidFill>
            <a:schemeClr val="tx1"/>
          </a:solidFill>
          <a:latin typeface="+mn-lt"/>
          <a:ea typeface="+mn-ea"/>
          <a:cs typeface="+mn-cs"/>
        </a:defRPr>
      </a:lvl3pPr>
      <a:lvl4pPr marL="1371328" algn="l" defTabSz="914218" rtl="0" eaLnBrk="1" latinLnBrk="0" hangingPunct="1">
        <a:defRPr sz="1866" kern="1200">
          <a:solidFill>
            <a:schemeClr val="tx1"/>
          </a:solidFill>
          <a:latin typeface="+mn-lt"/>
          <a:ea typeface="+mn-ea"/>
          <a:cs typeface="+mn-cs"/>
        </a:defRPr>
      </a:lvl4pPr>
      <a:lvl5pPr marL="1828437" algn="l" defTabSz="914218" rtl="0" eaLnBrk="1" latinLnBrk="0" hangingPunct="1">
        <a:defRPr sz="1866" kern="1200">
          <a:solidFill>
            <a:schemeClr val="tx1"/>
          </a:solidFill>
          <a:latin typeface="+mn-lt"/>
          <a:ea typeface="+mn-ea"/>
          <a:cs typeface="+mn-cs"/>
        </a:defRPr>
      </a:lvl5pPr>
      <a:lvl6pPr marL="2285546" algn="l" defTabSz="914218" rtl="0" eaLnBrk="1" latinLnBrk="0" hangingPunct="1">
        <a:defRPr sz="1866" kern="1200">
          <a:solidFill>
            <a:schemeClr val="tx1"/>
          </a:solidFill>
          <a:latin typeface="+mn-lt"/>
          <a:ea typeface="+mn-ea"/>
          <a:cs typeface="+mn-cs"/>
        </a:defRPr>
      </a:lvl6pPr>
      <a:lvl7pPr marL="2742655" algn="l" defTabSz="914218" rtl="0" eaLnBrk="1" latinLnBrk="0" hangingPunct="1">
        <a:defRPr sz="1866" kern="1200">
          <a:solidFill>
            <a:schemeClr val="tx1"/>
          </a:solidFill>
          <a:latin typeface="+mn-lt"/>
          <a:ea typeface="+mn-ea"/>
          <a:cs typeface="+mn-cs"/>
        </a:defRPr>
      </a:lvl7pPr>
      <a:lvl8pPr marL="3199765" algn="l" defTabSz="914218" rtl="0" eaLnBrk="1" latinLnBrk="0" hangingPunct="1">
        <a:defRPr sz="1866" kern="1200">
          <a:solidFill>
            <a:schemeClr val="tx1"/>
          </a:solidFill>
          <a:latin typeface="+mn-lt"/>
          <a:ea typeface="+mn-ea"/>
          <a:cs typeface="+mn-cs"/>
        </a:defRPr>
      </a:lvl8pPr>
      <a:lvl9pPr marL="3656874" algn="l" defTabSz="914218" rtl="0" eaLnBrk="1" latinLnBrk="0" hangingPunct="1">
        <a:defRPr sz="1866"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1"/>
            <a:ext cx="11149013" cy="757131"/>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4" name="Text Placeholder 3"/>
          <p:cNvSpPr>
            <a:spLocks noGrp="1"/>
          </p:cNvSpPr>
          <p:nvPr>
            <p:ph type="body" idx="1"/>
          </p:nvPr>
        </p:nvSpPr>
        <p:spPr>
          <a:xfrm>
            <a:off x="520701" y="1447800"/>
            <a:ext cx="11152188" cy="5181600"/>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49385652"/>
      </p:ext>
    </p:extLst>
  </p:cSld>
  <p:clrMap bg1="lt1" tx1="dk1" bg2="lt2" tx2="dk2" accent1="accent1" accent2="accent2" accent3="accent3" accent4="accent4" accent5="accent5" accent6="accent6" hlink="hlink" folHlink="folHlink"/>
  <p:sldLayoutIdLst>
    <p:sldLayoutId id="2147484302" r:id="rId1"/>
    <p:sldLayoutId id="2147484303" r:id="rId2"/>
    <p:sldLayoutId id="2147484304" r:id="rId3"/>
    <p:sldLayoutId id="2147484305" r:id="rId4"/>
    <p:sldLayoutId id="2147484306" r:id="rId5"/>
    <p:sldLayoutId id="2147484307" r:id="rId6"/>
    <p:sldLayoutId id="2147484308" r:id="rId7"/>
    <p:sldLayoutId id="2147484309" r:id="rId8"/>
    <p:sldLayoutId id="2147484310" r:id="rId9"/>
    <p:sldLayoutId id="2147484311" r:id="rId10"/>
    <p:sldLayoutId id="2147484312" r:id="rId11"/>
    <p:sldLayoutId id="2147484313" r:id="rId12"/>
    <p:sldLayoutId id="2147484314" r:id="rId13"/>
    <p:sldLayoutId id="2147484315" r:id="rId14"/>
    <p:sldLayoutId id="2147484316" r:id="rId15"/>
  </p:sldLayoutIdLst>
  <p:transition>
    <p:fade/>
  </p:transition>
  <p:timing>
    <p:tnLst>
      <p:par>
        <p:cTn id="1" dur="indefinite" restart="never" nodeType="tmRoot"/>
      </p:par>
    </p:tnLst>
  </p:timing>
  <p:txStyles>
    <p:titleStyle>
      <a:lvl1pPr algn="l" defTabSz="914218" rtl="0" eaLnBrk="1" latinLnBrk="0" hangingPunct="1">
        <a:lnSpc>
          <a:spcPct val="90000"/>
        </a:lnSpc>
        <a:spcBef>
          <a:spcPct val="0"/>
        </a:spcBef>
        <a:buNone/>
        <a:defRPr lang="en-US" sz="5465" b="0" kern="1200" cap="none" spc="-100" baseline="0" dirty="0" smtClean="0">
          <a:ln w="3175">
            <a:noFill/>
          </a:ln>
          <a:solidFill>
            <a:schemeClr val="accent1"/>
          </a:solidFill>
          <a:effectLst/>
          <a:latin typeface="+mj-lt"/>
          <a:ea typeface="+mn-ea"/>
          <a:cs typeface="Arial" charset="0"/>
        </a:defRPr>
      </a:lvl1pPr>
    </p:titleStyle>
    <p:bodyStyle>
      <a:lvl1pPr marL="339671" marR="0" indent="-339671" algn="l" defTabSz="914218" rtl="0" eaLnBrk="1" fontAlgn="auto" latinLnBrk="0" hangingPunct="1">
        <a:lnSpc>
          <a:spcPct val="90000"/>
        </a:lnSpc>
        <a:spcBef>
          <a:spcPct val="20000"/>
        </a:spcBef>
        <a:spcAft>
          <a:spcPts val="0"/>
        </a:spcAft>
        <a:buClrTx/>
        <a:buSzPct val="90000"/>
        <a:buFont typeface="Arial" pitchFamily="34" charset="0"/>
        <a:buChar char="•"/>
        <a:tabLst/>
        <a:defRPr sz="3599" kern="1200" spc="-71" baseline="0">
          <a:solidFill>
            <a:schemeClr val="tx1">
              <a:lumMod val="75000"/>
              <a:lumOff val="25000"/>
              <a:alpha val="99000"/>
            </a:schemeClr>
          </a:solidFill>
          <a:latin typeface="+mn-lt"/>
          <a:ea typeface="+mn-ea"/>
          <a:cs typeface="+mn-cs"/>
        </a:defRPr>
      </a:lvl1pPr>
      <a:lvl2pPr marL="572997" marR="0" indent="-233327" algn="l" defTabSz="914218" rtl="0" eaLnBrk="1" fontAlgn="auto" latinLnBrk="0" hangingPunct="1">
        <a:lnSpc>
          <a:spcPct val="90000"/>
        </a:lnSpc>
        <a:spcBef>
          <a:spcPct val="20000"/>
        </a:spcBef>
        <a:spcAft>
          <a:spcPts val="0"/>
        </a:spcAft>
        <a:buClrTx/>
        <a:buSzPct val="90000"/>
        <a:buFont typeface="Wingdings" pitchFamily="2" charset="2"/>
        <a:buChar char=""/>
        <a:tabLst/>
        <a:defRPr sz="2399" kern="1200" spc="0" baseline="0">
          <a:solidFill>
            <a:schemeClr val="tx1">
              <a:lumMod val="75000"/>
              <a:lumOff val="25000"/>
              <a:alpha val="99000"/>
            </a:schemeClr>
          </a:solidFill>
          <a:latin typeface="+mn-lt"/>
          <a:ea typeface="+mn-ea"/>
          <a:cs typeface="+mn-cs"/>
        </a:defRPr>
      </a:lvl2pPr>
      <a:lvl3pPr marL="798387" marR="0" indent="-225389" algn="l" defTabSz="914218" rtl="0" eaLnBrk="1" fontAlgn="auto" latinLnBrk="0" hangingPunct="1">
        <a:lnSpc>
          <a:spcPct val="90000"/>
        </a:lnSpc>
        <a:spcBef>
          <a:spcPct val="20000"/>
        </a:spcBef>
        <a:spcAft>
          <a:spcPts val="0"/>
        </a:spcAft>
        <a:buClrTx/>
        <a:buSzPct val="90000"/>
        <a:buFont typeface="Wingdings" pitchFamily="2" charset="2"/>
        <a:buChar char=""/>
        <a:tabLst>
          <a:tab pos="798387" algn="l"/>
        </a:tabLst>
        <a:defRPr sz="2399" kern="1200" spc="0" baseline="0">
          <a:solidFill>
            <a:schemeClr val="tx1">
              <a:lumMod val="75000"/>
              <a:lumOff val="25000"/>
              <a:alpha val="99000"/>
            </a:schemeClr>
          </a:solidFill>
          <a:latin typeface="+mn-lt"/>
          <a:ea typeface="+mn-ea"/>
          <a:cs typeface="+mn-cs"/>
        </a:defRPr>
      </a:lvl3pPr>
      <a:lvl4pPr marL="1030125" marR="0" indent="-231738" algn="l" defTabSz="914218"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tx1">
              <a:lumMod val="75000"/>
              <a:lumOff val="25000"/>
              <a:alpha val="99000"/>
            </a:schemeClr>
          </a:solidFill>
          <a:latin typeface="+mn-lt"/>
          <a:ea typeface="+mn-ea"/>
          <a:cs typeface="+mn-cs"/>
        </a:defRPr>
      </a:lvl4pPr>
      <a:lvl5pPr marL="1255514" marR="0" indent="-225389" algn="l" defTabSz="914218" rtl="0" eaLnBrk="1" fontAlgn="auto" latinLnBrk="0" hangingPunct="1">
        <a:lnSpc>
          <a:spcPct val="90000"/>
        </a:lnSpc>
        <a:spcBef>
          <a:spcPct val="20000"/>
        </a:spcBef>
        <a:spcAft>
          <a:spcPts val="0"/>
        </a:spcAft>
        <a:buClrTx/>
        <a:buSzPct val="90000"/>
        <a:buFont typeface="Wingdings" pitchFamily="2" charset="2"/>
        <a:buChar char=""/>
        <a:tabLst>
          <a:tab pos="1255514" algn="l"/>
        </a:tabLst>
        <a:defRPr sz="2000" kern="1200" spc="0" baseline="0">
          <a:solidFill>
            <a:schemeClr val="tx1">
              <a:lumMod val="75000"/>
              <a:lumOff val="25000"/>
              <a:alpha val="99000"/>
            </a:schemeClr>
          </a:solidFill>
          <a:latin typeface="+mn-lt"/>
          <a:ea typeface="+mn-ea"/>
          <a:cs typeface="+mn-cs"/>
        </a:defRPr>
      </a:lvl5pPr>
      <a:lvl6pPr marL="2514102" indent="-228555"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10" indent="-228555"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20" indent="-228555"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30" indent="-228555"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218" rtl="0" eaLnBrk="1" latinLnBrk="0" hangingPunct="1">
        <a:defRPr sz="1866" kern="1200">
          <a:solidFill>
            <a:schemeClr val="tx1"/>
          </a:solidFill>
          <a:latin typeface="+mn-lt"/>
          <a:ea typeface="+mn-ea"/>
          <a:cs typeface="+mn-cs"/>
        </a:defRPr>
      </a:lvl1pPr>
      <a:lvl2pPr marL="457110" algn="l" defTabSz="914218" rtl="0" eaLnBrk="1" latinLnBrk="0" hangingPunct="1">
        <a:defRPr sz="1866" kern="1200">
          <a:solidFill>
            <a:schemeClr val="tx1"/>
          </a:solidFill>
          <a:latin typeface="+mn-lt"/>
          <a:ea typeface="+mn-ea"/>
          <a:cs typeface="+mn-cs"/>
        </a:defRPr>
      </a:lvl2pPr>
      <a:lvl3pPr marL="914218" algn="l" defTabSz="914218" rtl="0" eaLnBrk="1" latinLnBrk="0" hangingPunct="1">
        <a:defRPr sz="1866" kern="1200">
          <a:solidFill>
            <a:schemeClr val="tx1"/>
          </a:solidFill>
          <a:latin typeface="+mn-lt"/>
          <a:ea typeface="+mn-ea"/>
          <a:cs typeface="+mn-cs"/>
        </a:defRPr>
      </a:lvl3pPr>
      <a:lvl4pPr marL="1371328" algn="l" defTabSz="914218" rtl="0" eaLnBrk="1" latinLnBrk="0" hangingPunct="1">
        <a:defRPr sz="1866" kern="1200">
          <a:solidFill>
            <a:schemeClr val="tx1"/>
          </a:solidFill>
          <a:latin typeface="+mn-lt"/>
          <a:ea typeface="+mn-ea"/>
          <a:cs typeface="+mn-cs"/>
        </a:defRPr>
      </a:lvl4pPr>
      <a:lvl5pPr marL="1828437" algn="l" defTabSz="914218" rtl="0" eaLnBrk="1" latinLnBrk="0" hangingPunct="1">
        <a:defRPr sz="1866" kern="1200">
          <a:solidFill>
            <a:schemeClr val="tx1"/>
          </a:solidFill>
          <a:latin typeface="+mn-lt"/>
          <a:ea typeface="+mn-ea"/>
          <a:cs typeface="+mn-cs"/>
        </a:defRPr>
      </a:lvl5pPr>
      <a:lvl6pPr marL="2285546" algn="l" defTabSz="914218" rtl="0" eaLnBrk="1" latinLnBrk="0" hangingPunct="1">
        <a:defRPr sz="1866" kern="1200">
          <a:solidFill>
            <a:schemeClr val="tx1"/>
          </a:solidFill>
          <a:latin typeface="+mn-lt"/>
          <a:ea typeface="+mn-ea"/>
          <a:cs typeface="+mn-cs"/>
        </a:defRPr>
      </a:lvl6pPr>
      <a:lvl7pPr marL="2742655" algn="l" defTabSz="914218" rtl="0" eaLnBrk="1" latinLnBrk="0" hangingPunct="1">
        <a:defRPr sz="1866" kern="1200">
          <a:solidFill>
            <a:schemeClr val="tx1"/>
          </a:solidFill>
          <a:latin typeface="+mn-lt"/>
          <a:ea typeface="+mn-ea"/>
          <a:cs typeface="+mn-cs"/>
        </a:defRPr>
      </a:lvl7pPr>
      <a:lvl8pPr marL="3199765" algn="l" defTabSz="914218" rtl="0" eaLnBrk="1" latinLnBrk="0" hangingPunct="1">
        <a:defRPr sz="1866" kern="1200">
          <a:solidFill>
            <a:schemeClr val="tx1"/>
          </a:solidFill>
          <a:latin typeface="+mn-lt"/>
          <a:ea typeface="+mn-ea"/>
          <a:cs typeface="+mn-cs"/>
        </a:defRPr>
      </a:lvl8pPr>
      <a:lvl9pPr marL="3656874" algn="l" defTabSz="914218" rtl="0" eaLnBrk="1" latinLnBrk="0" hangingPunct="1">
        <a:defRPr sz="1866"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1"/>
            <a:ext cx="11149013" cy="757131"/>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0701" y="1447800"/>
            <a:ext cx="11152188" cy="51816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12787938"/>
      </p:ext>
    </p:extLst>
  </p:cSld>
  <p:clrMap bg1="dk1" tx1="lt1" bg2="dk2" tx2="lt2" accent1="accent1" accent2="accent2" accent3="accent3" accent4="accent4" accent5="accent5" accent6="accent6" hlink="hlink" folHlink="folHlink"/>
  <p:sldLayoutIdLst>
    <p:sldLayoutId id="2147484318" r:id="rId1"/>
    <p:sldLayoutId id="2147484319" r:id="rId2"/>
    <p:sldLayoutId id="2147484320" r:id="rId3"/>
    <p:sldLayoutId id="2147484321" r:id="rId4"/>
    <p:sldLayoutId id="2147484322" r:id="rId5"/>
    <p:sldLayoutId id="2147484323" r:id="rId6"/>
    <p:sldLayoutId id="2147484324" r:id="rId7"/>
    <p:sldLayoutId id="2147484325" r:id="rId8"/>
    <p:sldLayoutId id="2147484326" r:id="rId9"/>
    <p:sldLayoutId id="2147484327" r:id="rId10"/>
    <p:sldLayoutId id="2147484328" r:id="rId11"/>
    <p:sldLayoutId id="2147484329" r:id="rId12"/>
    <p:sldLayoutId id="2147484330" r:id="rId13"/>
    <p:sldLayoutId id="2147484331" r:id="rId14"/>
    <p:sldLayoutId id="2147484332" r:id="rId15"/>
    <p:sldLayoutId id="2147484333" r:id="rId16"/>
    <p:sldLayoutId id="2147484334" r:id="rId17"/>
    <p:sldLayoutId id="2147484335" r:id="rId18"/>
    <p:sldLayoutId id="2147484336" r:id="rId19"/>
    <p:sldLayoutId id="2147484337" r:id="rId20"/>
    <p:sldLayoutId id="2147484338" r:id="rId21"/>
    <p:sldLayoutId id="2147484339" r:id="rId22"/>
  </p:sldLayoutIdLst>
  <p:transition>
    <p:fade/>
  </p:transition>
  <p:timing>
    <p:tnLst>
      <p:par>
        <p:cTn id="1" dur="indefinite" restart="never" nodeType="tmRoot"/>
      </p:par>
    </p:tnLst>
  </p:timing>
  <p:txStyles>
    <p:titleStyle>
      <a:lvl1pPr algn="l" defTabSz="914181" rtl="0" eaLnBrk="1" latinLnBrk="0" hangingPunct="1">
        <a:lnSpc>
          <a:spcPct val="90000"/>
        </a:lnSpc>
        <a:spcBef>
          <a:spcPct val="0"/>
        </a:spcBef>
        <a:buNone/>
        <a:defRPr lang="en-US" sz="5465" b="0" kern="1200" cap="none" spc="-100" baseline="0" dirty="0" smtClean="0">
          <a:ln w="3175">
            <a:noFill/>
          </a:ln>
          <a:solidFill>
            <a:schemeClr val="bg2">
              <a:alpha val="99000"/>
            </a:schemeClr>
          </a:solidFill>
          <a:effectLst/>
          <a:latin typeface="+mj-lt"/>
          <a:ea typeface="+mn-ea"/>
          <a:cs typeface="Arial" charset="0"/>
        </a:defRPr>
      </a:lvl1pPr>
    </p:titleStyle>
    <p:bodyStyle>
      <a:lvl1pPr marL="339658" marR="0" indent="-339658" algn="l" defTabSz="914181" rtl="0" eaLnBrk="1" fontAlgn="auto" latinLnBrk="0" hangingPunct="1">
        <a:lnSpc>
          <a:spcPct val="90000"/>
        </a:lnSpc>
        <a:spcBef>
          <a:spcPct val="20000"/>
        </a:spcBef>
        <a:spcAft>
          <a:spcPts val="0"/>
        </a:spcAft>
        <a:buClrTx/>
        <a:buSzPct val="90000"/>
        <a:buFont typeface="Arial" pitchFamily="34" charset="0"/>
        <a:buChar char="•"/>
        <a:tabLst/>
        <a:defRPr sz="3599" kern="1200" spc="-71" baseline="0">
          <a:solidFill>
            <a:schemeClr val="bg1">
              <a:lumMod val="75000"/>
              <a:lumOff val="25000"/>
              <a:alpha val="99000"/>
            </a:schemeClr>
          </a:solidFill>
          <a:latin typeface="+mn-lt"/>
          <a:ea typeface="+mn-ea"/>
          <a:cs typeface="+mn-cs"/>
        </a:defRPr>
      </a:lvl1pPr>
      <a:lvl2pPr marL="572973" marR="0" indent="-233316" algn="l" defTabSz="914181" rtl="0" eaLnBrk="1" fontAlgn="auto" latinLnBrk="0" hangingPunct="1">
        <a:lnSpc>
          <a:spcPct val="90000"/>
        </a:lnSpc>
        <a:spcBef>
          <a:spcPct val="20000"/>
        </a:spcBef>
        <a:spcAft>
          <a:spcPts val="0"/>
        </a:spcAft>
        <a:buClrTx/>
        <a:buSzPct val="90000"/>
        <a:buFont typeface="Wingdings" pitchFamily="2" charset="2"/>
        <a:buChar char=""/>
        <a:tabLst/>
        <a:defRPr sz="2399" kern="1200" spc="0" baseline="0">
          <a:solidFill>
            <a:schemeClr val="bg1">
              <a:lumMod val="75000"/>
              <a:lumOff val="25000"/>
              <a:alpha val="99000"/>
            </a:schemeClr>
          </a:solidFill>
          <a:latin typeface="+mn-lt"/>
          <a:ea typeface="+mn-ea"/>
          <a:cs typeface="+mn-cs"/>
        </a:defRPr>
      </a:lvl2pPr>
      <a:lvl3pPr marL="798354" marR="0" indent="-225380" algn="l" defTabSz="914181" rtl="0" eaLnBrk="1" fontAlgn="auto" latinLnBrk="0" hangingPunct="1">
        <a:lnSpc>
          <a:spcPct val="90000"/>
        </a:lnSpc>
        <a:spcBef>
          <a:spcPct val="20000"/>
        </a:spcBef>
        <a:spcAft>
          <a:spcPts val="0"/>
        </a:spcAft>
        <a:buClrTx/>
        <a:buSzPct val="90000"/>
        <a:buFont typeface="Wingdings" pitchFamily="2" charset="2"/>
        <a:buChar char=""/>
        <a:tabLst>
          <a:tab pos="798354" algn="l"/>
        </a:tabLst>
        <a:defRPr sz="2399" kern="1200" spc="0" baseline="0">
          <a:solidFill>
            <a:schemeClr val="bg1">
              <a:lumMod val="75000"/>
              <a:lumOff val="25000"/>
              <a:alpha val="99000"/>
            </a:schemeClr>
          </a:solidFill>
          <a:latin typeface="+mn-lt"/>
          <a:ea typeface="+mn-ea"/>
          <a:cs typeface="+mn-cs"/>
        </a:defRPr>
      </a:lvl3pPr>
      <a:lvl4pPr marL="1030082" marR="0" indent="-231727" algn="l" defTabSz="914181"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255462" marR="0" indent="-225380" algn="l" defTabSz="914181" rtl="0" eaLnBrk="1" fontAlgn="auto" latinLnBrk="0" hangingPunct="1">
        <a:lnSpc>
          <a:spcPct val="90000"/>
        </a:lnSpc>
        <a:spcBef>
          <a:spcPct val="20000"/>
        </a:spcBef>
        <a:spcAft>
          <a:spcPts val="0"/>
        </a:spcAft>
        <a:buClrTx/>
        <a:buSzPct val="90000"/>
        <a:buFont typeface="Wingdings" pitchFamily="2" charset="2"/>
        <a:buChar char=""/>
        <a:tabLst>
          <a:tab pos="1255462" algn="l"/>
        </a:tabLst>
        <a:defRPr sz="2000" kern="1200" spc="0" baseline="0">
          <a:solidFill>
            <a:schemeClr val="bg1">
              <a:lumMod val="75000"/>
              <a:lumOff val="25000"/>
              <a:alpha val="99000"/>
            </a:schemeClr>
          </a:solidFill>
          <a:latin typeface="+mn-lt"/>
          <a:ea typeface="+mn-ea"/>
          <a:cs typeface="+mn-cs"/>
        </a:defRPr>
      </a:lvl5pPr>
      <a:lvl6pPr marL="2513998" indent="-228546"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86" indent="-228546"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77" indent="-228546"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67" indent="-228546" algn="l" defTabSz="91418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81" rtl="0" eaLnBrk="1" latinLnBrk="0" hangingPunct="1">
        <a:defRPr sz="1866" kern="1200">
          <a:solidFill>
            <a:schemeClr val="tx1"/>
          </a:solidFill>
          <a:latin typeface="+mn-lt"/>
          <a:ea typeface="+mn-ea"/>
          <a:cs typeface="+mn-cs"/>
        </a:defRPr>
      </a:lvl1pPr>
      <a:lvl2pPr marL="457091" algn="l" defTabSz="914181" rtl="0" eaLnBrk="1" latinLnBrk="0" hangingPunct="1">
        <a:defRPr sz="1866" kern="1200">
          <a:solidFill>
            <a:schemeClr val="tx1"/>
          </a:solidFill>
          <a:latin typeface="+mn-lt"/>
          <a:ea typeface="+mn-ea"/>
          <a:cs typeface="+mn-cs"/>
        </a:defRPr>
      </a:lvl2pPr>
      <a:lvl3pPr marL="914181" algn="l" defTabSz="914181" rtl="0" eaLnBrk="1" latinLnBrk="0" hangingPunct="1">
        <a:defRPr sz="1866" kern="1200">
          <a:solidFill>
            <a:schemeClr val="tx1"/>
          </a:solidFill>
          <a:latin typeface="+mn-lt"/>
          <a:ea typeface="+mn-ea"/>
          <a:cs typeface="+mn-cs"/>
        </a:defRPr>
      </a:lvl3pPr>
      <a:lvl4pPr marL="1371270" algn="l" defTabSz="914181" rtl="0" eaLnBrk="1" latinLnBrk="0" hangingPunct="1">
        <a:defRPr sz="1866" kern="1200">
          <a:solidFill>
            <a:schemeClr val="tx1"/>
          </a:solidFill>
          <a:latin typeface="+mn-lt"/>
          <a:ea typeface="+mn-ea"/>
          <a:cs typeface="+mn-cs"/>
        </a:defRPr>
      </a:lvl4pPr>
      <a:lvl5pPr marL="1828361" algn="l" defTabSz="914181" rtl="0" eaLnBrk="1" latinLnBrk="0" hangingPunct="1">
        <a:defRPr sz="1866" kern="1200">
          <a:solidFill>
            <a:schemeClr val="tx1"/>
          </a:solidFill>
          <a:latin typeface="+mn-lt"/>
          <a:ea typeface="+mn-ea"/>
          <a:cs typeface="+mn-cs"/>
        </a:defRPr>
      </a:lvl5pPr>
      <a:lvl6pPr marL="2285450" algn="l" defTabSz="914181" rtl="0" eaLnBrk="1" latinLnBrk="0" hangingPunct="1">
        <a:defRPr sz="1866" kern="1200">
          <a:solidFill>
            <a:schemeClr val="tx1"/>
          </a:solidFill>
          <a:latin typeface="+mn-lt"/>
          <a:ea typeface="+mn-ea"/>
          <a:cs typeface="+mn-cs"/>
        </a:defRPr>
      </a:lvl6pPr>
      <a:lvl7pPr marL="2742541" algn="l" defTabSz="914181" rtl="0" eaLnBrk="1" latinLnBrk="0" hangingPunct="1">
        <a:defRPr sz="1866" kern="1200">
          <a:solidFill>
            <a:schemeClr val="tx1"/>
          </a:solidFill>
          <a:latin typeface="+mn-lt"/>
          <a:ea typeface="+mn-ea"/>
          <a:cs typeface="+mn-cs"/>
        </a:defRPr>
      </a:lvl7pPr>
      <a:lvl8pPr marL="3199632" algn="l" defTabSz="914181" rtl="0" eaLnBrk="1" latinLnBrk="0" hangingPunct="1">
        <a:defRPr sz="1866" kern="1200">
          <a:solidFill>
            <a:schemeClr val="tx1"/>
          </a:solidFill>
          <a:latin typeface="+mn-lt"/>
          <a:ea typeface="+mn-ea"/>
          <a:cs typeface="+mn-cs"/>
        </a:defRPr>
      </a:lvl8pPr>
      <a:lvl9pPr marL="3656722" algn="l" defTabSz="914181" rtl="0" eaLnBrk="1" latinLnBrk="0" hangingPunct="1">
        <a:defRPr sz="1866"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7478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520700" y="1447800"/>
            <a:ext cx="11152188" cy="518160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545747198"/>
      </p:ext>
    </p:extLst>
  </p:cSld>
  <p:clrMap bg1="dk1" tx1="lt1" bg2="dk2" tx2="lt2" accent1="accent1" accent2="accent2" accent3="accent3" accent4="accent4" accent5="accent5" accent6="accent6" hlink="hlink" folHlink="folHlink"/>
  <p:sldLayoutIdLst>
    <p:sldLayoutId id="2147484341" r:id="rId1"/>
    <p:sldLayoutId id="2147484342" r:id="rId2"/>
    <p:sldLayoutId id="2147484343" r:id="rId3"/>
    <p:sldLayoutId id="2147484344" r:id="rId4"/>
    <p:sldLayoutId id="2147484345" r:id="rId5"/>
    <p:sldLayoutId id="2147484346" r:id="rId6"/>
    <p:sldLayoutId id="2147484347" r:id="rId7"/>
    <p:sldLayoutId id="2147484348" r:id="rId8"/>
    <p:sldLayoutId id="2147484349" r:id="rId9"/>
    <p:sldLayoutId id="2147484350" r:id="rId10"/>
    <p:sldLayoutId id="2147484351" r:id="rId11"/>
    <p:sldLayoutId id="2147484352" r:id="rId12"/>
    <p:sldLayoutId id="2147484353" r:id="rId13"/>
    <p:sldLayoutId id="2147484354" r:id="rId14"/>
    <p:sldLayoutId id="2147484355" r:id="rId15"/>
    <p:sldLayoutId id="2147484356" r:id="rId16"/>
    <p:sldLayoutId id="2147484357" r:id="rId17"/>
    <p:sldLayoutId id="2147484358" r:id="rId18"/>
    <p:sldLayoutId id="2147484359" r:id="rId19"/>
    <p:sldLayoutId id="2147484360" r:id="rId20"/>
    <p:sldLayoutId id="2147484361" r:id="rId21"/>
    <p:sldLayoutId id="2147484362" r:id="rId22"/>
    <p:sldLayoutId id="2147484363" r:id="rId23"/>
    <p:sldLayoutId id="2147484364" r:id="rId24"/>
    <p:sldLayoutId id="2147484365" r:id="rId25"/>
    <p:sldLayoutId id="2147484366" r:id="rId26"/>
    <p:sldLayoutId id="2147484367" r:id="rId27"/>
    <p:sldLayoutId id="2147484368" r:id="rId28"/>
    <p:sldLayoutId id="2147484369" r:id="rId29"/>
    <p:sldLayoutId id="2147484370" r:id="rId30"/>
    <p:sldLayoutId id="2147484371" r:id="rId31"/>
    <p:sldLayoutId id="2147484372" r:id="rId32"/>
    <p:sldLayoutId id="2147484373" r:id="rId33"/>
    <p:sldLayoutId id="2147484374" r:id="rId34"/>
    <p:sldLayoutId id="2147484375" r:id="rId35"/>
    <p:sldLayoutId id="2147484376" r:id="rId36"/>
    <p:sldLayoutId id="2147484377" r:id="rId37"/>
    <p:sldLayoutId id="2147484378" r:id="rId38"/>
    <p:sldLayoutId id="2147484379" r:id="rId39"/>
    <p:sldLayoutId id="2147484380" r:id="rId40"/>
    <p:sldLayoutId id="2147484381" r:id="rId41"/>
    <p:sldLayoutId id="2147484382" r:id="rId42"/>
    <p:sldLayoutId id="2147484383" r:id="rId43"/>
    <p:sldLayoutId id="2147484384" r:id="rId44"/>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5400" b="0" kern="1200" cap="none" spc="-100" baseline="0" dirty="0" smtClean="0">
          <a:ln w="3175">
            <a:noFill/>
          </a:ln>
          <a:solidFill>
            <a:schemeClr val="bg2">
              <a:alpha val="99000"/>
            </a:schemeClr>
          </a:solidFill>
          <a:effectLst/>
          <a:latin typeface="+mj-lt"/>
          <a:ea typeface="+mn-ea"/>
          <a:cs typeface="Arial" charset="0"/>
        </a:defRPr>
      </a:lvl1pPr>
    </p:titleStyle>
    <p:bodyStyle>
      <a:lvl1pPr marL="339725" marR="0" indent="-339725" algn="l" defTabSz="914363" rtl="0" eaLnBrk="1" fontAlgn="auto" latinLnBrk="0" hangingPunct="1">
        <a:lnSpc>
          <a:spcPct val="90000"/>
        </a:lnSpc>
        <a:spcBef>
          <a:spcPct val="20000"/>
        </a:spcBef>
        <a:spcAft>
          <a:spcPts val="0"/>
        </a:spcAft>
        <a:buClrTx/>
        <a:buSzPct val="90000"/>
        <a:buFont typeface="Arial" pitchFamily="34" charset="0"/>
        <a:buChar char="•"/>
        <a:tabLst/>
        <a:defRPr sz="3600" kern="1200" spc="-70" baseline="0">
          <a:solidFill>
            <a:schemeClr val="bg1">
              <a:lumMod val="75000"/>
              <a:lumOff val="25000"/>
              <a:alpha val="99000"/>
            </a:schemeClr>
          </a:solidFill>
          <a:latin typeface="+mn-lt"/>
          <a:ea typeface="+mn-ea"/>
          <a:cs typeface="+mn-cs"/>
        </a:defRPr>
      </a:lvl1pPr>
      <a:lvl2pPr marL="573088"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solidFill>
            <a:schemeClr val="bg1">
              <a:lumMod val="75000"/>
              <a:lumOff val="25000"/>
              <a:alpha val="99000"/>
            </a:schemeClr>
          </a:solidFill>
          <a:latin typeface="+mn-lt"/>
          <a:ea typeface="+mn-ea"/>
          <a:cs typeface="+mn-cs"/>
        </a:defRPr>
      </a:lvl2pPr>
      <a:lvl3pPr marL="7985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sz="2400" kern="1200" spc="0" baseline="0">
          <a:solidFill>
            <a:schemeClr val="bg1">
              <a:lumMod val="75000"/>
              <a:lumOff val="25000"/>
              <a:alpha val="99000"/>
            </a:schemeClr>
          </a:solidFill>
          <a:latin typeface="+mn-lt"/>
          <a:ea typeface="+mn-ea"/>
          <a:cs typeface="+mn-cs"/>
        </a:defRPr>
      </a:lvl3pPr>
      <a:lvl4pPr marL="1030288" marR="0" indent="-231775"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solidFill>
            <a:schemeClr val="bg1">
              <a:lumMod val="75000"/>
              <a:lumOff val="25000"/>
              <a:alpha val="99000"/>
            </a:schemeClr>
          </a:solidFill>
          <a:latin typeface="+mn-lt"/>
          <a:ea typeface="+mn-ea"/>
          <a:cs typeface="+mn-cs"/>
        </a:defRPr>
      </a:lvl4pPr>
      <a:lvl5pPr marL="12557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sz="2000" kern="1200" spc="0" baseline="0">
          <a:solidFill>
            <a:schemeClr val="bg1">
              <a:lumMod val="75000"/>
              <a:lumOff val="25000"/>
              <a:alpha val="99000"/>
            </a:schemeClr>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png"/><Relationship Id="rId1" Type="http://schemas.openxmlformats.org/officeDocument/2006/relationships/slideLayout" Target="../slideLayouts/slideLayout37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74.xml"/></Relationships>
</file>

<file path=ppt/slides/_rels/slide3.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359858245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1994392"/>
          </a:xfrm>
        </p:spPr>
        <p:txBody>
          <a:bodyPr/>
          <a:lstStyle/>
          <a:p>
            <a:pPr defTabSz="914363" fontAlgn="auto">
              <a:spcAft>
                <a:spcPts val="0"/>
              </a:spcAft>
              <a:defRPr/>
            </a:pPr>
            <a:r>
              <a:rPr lang="ru-RU" sz="7200" dirty="0" smtClean="0"/>
              <a:t>Добавление плиток и уведомлений</a:t>
            </a:r>
            <a:endParaRPr lang="en-US" sz="7000" spc="-400" dirty="0"/>
          </a:p>
        </p:txBody>
      </p:sp>
      <p:sp>
        <p:nvSpPr>
          <p:cNvPr id="7" name="Text Placeholder 6"/>
          <p:cNvSpPr>
            <a:spLocks noGrp="1"/>
          </p:cNvSpPr>
          <p:nvPr>
            <p:ph type="body" sz="quarter" idx="11"/>
          </p:nvPr>
        </p:nvSpPr>
        <p:spPr>
          <a:xfrm>
            <a:off x="512763" y="4993374"/>
            <a:ext cx="7513637" cy="984885"/>
          </a:xfrm>
        </p:spPr>
        <p:txBody>
          <a:bodyPr/>
          <a:lstStyle/>
          <a:p>
            <a:pPr defTabSz="914363" fontAlgn="auto">
              <a:spcAft>
                <a:spcPts val="0"/>
              </a:spcAft>
              <a:defRPr/>
            </a:pPr>
            <a:r>
              <a:rPr lang="ru-RU" dirty="0" smtClean="0"/>
              <a:t>Сергей Пугачев</a:t>
            </a:r>
            <a:r>
              <a:rPr dirty="0" smtClean="0"/>
              <a:t>, </a:t>
            </a:r>
            <a:r>
              <a:rPr lang="en-US" dirty="0" smtClean="0"/>
              <a:t>Microsoft</a:t>
            </a:r>
          </a:p>
          <a:p>
            <a:pPr defTabSz="914363" fontAlgn="auto">
              <a:spcAft>
                <a:spcPts val="0"/>
              </a:spcAft>
              <a:defRPr/>
            </a:pPr>
            <a:r>
              <a:rPr lang="en-US" dirty="0" smtClean="0"/>
              <a:t>@</a:t>
            </a:r>
            <a:r>
              <a:rPr lang="en-US" dirty="0" err="1" smtClean="0"/>
              <a:t>spugachev</a:t>
            </a:r>
            <a:endParaRPr dirty="0"/>
          </a:p>
        </p:txBody>
      </p:sp>
    </p:spTree>
    <p:extLst>
      <p:ext uri="{BB962C8B-B14F-4D97-AF65-F5344CB8AC3E}">
        <p14:creationId xmlns:p14="http://schemas.microsoft.com/office/powerpoint/2010/main" val="1639751017"/>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hangingPunct="0">
              <a:defRPr/>
            </a:pPr>
            <a:r>
              <a:rPr lang="en-US" sz="700" dirty="0">
                <a:solidFill>
                  <a:srgbClr val="000000"/>
                </a:solidFill>
                <a:cs typeface="Arial" charset="0"/>
              </a:rPr>
              <a:t>© </a:t>
            </a:r>
            <a:r>
              <a:rPr lang="en-US" sz="700" dirty="0" smtClean="0">
                <a:solidFill>
                  <a:srgbClr val="000000"/>
                </a:solidFill>
                <a:cs typeface="Arial" charset="0"/>
              </a:rPr>
              <a:t>2013 </a:t>
            </a:r>
            <a:r>
              <a:rPr lang="en-US" sz="700" dirty="0">
                <a:solidFill>
                  <a:srgbClr val="000000"/>
                </a:solidFill>
                <a:cs typeface="Arial" charset="0"/>
              </a:rPr>
              <a:t>Microsoft Corporation. All rights reserved. Microsoft, Windows, Windows Vista and other product names are or may be registered trademarks and/or trademarks in the U.S. and/or other countries.</a:t>
            </a:r>
          </a:p>
          <a:p>
            <a:pPr defTabSz="914099" eaLnBrk="0" hangingPunct="0">
              <a:defRPr/>
            </a:pPr>
            <a:r>
              <a:rPr lang="en-US" sz="700" dirty="0">
                <a:solidFill>
                  <a:srgbClr val="000000"/>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12" y="2743200"/>
            <a:ext cx="5102225" cy="1091876"/>
          </a:xfrm>
          <a:prstGeom prst="rect">
            <a:avLst/>
          </a:prstGeom>
        </p:spPr>
      </p:pic>
    </p:spTree>
    <p:extLst>
      <p:ext uri="{BB962C8B-B14F-4D97-AF65-F5344CB8AC3E}">
        <p14:creationId xmlns:p14="http://schemas.microsoft.com/office/powerpoint/2010/main" val="339844025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Metro_TT_Blue_16x9_02-12">
  <a:themeElements>
    <a:clrScheme name="DPE">
      <a:dk1>
        <a:srgbClr val="000000"/>
      </a:dk1>
      <a:lt1>
        <a:srgbClr val="FFFFFF"/>
      </a:lt1>
      <a:dk2>
        <a:srgbClr val="0072C6"/>
      </a:dk2>
      <a:lt2>
        <a:srgbClr val="61DDFF"/>
      </a:lt2>
      <a:accent1>
        <a:srgbClr val="00BCF2"/>
      </a:accent1>
      <a:accent2>
        <a:srgbClr val="7FBA00"/>
      </a:accent2>
      <a:accent3>
        <a:srgbClr val="FF8C00"/>
      </a:accent3>
      <a:accent4>
        <a:srgbClr val="B4009E"/>
      </a:accent4>
      <a:accent5>
        <a:srgbClr val="55D455"/>
      </a:accent5>
      <a:accent6>
        <a:srgbClr val="FFB900"/>
      </a:accent6>
      <a:hlink>
        <a:srgbClr val="003963"/>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10.xml><?xml version="1.0" encoding="utf-8"?>
<a:theme xmlns:a="http://schemas.openxmlformats.org/drawingml/2006/main" name="Metro Template-Template White-Blue">
  <a:themeElements>
    <a:clrScheme name="DPE">
      <a:dk1>
        <a:srgbClr val="000000"/>
      </a:dk1>
      <a:lt1>
        <a:srgbClr val="FFFFFF"/>
      </a:lt1>
      <a:dk2>
        <a:srgbClr val="00BCF2"/>
      </a:dk2>
      <a:lt2>
        <a:srgbClr val="D2D2D2"/>
      </a:lt2>
      <a:accent1>
        <a:srgbClr val="0072C6"/>
      </a:accent1>
      <a:accent2>
        <a:srgbClr val="BAD80A"/>
      </a:accent2>
      <a:accent3>
        <a:srgbClr val="FF8C00"/>
      </a:accent3>
      <a:accent4>
        <a:srgbClr val="B4009E"/>
      </a:accent4>
      <a:accent5>
        <a:srgbClr val="55D455"/>
      </a:accent5>
      <a:accent6>
        <a:srgbClr val="FFB900"/>
      </a:accent6>
      <a:hlink>
        <a:srgbClr val="008DB5"/>
      </a:hlink>
      <a:folHlink>
        <a:srgbClr val="5EDB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11.xml><?xml version="1.0" encoding="utf-8"?>
<a:theme xmlns:a="http://schemas.openxmlformats.org/drawingml/2006/main" name="5_Metro_TT_Blue_16x9_02-12">
  <a:themeElements>
    <a:clrScheme name="DPE">
      <a:dk1>
        <a:srgbClr val="000000"/>
      </a:dk1>
      <a:lt1>
        <a:srgbClr val="FFFFFF"/>
      </a:lt1>
      <a:dk2>
        <a:srgbClr val="0072C6"/>
      </a:dk2>
      <a:lt2>
        <a:srgbClr val="61DDFF"/>
      </a:lt2>
      <a:accent1>
        <a:srgbClr val="00BCF2"/>
      </a:accent1>
      <a:accent2>
        <a:srgbClr val="7FBA00"/>
      </a:accent2>
      <a:accent3>
        <a:srgbClr val="FF8C00"/>
      </a:accent3>
      <a:accent4>
        <a:srgbClr val="B4009E"/>
      </a:accent4>
      <a:accent5>
        <a:srgbClr val="55D455"/>
      </a:accent5>
      <a:accent6>
        <a:srgbClr val="FFB900"/>
      </a:accent6>
      <a:hlink>
        <a:srgbClr val="003963"/>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12.xml><?xml version="1.0" encoding="utf-8"?>
<a:theme xmlns:a="http://schemas.openxmlformats.org/drawingml/2006/main" name="6_Metro_TT_Blue_16x9_02-12">
  <a:themeElements>
    <a:clrScheme name="DPE">
      <a:dk1>
        <a:srgbClr val="000000"/>
      </a:dk1>
      <a:lt1>
        <a:srgbClr val="FFFFFF"/>
      </a:lt1>
      <a:dk2>
        <a:srgbClr val="0072C6"/>
      </a:dk2>
      <a:lt2>
        <a:srgbClr val="61DDFF"/>
      </a:lt2>
      <a:accent1>
        <a:srgbClr val="00BCF2"/>
      </a:accent1>
      <a:accent2>
        <a:srgbClr val="7FBA00"/>
      </a:accent2>
      <a:accent3>
        <a:srgbClr val="FF8C00"/>
      </a:accent3>
      <a:accent4>
        <a:srgbClr val="B4009E"/>
      </a:accent4>
      <a:accent5>
        <a:srgbClr val="55D455"/>
      </a:accent5>
      <a:accent6>
        <a:srgbClr val="FFB900"/>
      </a:accent6>
      <a:hlink>
        <a:srgbClr val="003963"/>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13.xml><?xml version="1.0" encoding="utf-8"?>
<a:theme xmlns:a="http://schemas.openxmlformats.org/drawingml/2006/main" name="VS11_Template_Light_16x9">
  <a:themeElements>
    <a:clrScheme name="MS Visual Basic">
      <a:dk1>
        <a:srgbClr val="000000"/>
      </a:dk1>
      <a:lt1>
        <a:srgbClr val="FFFFFF"/>
      </a:lt1>
      <a:dk2>
        <a:srgbClr val="3F3F3F"/>
      </a:dk2>
      <a:lt2>
        <a:srgbClr val="F2F2F2"/>
      </a:lt2>
      <a:accent1>
        <a:srgbClr val="442359"/>
      </a:accent1>
      <a:accent2>
        <a:srgbClr val="68217A"/>
      </a:accent2>
      <a:accent3>
        <a:srgbClr val="4668C5"/>
      </a:accent3>
      <a:accent4>
        <a:srgbClr val="0072C6"/>
      </a:accent4>
      <a:accent5>
        <a:srgbClr val="7FBA00"/>
      </a:accent5>
      <a:accent6>
        <a:srgbClr val="BAD80A"/>
      </a:accent6>
      <a:hlink>
        <a:srgbClr val="0054A6"/>
      </a:hlink>
      <a:folHlink>
        <a:srgbClr val="0054A6"/>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defPPr defTabSz="914099" fontAlgn="base">
          <a:lnSpc>
            <a:spcPct val="90000"/>
          </a:lnSpc>
          <a:spcBef>
            <a:spcPct val="0"/>
          </a:spcBef>
          <a:spcAft>
            <a:spcPct val="0"/>
          </a:spcAft>
          <a:defRPr sz="2200" spc="-1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lnSpc>
            <a:spcPct val="90000"/>
          </a:lnSpc>
          <a:defRPr sz="3200" spc="-70" dirty="0" smtClean="0">
            <a:gradFill>
              <a:gsLst>
                <a:gs pos="0">
                  <a:schemeClr val="tx2"/>
                </a:gs>
                <a:gs pos="78000">
                  <a:schemeClr val="tx2"/>
                </a:gs>
              </a:gsLst>
              <a:lin ang="16200000" scaled="0"/>
            </a:gradFill>
            <a:latin typeface="Segoe UI Light" pitchFamily="34" charset="0"/>
          </a:defRPr>
        </a:defPPr>
      </a:lstStyle>
    </a:txDef>
  </a:objectDefaults>
  <a:extraClrSchemeLst/>
</a:theme>
</file>

<file path=ppt/theme/theme14.xml><?xml version="1.0" encoding="utf-8"?>
<a:theme xmlns:a="http://schemas.openxmlformats.org/drawingml/2006/main" name="1_VS11_Template_Light_16x9">
  <a:themeElements>
    <a:clrScheme name="MS Visual Basic">
      <a:dk1>
        <a:srgbClr val="000000"/>
      </a:dk1>
      <a:lt1>
        <a:srgbClr val="FFFFFF"/>
      </a:lt1>
      <a:dk2>
        <a:srgbClr val="3F3F3F"/>
      </a:dk2>
      <a:lt2>
        <a:srgbClr val="F2F2F2"/>
      </a:lt2>
      <a:accent1>
        <a:srgbClr val="442359"/>
      </a:accent1>
      <a:accent2>
        <a:srgbClr val="68217A"/>
      </a:accent2>
      <a:accent3>
        <a:srgbClr val="4668C5"/>
      </a:accent3>
      <a:accent4>
        <a:srgbClr val="0072C6"/>
      </a:accent4>
      <a:accent5>
        <a:srgbClr val="7FBA00"/>
      </a:accent5>
      <a:accent6>
        <a:srgbClr val="BAD80A"/>
      </a:accent6>
      <a:hlink>
        <a:srgbClr val="0054A6"/>
      </a:hlink>
      <a:folHlink>
        <a:srgbClr val="0054A6"/>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defPPr defTabSz="914099" fontAlgn="base">
          <a:lnSpc>
            <a:spcPct val="90000"/>
          </a:lnSpc>
          <a:spcBef>
            <a:spcPct val="0"/>
          </a:spcBef>
          <a:spcAft>
            <a:spcPct val="0"/>
          </a:spcAft>
          <a:defRPr sz="2200" spc="-1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lnSpc>
            <a:spcPct val="90000"/>
          </a:lnSpc>
          <a:defRPr sz="3200" spc="-70" dirty="0" smtClean="0">
            <a:gradFill>
              <a:gsLst>
                <a:gs pos="0">
                  <a:schemeClr val="tx2"/>
                </a:gs>
                <a:gs pos="78000">
                  <a:schemeClr val="tx2"/>
                </a:gs>
              </a:gsLst>
              <a:lin ang="16200000" scaled="0"/>
            </a:gradFill>
            <a:latin typeface="Segoe UI Light" pitchFamily="34" charset="0"/>
          </a:defRPr>
        </a:defPPr>
      </a:lstStyle>
    </a:txDef>
  </a:objectDefaults>
  <a:extraClrSchemeLst/>
</a:theme>
</file>

<file path=ppt/theme/theme15.xml><?xml version="1.0" encoding="utf-8"?>
<a:theme xmlns:a="http://schemas.openxmlformats.org/drawingml/2006/main" name="Build_Template_16x9">
  <a:themeElements>
    <a:clrScheme name="Build - Dark Blue">
      <a:dk1>
        <a:srgbClr val="000000"/>
      </a:dk1>
      <a:lt1>
        <a:srgbClr val="FFFFFF"/>
      </a:lt1>
      <a:dk2>
        <a:srgbClr val="00188F"/>
      </a:dk2>
      <a:lt2>
        <a:srgbClr val="FFFFFF"/>
      </a:lt2>
      <a:accent1>
        <a:srgbClr val="00BCF2"/>
      </a:accent1>
      <a:accent2>
        <a:srgbClr val="9B4F96"/>
      </a:accent2>
      <a:accent3>
        <a:srgbClr val="E81123"/>
      </a:accent3>
      <a:accent4>
        <a:srgbClr val="00D8CC"/>
      </a:accent4>
      <a:accent5>
        <a:srgbClr val="7FBA00"/>
      </a:accent5>
      <a:accent6>
        <a:srgbClr val="FF8C00"/>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E34A28"/>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gs>
                <a:gs pos="100000">
                  <a:schemeClr val="tx1"/>
                </a:gs>
              </a:gsLst>
              <a:lin ang="5400000" scaled="0"/>
            </a:gradFill>
          </a:defRPr>
        </a:defPPr>
      </a:lstStyle>
    </a:txDef>
  </a:objectDefaults>
  <a:extraClrSchemeLst/>
</a:theme>
</file>

<file path=ppt/theme/theme16.xml><?xml version="1.0" encoding="utf-8"?>
<a:theme xmlns:a="http://schemas.openxmlformats.org/drawingml/2006/main" name="White with Consolas font for code slides">
  <a:themeElements>
    <a:clrScheme name="Custom 3">
      <a:dk1>
        <a:srgbClr val="232323"/>
      </a:dk1>
      <a:lt1>
        <a:srgbClr val="FFFFFF"/>
      </a:lt1>
      <a:dk2>
        <a:srgbClr val="585858"/>
      </a:dk2>
      <a:lt2>
        <a:srgbClr val="FFFFFF"/>
      </a:lt2>
      <a:accent1>
        <a:srgbClr val="65BC46"/>
      </a:accent1>
      <a:accent2>
        <a:srgbClr val="457EC1"/>
      </a:accent2>
      <a:accent3>
        <a:srgbClr val="EF4423"/>
      </a:accent3>
      <a:accent4>
        <a:srgbClr val="585858"/>
      </a:accent4>
      <a:accent5>
        <a:srgbClr val="B0D685"/>
      </a:accent5>
      <a:accent6>
        <a:srgbClr val="FFFFFF"/>
      </a:accent6>
      <a:hlink>
        <a:srgbClr val="F0ED7B"/>
      </a:hlink>
      <a:folHlink>
        <a:srgbClr val="F3EB4F"/>
      </a:folHlink>
    </a:clrScheme>
    <a:fontScheme name="Segoe">
      <a:majorFont>
        <a:latin typeface="Segoe"/>
        <a:ea typeface=""/>
        <a:cs typeface=""/>
      </a:majorFont>
      <a:minorFont>
        <a:latin typeface="Segoe"/>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17.xml><?xml version="1.0" encoding="utf-8"?>
<a:theme xmlns:a="http://schemas.openxmlformats.org/drawingml/2006/main" name="2_VS11_Template_Light_16x9">
  <a:themeElements>
    <a:clrScheme name="MS Visual Basic">
      <a:dk1>
        <a:srgbClr val="000000"/>
      </a:dk1>
      <a:lt1>
        <a:srgbClr val="FFFFFF"/>
      </a:lt1>
      <a:dk2>
        <a:srgbClr val="3F3F3F"/>
      </a:dk2>
      <a:lt2>
        <a:srgbClr val="F2F2F2"/>
      </a:lt2>
      <a:accent1>
        <a:srgbClr val="442359"/>
      </a:accent1>
      <a:accent2>
        <a:srgbClr val="68217A"/>
      </a:accent2>
      <a:accent3>
        <a:srgbClr val="4668C5"/>
      </a:accent3>
      <a:accent4>
        <a:srgbClr val="0072C6"/>
      </a:accent4>
      <a:accent5>
        <a:srgbClr val="7FBA00"/>
      </a:accent5>
      <a:accent6>
        <a:srgbClr val="BAD80A"/>
      </a:accent6>
      <a:hlink>
        <a:srgbClr val="0054A6"/>
      </a:hlink>
      <a:folHlink>
        <a:srgbClr val="0054A6"/>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defPPr defTabSz="914099" fontAlgn="base">
          <a:lnSpc>
            <a:spcPct val="90000"/>
          </a:lnSpc>
          <a:spcBef>
            <a:spcPct val="0"/>
          </a:spcBef>
          <a:spcAft>
            <a:spcPct val="0"/>
          </a:spcAft>
          <a:defRPr sz="2200" spc="-100" dirty="0"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lnSpc>
            <a:spcPct val="90000"/>
          </a:lnSpc>
          <a:defRPr sz="3200" spc="-70" dirty="0" smtClean="0">
            <a:gradFill>
              <a:gsLst>
                <a:gs pos="0">
                  <a:schemeClr val="tx2"/>
                </a:gs>
                <a:gs pos="78000">
                  <a:schemeClr val="tx2"/>
                </a:gs>
              </a:gsLst>
              <a:lin ang="16200000" scaled="0"/>
            </a:gradFill>
            <a:latin typeface="Segoe UI Light" pitchFamily="34" charset="0"/>
          </a:defRPr>
        </a:defPPr>
      </a:lstStyle>
    </a:txDef>
  </a:objectDefaults>
  <a:extraClrSchemeLst/>
</a:theme>
</file>

<file path=ppt/theme/theme18.xml><?xml version="1.0" encoding="utf-8"?>
<a:theme xmlns:a="http://schemas.openxmlformats.org/drawingml/2006/main" name="BUILD_Breakout_Template _ SAMPLE for Scott 7.28">
  <a:themeElements>
    <a:clrScheme name="Custom 5">
      <a:dk1>
        <a:srgbClr val="232323"/>
      </a:dk1>
      <a:lt1>
        <a:srgbClr val="FFFFFF"/>
      </a:lt1>
      <a:dk2>
        <a:srgbClr val="585858"/>
      </a:dk2>
      <a:lt2>
        <a:srgbClr val="FFFFFF"/>
      </a:lt2>
      <a:accent1>
        <a:srgbClr val="65BC46"/>
      </a:accent1>
      <a:accent2>
        <a:srgbClr val="457EC1"/>
      </a:accent2>
      <a:accent3>
        <a:srgbClr val="EF4423"/>
      </a:accent3>
      <a:accent4>
        <a:srgbClr val="232323"/>
      </a:accent4>
      <a:accent5>
        <a:srgbClr val="B0D685"/>
      </a:accent5>
      <a:accent6>
        <a:srgbClr val="FFFFFF"/>
      </a:accent6>
      <a:hlink>
        <a:srgbClr val="F0ED7B"/>
      </a:hlink>
      <a:folHlink>
        <a:srgbClr val="F3EB4F"/>
      </a:folHlink>
    </a:clrScheme>
    <a:fontScheme name="Custom 2">
      <a:majorFont>
        <a:latin typeface="Segoe UI Semibold"/>
        <a:ea typeface=""/>
        <a:cs typeface=""/>
      </a:majorFont>
      <a:minorFont>
        <a:latin typeface="Segoe UI Light"/>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chemeClr val="tx1"/>
                </a:gs>
                <a:gs pos="100000">
                  <a:schemeClr val="tx1"/>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3200" dirty="0" err="1" smtClean="0">
            <a:gradFill>
              <a:gsLst>
                <a:gs pos="0">
                  <a:schemeClr val="tx1"/>
                </a:gs>
                <a:gs pos="86000">
                  <a:schemeClr val="tx1"/>
                </a:gs>
              </a:gsLst>
              <a:lin ang="5400000" scaled="0"/>
            </a:gradFill>
          </a:defRPr>
        </a:defPPr>
      </a:lstStyle>
    </a:txDef>
  </a:objectDefaults>
  <a:extraClrSchemeLst/>
</a:theme>
</file>

<file path=ppt/theme/theme19.xml><?xml version="1.0" encoding="utf-8"?>
<a:theme xmlns:a="http://schemas.openxmlformats.org/drawingml/2006/main" name="1_Metro Template-Template White-Blue">
  <a:themeElements>
    <a:clrScheme name="DPE">
      <a:dk1>
        <a:srgbClr val="000000"/>
      </a:dk1>
      <a:lt1>
        <a:srgbClr val="FFFFFF"/>
      </a:lt1>
      <a:dk2>
        <a:srgbClr val="00BCF2"/>
      </a:dk2>
      <a:lt2>
        <a:srgbClr val="D2D2D2"/>
      </a:lt2>
      <a:accent1>
        <a:srgbClr val="0072C6"/>
      </a:accent1>
      <a:accent2>
        <a:srgbClr val="BAD80A"/>
      </a:accent2>
      <a:accent3>
        <a:srgbClr val="FF8C00"/>
      </a:accent3>
      <a:accent4>
        <a:srgbClr val="B4009E"/>
      </a:accent4>
      <a:accent5>
        <a:srgbClr val="55D455"/>
      </a:accent5>
      <a:accent6>
        <a:srgbClr val="FFB900"/>
      </a:accent6>
      <a:hlink>
        <a:srgbClr val="008DB5"/>
      </a:hlink>
      <a:folHlink>
        <a:srgbClr val="5EDB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2.xml><?xml version="1.0" encoding="utf-8"?>
<a:theme xmlns:a="http://schemas.openxmlformats.org/drawingml/2006/main" name="1_16x9_New_Win_PPT_Template_4_compressed">
  <a:themeElements>
    <a:clrScheme name="New Windows Template 2">
      <a:dk1>
        <a:srgbClr val="292929"/>
      </a:dk1>
      <a:lt1>
        <a:srgbClr val="FFFFFF"/>
      </a:lt1>
      <a:dk2>
        <a:srgbClr val="072B60"/>
      </a:dk2>
      <a:lt2>
        <a:srgbClr val="EEECE1"/>
      </a:lt2>
      <a:accent1>
        <a:srgbClr val="557EB9"/>
      </a:accent1>
      <a:accent2>
        <a:srgbClr val="FFC211"/>
      </a:accent2>
      <a:accent3>
        <a:srgbClr val="6BBD46"/>
      </a:accent3>
      <a:accent4>
        <a:srgbClr val="FE5815"/>
      </a:accent4>
      <a:accent5>
        <a:srgbClr val="EB7C00"/>
      </a:accent5>
      <a:accent6>
        <a:srgbClr val="00DCFF"/>
      </a:accent6>
      <a:hlink>
        <a:srgbClr val="00B9F2"/>
      </a:hlink>
      <a:folHlink>
        <a:srgbClr val="008AB5"/>
      </a:folHlink>
    </a:clrScheme>
    <a:fontScheme name="Custom">
      <a:majorFont>
        <a:latin typeface="Segoe Semibold"/>
        <a:ea typeface=""/>
        <a:cs typeface=""/>
      </a:majorFont>
      <a:minorFont>
        <a:latin typeface="Segoe UI Light"/>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a:defRPr sz="2200" dirty="0" smtClean="0">
            <a:solidFill>
              <a:schemeClr val="bg1"/>
            </a:solidFill>
          </a:defRPr>
        </a:defPPr>
      </a:lstStyle>
      <a:style>
        <a:lnRef idx="1">
          <a:schemeClr val="accent1"/>
        </a:lnRef>
        <a:fillRef idx="3">
          <a:schemeClr val="accent1"/>
        </a:fillRef>
        <a:effectRef idx="2">
          <a:schemeClr val="accent1"/>
        </a:effectRef>
        <a:fontRef idx="minor">
          <a:schemeClr val="lt1"/>
        </a:fontRef>
      </a:style>
    </a:spDef>
    <a:lnDef>
      <a:spPr>
        <a:ln w="38100">
          <a:solidFill>
            <a:schemeClr val="bg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dirty="0" err="1" smtClean="0">
            <a:solidFill>
              <a:schemeClr val="tx1">
                <a:lumMod val="75000"/>
                <a:lumOff val="25000"/>
                <a:alpha val="99000"/>
              </a:schemeClr>
            </a:solidFill>
          </a:defRPr>
        </a:defPPr>
      </a:lstStyle>
    </a:txDef>
  </a:objectDefaults>
  <a:extraClrSchemeLst/>
</a:theme>
</file>

<file path=ppt/theme/theme20.xml><?xml version="1.0" encoding="utf-8"?>
<a:theme xmlns:a="http://schemas.openxmlformats.org/drawingml/2006/main" name="7_Metro_TT_Blue_16x9_02-12">
  <a:themeElements>
    <a:clrScheme name="DPE">
      <a:dk1>
        <a:srgbClr val="000000"/>
      </a:dk1>
      <a:lt1>
        <a:srgbClr val="FFFFFF"/>
      </a:lt1>
      <a:dk2>
        <a:srgbClr val="0072C6"/>
      </a:dk2>
      <a:lt2>
        <a:srgbClr val="61DDFF"/>
      </a:lt2>
      <a:accent1>
        <a:srgbClr val="00BCF2"/>
      </a:accent1>
      <a:accent2>
        <a:srgbClr val="7FBA00"/>
      </a:accent2>
      <a:accent3>
        <a:srgbClr val="FF8C00"/>
      </a:accent3>
      <a:accent4>
        <a:srgbClr val="B4009E"/>
      </a:accent4>
      <a:accent5>
        <a:srgbClr val="55D455"/>
      </a:accent5>
      <a:accent6>
        <a:srgbClr val="FFB900"/>
      </a:accent6>
      <a:hlink>
        <a:srgbClr val="003963"/>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21.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2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16x9_New_Win_PPT_Template_4_compressed">
  <a:themeElements>
    <a:clrScheme name="New Windows Template 2">
      <a:dk1>
        <a:srgbClr val="292929"/>
      </a:dk1>
      <a:lt1>
        <a:srgbClr val="FFFFFF"/>
      </a:lt1>
      <a:dk2>
        <a:srgbClr val="072B60"/>
      </a:dk2>
      <a:lt2>
        <a:srgbClr val="EEECE1"/>
      </a:lt2>
      <a:accent1>
        <a:srgbClr val="557EB9"/>
      </a:accent1>
      <a:accent2>
        <a:srgbClr val="FFC211"/>
      </a:accent2>
      <a:accent3>
        <a:srgbClr val="6BBD46"/>
      </a:accent3>
      <a:accent4>
        <a:srgbClr val="FE5815"/>
      </a:accent4>
      <a:accent5>
        <a:srgbClr val="EB7C00"/>
      </a:accent5>
      <a:accent6>
        <a:srgbClr val="00DCFF"/>
      </a:accent6>
      <a:hlink>
        <a:srgbClr val="00B9F2"/>
      </a:hlink>
      <a:folHlink>
        <a:srgbClr val="008AB5"/>
      </a:folHlink>
    </a:clrScheme>
    <a:fontScheme name="Custom">
      <a:majorFont>
        <a:latin typeface="Segoe Semibold"/>
        <a:ea typeface=""/>
        <a:cs typeface=""/>
      </a:majorFont>
      <a:minorFont>
        <a:latin typeface="Segoe UI Light"/>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a:defRPr sz="2200" dirty="0" smtClean="0">
            <a:solidFill>
              <a:schemeClr val="bg1"/>
            </a:solidFill>
          </a:defRPr>
        </a:defPPr>
      </a:lstStyle>
      <a:style>
        <a:lnRef idx="1">
          <a:schemeClr val="accent1"/>
        </a:lnRef>
        <a:fillRef idx="3">
          <a:schemeClr val="accent1"/>
        </a:fillRef>
        <a:effectRef idx="2">
          <a:schemeClr val="accent1"/>
        </a:effectRef>
        <a:fontRef idx="minor">
          <a:schemeClr val="lt1"/>
        </a:fontRef>
      </a:style>
    </a:spDef>
    <a:lnDef>
      <a:spPr>
        <a:ln w="38100">
          <a:solidFill>
            <a:schemeClr val="bg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dirty="0" err="1" smtClean="0">
            <a:solidFill>
              <a:schemeClr val="tx1">
                <a:lumMod val="75000"/>
                <a:lumOff val="25000"/>
                <a:alpha val="99000"/>
              </a:schemeClr>
            </a:solidFill>
          </a:defRPr>
        </a:defPPr>
      </a:lstStyle>
    </a:txDef>
  </a:objectDefaults>
  <a:extraClrSchemeLst/>
</a:theme>
</file>

<file path=ppt/theme/theme4.xml><?xml version="1.0" encoding="utf-8"?>
<a:theme xmlns:a="http://schemas.openxmlformats.org/drawingml/2006/main" name="2_Metro_TT_Blue_16x9_02-12">
  <a:themeElements>
    <a:clrScheme name="DPE">
      <a:dk1>
        <a:srgbClr val="000000"/>
      </a:dk1>
      <a:lt1>
        <a:srgbClr val="FFFFFF"/>
      </a:lt1>
      <a:dk2>
        <a:srgbClr val="0072C6"/>
      </a:dk2>
      <a:lt2>
        <a:srgbClr val="61DDFF"/>
      </a:lt2>
      <a:accent1>
        <a:srgbClr val="00BCF2"/>
      </a:accent1>
      <a:accent2>
        <a:srgbClr val="7FBA00"/>
      </a:accent2>
      <a:accent3>
        <a:srgbClr val="FF8C00"/>
      </a:accent3>
      <a:accent4>
        <a:srgbClr val="B4009E"/>
      </a:accent4>
      <a:accent5>
        <a:srgbClr val="55D455"/>
      </a:accent5>
      <a:accent6>
        <a:srgbClr val="FFB900"/>
      </a:accent6>
      <a:hlink>
        <a:srgbClr val="003963"/>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5.xml><?xml version="1.0" encoding="utf-8"?>
<a:theme xmlns:a="http://schemas.openxmlformats.org/drawingml/2006/main" name="Windows Phone blue">
  <a:themeElements>
    <a:clrScheme name="Custom 32">
      <a:dk1>
        <a:srgbClr val="979796"/>
      </a:dk1>
      <a:lt1>
        <a:srgbClr val="FFFFFF"/>
      </a:lt1>
      <a:dk2>
        <a:srgbClr val="505151"/>
      </a:dk2>
      <a:lt2>
        <a:srgbClr val="F3F3F4"/>
      </a:lt2>
      <a:accent1>
        <a:srgbClr val="22BDEF"/>
      </a:accent1>
      <a:accent2>
        <a:srgbClr val="979796"/>
      </a:accent2>
      <a:accent3>
        <a:srgbClr val="D2D2D3"/>
      </a:accent3>
      <a:accent4>
        <a:srgbClr val="22BDEF"/>
      </a:accent4>
      <a:accent5>
        <a:srgbClr val="979796"/>
      </a:accent5>
      <a:accent6>
        <a:srgbClr val="D2D2D3"/>
      </a:accent6>
      <a:hlink>
        <a:srgbClr val="22BDEF"/>
      </a:hlink>
      <a:folHlink>
        <a:srgbClr val="979796"/>
      </a:folHlink>
    </a:clrScheme>
    <a:fontScheme name="Segoe UI">
      <a:majorFont>
        <a:latin typeface="Segoe UI"/>
        <a:ea typeface=""/>
        <a:cs typeface=""/>
      </a:majorFont>
      <a:minorFont>
        <a:latin typeface="Segoe UI"/>
        <a:ea typeface=""/>
        <a:cs typeface=""/>
      </a:minorFont>
    </a:fontScheme>
    <a:fmtScheme name="WindowsPhone">
      <a:fillStyleLst>
        <a:solidFill>
          <a:schemeClr val="phClr"/>
        </a:solidFill>
        <a:solidFill>
          <a:schemeClr val="phClr">
            <a:tint val="0"/>
          </a:schemeClr>
        </a:solidFill>
        <a:solidFill>
          <a:schemeClr val="phClr"/>
        </a:solid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tint val="90000"/>
          </a:schemeClr>
        </a:solidFill>
        <a:solidFill>
          <a:schemeClr val="phClr">
            <a:tint val="90000"/>
          </a:schemeClr>
        </a:solidFill>
        <a:solidFill>
          <a:schemeClr val="phClr">
            <a:tint val="90000"/>
          </a:schemeClr>
        </a:solidFill>
      </a:bgFillStyleLst>
    </a:fmtScheme>
  </a:themeElements>
  <a:objectDefaults>
    <a:spDef>
      <a:spPr>
        <a:solidFill>
          <a:schemeClr val="bg2"/>
        </a:solidFill>
        <a:ln>
          <a:noFill/>
        </a:ln>
      </a:spPr>
      <a:bodyPr lIns="137160" tIns="91440" rIns="137160" bIns="91440" rtlCol="0" anchor="t" anchorCtr="0"/>
      <a:lstStyle>
        <a:defPPr>
          <a:defRPr dirty="0" err="1" smtClean="0">
            <a:solidFill>
              <a:schemeClr val="tx2"/>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sz="1600" dirty="0" err="1" smtClean="0"/>
        </a:defPPr>
      </a:lstStyle>
    </a:txDef>
  </a:objectDefaults>
  <a:extraClrSchemeLst/>
  <a:custClrLst>
    <a:custClr name="Custom Color 1">
      <a:srgbClr val="00188F"/>
    </a:custClr>
    <a:custClr name="Custom Color 2">
      <a:srgbClr val="00BCF2"/>
    </a:custClr>
    <a:custClr name="Custom Color 3">
      <a:srgbClr val="00D8CC"/>
    </a:custClr>
    <a:custClr name="Custom Color 4">
      <a:srgbClr val="7FBA00"/>
    </a:custClr>
    <a:custClr name="Custom Color 5">
      <a:srgbClr val="BAD80A"/>
    </a:custClr>
    <a:custClr name="Custom Color 6">
      <a:srgbClr val="FFB900"/>
    </a:custClr>
    <a:custClr name="Custom Color 7">
      <a:srgbClr val="FF8C00"/>
    </a:custClr>
    <a:custClr name="Custom Color 8">
      <a:srgbClr val="E81123"/>
    </a:custClr>
    <a:custClr name="Custom Color 9">
      <a:srgbClr val="F472D0"/>
    </a:custClr>
    <a:custClr name="Custom Color 10">
      <a:srgbClr val="9B4F96"/>
    </a:custClr>
  </a:custClrLst>
</a:theme>
</file>

<file path=ppt/theme/theme6.xml><?xml version="1.0" encoding="utf-8"?>
<a:theme xmlns:a="http://schemas.openxmlformats.org/drawingml/2006/main" name="1_Metro_TT_Blue_16x9_02-12">
  <a:themeElements>
    <a:clrScheme name="DPE">
      <a:dk1>
        <a:srgbClr val="000000"/>
      </a:dk1>
      <a:lt1>
        <a:srgbClr val="FFFFFF"/>
      </a:lt1>
      <a:dk2>
        <a:srgbClr val="0072C6"/>
      </a:dk2>
      <a:lt2>
        <a:srgbClr val="61DDFF"/>
      </a:lt2>
      <a:accent1>
        <a:srgbClr val="00BCF2"/>
      </a:accent1>
      <a:accent2>
        <a:srgbClr val="7FBA00"/>
      </a:accent2>
      <a:accent3>
        <a:srgbClr val="FF8C00"/>
      </a:accent3>
      <a:accent4>
        <a:srgbClr val="B4009E"/>
      </a:accent4>
      <a:accent5>
        <a:srgbClr val="55D455"/>
      </a:accent5>
      <a:accent6>
        <a:srgbClr val="FFB900"/>
      </a:accent6>
      <a:hlink>
        <a:srgbClr val="003963"/>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7.xml><?xml version="1.0" encoding="utf-8"?>
<a:theme xmlns:a="http://schemas.openxmlformats.org/drawingml/2006/main" name="Win8Camp_Template">
  <a:themeElements>
    <a:clrScheme name="DPE">
      <a:dk1>
        <a:srgbClr val="000000"/>
      </a:dk1>
      <a:lt1>
        <a:srgbClr val="FFFFFF"/>
      </a:lt1>
      <a:dk2>
        <a:srgbClr val="00BCF2"/>
      </a:dk2>
      <a:lt2>
        <a:srgbClr val="D2D2D2"/>
      </a:lt2>
      <a:accent1>
        <a:srgbClr val="0072C6"/>
      </a:accent1>
      <a:accent2>
        <a:srgbClr val="BAD80A"/>
      </a:accent2>
      <a:accent3>
        <a:srgbClr val="FF8C00"/>
      </a:accent3>
      <a:accent4>
        <a:srgbClr val="B4009E"/>
      </a:accent4>
      <a:accent5>
        <a:srgbClr val="55D455"/>
      </a:accent5>
      <a:accent6>
        <a:srgbClr val="FFB900"/>
      </a:accent6>
      <a:hlink>
        <a:srgbClr val="008DB5"/>
      </a:hlink>
      <a:folHlink>
        <a:srgbClr val="5EDB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8.xml><?xml version="1.0" encoding="utf-8"?>
<a:theme xmlns:a="http://schemas.openxmlformats.org/drawingml/2006/main" name="3_Metro_TT_Blue_16x9_02-12">
  <a:themeElements>
    <a:clrScheme name="DPE">
      <a:dk1>
        <a:srgbClr val="000000"/>
      </a:dk1>
      <a:lt1>
        <a:srgbClr val="FFFFFF"/>
      </a:lt1>
      <a:dk2>
        <a:srgbClr val="0072C6"/>
      </a:dk2>
      <a:lt2>
        <a:srgbClr val="61DDFF"/>
      </a:lt2>
      <a:accent1>
        <a:srgbClr val="00BCF2"/>
      </a:accent1>
      <a:accent2>
        <a:srgbClr val="7FBA00"/>
      </a:accent2>
      <a:accent3>
        <a:srgbClr val="FF8C00"/>
      </a:accent3>
      <a:accent4>
        <a:srgbClr val="B4009E"/>
      </a:accent4>
      <a:accent5>
        <a:srgbClr val="55D455"/>
      </a:accent5>
      <a:accent6>
        <a:srgbClr val="FFB900"/>
      </a:accent6>
      <a:hlink>
        <a:srgbClr val="003963"/>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ppt/theme/theme9.xml><?xml version="1.0" encoding="utf-8"?>
<a:theme xmlns:a="http://schemas.openxmlformats.org/drawingml/2006/main" name="4_Metro_TT_Blue_16x9_02-12">
  <a:themeElements>
    <a:clrScheme name="DPE">
      <a:dk1>
        <a:srgbClr val="000000"/>
      </a:dk1>
      <a:lt1>
        <a:srgbClr val="FFFFFF"/>
      </a:lt1>
      <a:dk2>
        <a:srgbClr val="0072C6"/>
      </a:dk2>
      <a:lt2>
        <a:srgbClr val="61DDFF"/>
      </a:lt2>
      <a:accent1>
        <a:srgbClr val="00BCF2"/>
      </a:accent1>
      <a:accent2>
        <a:srgbClr val="7FBA00"/>
      </a:accent2>
      <a:accent3>
        <a:srgbClr val="FF8C00"/>
      </a:accent3>
      <a:accent4>
        <a:srgbClr val="B4009E"/>
      </a:accent4>
      <a:accent5>
        <a:srgbClr val="55D455"/>
      </a:accent5>
      <a:accent6>
        <a:srgbClr val="FFB900"/>
      </a:accent6>
      <a:hlink>
        <a:srgbClr val="003963"/>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defTabSz="914099" fontAlgn="base">
          <a:spcBef>
            <a:spcPct val="0"/>
          </a:spcBef>
          <a:spcAft>
            <a:spcPct val="0"/>
          </a:spcAft>
          <a:defRPr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ova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800" dirty="0" err="1" smtClean="0">
            <a:gradFill>
              <a:gsLst>
                <a:gs pos="2917">
                  <a:schemeClr val="tx1"/>
                </a:gs>
                <a:gs pos="30000">
                  <a:schemeClr val="tx1"/>
                </a:gs>
              </a:gsLst>
              <a:lin ang="5400000" scaled="0"/>
            </a:gradFill>
          </a:defRPr>
        </a:defPPr>
      </a:lst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72533711bacf991a4680f48ae6b725f9">
  <xsd:schema xmlns:xsd="http://www.w3.org/2001/XMLSchema" xmlns:xs="http://www.w3.org/2001/XMLSchema" xmlns:p="http://schemas.microsoft.com/office/2006/metadata/properties" xmlns:ns2="2295e2e7-0eeb-498e-8716-217bb2ee6ee3" xmlns:ns3="8b529f77-48ab-4581-b468-93f09345b8aa" targetNamespace="http://schemas.microsoft.com/office/2006/metadata/properties" ma:root="true" ma:fieldsID="dde17010d50e6e632f300eac8dfd378e" ns2:_="" ns3:_="">
    <xsd:import namespace="2295e2e7-0eeb-498e-8716-217bb2ee6ee3"/>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2:TaxCatchAll" minOccurs="0"/>
                <xsd:element ref="ns2:ProductTaxHTField0" minOccurs="0"/>
                <xsd:element ref="ns2:TaxCatchAllLabel" minOccurs="0"/>
                <xsd:element ref="ns2:CampaignTaxHTField0" minOccurs="0"/>
                <xsd:element ref="ns2:TrackTaxHTField0" minOccurs="0"/>
                <xsd:element ref="ns2:Event_x0020_VenueTaxHTField0" minOccurs="0"/>
                <xsd:element ref="ns3: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97b7c527-f488-4fed-8d5b-5946c5598d72" ma:termSetId="723ec65c-d8cf-498e-87b8-c7868c2070aa" ma:anchorId="00000000-0000-0000-0000-000000000000" ma:open="false" ma:isKeyword="false">
      <xsd:complexType>
        <xsd:sequence>
          <xsd:element ref="pc:Terms" minOccurs="0" maxOccurs="1"/>
        </xsd:sequence>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CampaignTaxHTField0" ma:index="22" nillable="true" ma:taxonomy="true" ma:internalName="CampaignTaxHTField0" ma:taxonomyFieldName="Campaign" ma:displayName="Campaign" ma:default="" ma:fieldId="{bcb0c99d-b00c-42c6-a16b-e1e19731231d}" ma:sspId="97b7c527-f488-4fed-8d5b-5946c5598d72" ma:termSetId="138795c4-ffb5-4450-8dda-30da75617ce8"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97b7c527-f488-4fed-8d5b-5946c5598d72" ma:termSetId="0179c88a-9c61-48f9-822c-c3f082e6266e"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readOnly="false" ma:default="" ma:fieldId="{72225233-bea3-47c9-bcc0-70aff672e91a}" ma:sspId="97b7c527-f488-4fed-8d5b-5946c5598d72" ma:termSetId="5a094974-7eaf-4365-a0ec-3f33af6288c5"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97b7c527-f488-4fed-8d5b-5946c5598d72" ma:termSetId="b1d717b9-d701-42ce-97ea-d2b3fb10f90e" ma:anchorId="00000000-0000-0000-0000-000000000000" ma:open="true" ma:isKeyword="false">
      <xsd:complexType>
        <xsd:sequence>
          <xsd:element ref="pc:Terms" minOccurs="0" maxOccurs="1"/>
        </xsd:sequence>
      </xsd:complexType>
    </xsd:element>
    <xsd:element name="Event1TaxHTField0" ma:index="30" ma:taxonomy="true" ma:internalName="Event1TaxHTField0" ma:taxonomyFieldName="Event1" ma:displayName="Event Name" ma:readOnly="false" ma:default="" ma:fieldId="{173efa96-a0c5-4b7e-a5c5-ebf0027a79b9}" ma:sspId="97b7c527-f488-4fed-8d5b-5946c5598d72" ma:termSetId="9f06399b-0da0-4c2b-9299-a3eed5ae7f49"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97b7c527-f488-4fed-8d5b-5946c5598d72" ma:termSetId="c7e95267-347d-4fd5-a34e-50bd1fa28ece"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 xsi:nil="true"/>
    <Event_x0020_Start_x0020_Date xmlns="2295e2e7-0eeb-498e-8716-217bb2ee6ee3" xsi:nil="true"/>
    <MS_x0020_Speaker xmlns="2295e2e7-0eeb-498e-8716-217bb2ee6ee3">
      <UserInfo>
        <DisplayName/>
        <AccountId xsi:nil="true"/>
        <AccountType/>
      </UserInfo>
    </MS_x0020_Speaker>
    <External_x0020_Speaker xmlns="2295e2e7-0eeb-498e-8716-217bb2ee6ee3" xsi:nil="true"/>
    <Session_x0020_Code xmlns="2295e2e7-0eeb-498e-8716-217bb2ee6ee3" xsi:nil="true"/>
    <ProductTaxHTField0 xmlns="2295e2e7-0eeb-498e-8716-217bb2ee6ee3">
      <Terms xmlns="http://schemas.microsoft.com/office/infopath/2007/PartnerControls"/>
    </ProductTaxHTField0>
    <Presentation_x0020_Date xmlns="2295e2e7-0eeb-498e-8716-217bb2ee6ee3" xsi:nil="true"/>
    <Event_x0020_LocationTaxHTField0 xmlns="2295e2e7-0eeb-498e-8716-217bb2ee6ee3">
      <Terms xmlns="http://schemas.microsoft.com/office/infopath/2007/PartnerControl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Unassigned</TermName>
          <TermId xmlns="http://schemas.microsoft.com/office/infopath/2007/PartnerControls">e51362f4-782c-41a8-bb7b-e0cfc8669933</TermId>
        </TermInfo>
      </Terms>
    </Event1TaxHTField0>
    <AudienceTaxHTField0 xmlns="8b529f77-48ab-4581-b468-93f09345b8aa">
      <Terms xmlns="http://schemas.microsoft.com/office/infopath/2007/PartnerControls"/>
    </AudienceTaxHTField0>
    <MS_x0020_Content_x0020_Owner xmlns="2295e2e7-0eeb-498e-8716-217bb2ee6ee3">
      <UserInfo>
        <DisplayName/>
        <AccountId xsi:nil="true"/>
        <AccountType/>
      </UserInfo>
    </MS_x0020_Content_x0020_Owner>
    <TaxCatchAll xmlns="2295e2e7-0eeb-498e-8716-217bb2ee6ee3">
      <Value>217</Value>
    </TaxCatchAll>
    <Event_x0020_VenueTaxHTField0 xmlns="2295e2e7-0eeb-498e-8716-217bb2ee6ee3">
      <Terms xmlns="http://schemas.microsoft.com/office/infopath/2007/PartnerControls"/>
    </Event_x0020_VenueTaxHTField0>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4A71FB1-3FB8-468F-9C64-2246CB74C7D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990F116-B58F-4255-B05B-DA3808E0E5C6}">
  <ds:schemaRefs>
    <ds:schemaRef ds:uri="http://purl.org/dc/terms/"/>
    <ds:schemaRef ds:uri="http://schemas.microsoft.com/office/2006/documentManagement/types"/>
    <ds:schemaRef ds:uri="http://purl.org/dc/elements/1.1/"/>
    <ds:schemaRef ds:uri="http://schemas.microsoft.com/office/2006/metadata/properties"/>
    <ds:schemaRef ds:uri="http://schemas.microsoft.com/office/infopath/2007/PartnerControls"/>
    <ds:schemaRef ds:uri="8b529f77-48ab-4581-b468-93f09345b8aa"/>
    <ds:schemaRef ds:uri="2295e2e7-0eeb-498e-8716-217bb2ee6ee3"/>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Metro_TT_Blue_16x9_02-12</Template>
  <TotalTime>3592</TotalTime>
  <Words>239</Words>
  <Application>Microsoft Office PowerPoint</Application>
  <PresentationFormat>Произвольный</PresentationFormat>
  <Paragraphs>13</Paragraphs>
  <Slides>3</Slides>
  <Notes>1</Notes>
  <HiddenSlides>0</HiddenSlides>
  <MMClips>0</MMClips>
  <ScaleCrop>false</ScaleCrop>
  <HeadingPairs>
    <vt:vector size="6" baseType="variant">
      <vt:variant>
        <vt:lpstr>Использованные шрифты</vt:lpstr>
      </vt:variant>
      <vt:variant>
        <vt:i4>10</vt:i4>
      </vt:variant>
      <vt:variant>
        <vt:lpstr>Тема</vt:lpstr>
      </vt:variant>
      <vt:variant>
        <vt:i4>21</vt:i4>
      </vt:variant>
      <vt:variant>
        <vt:lpstr>Заголовки слайдов</vt:lpstr>
      </vt:variant>
      <vt:variant>
        <vt:i4>3</vt:i4>
      </vt:variant>
    </vt:vector>
  </HeadingPairs>
  <TitlesOfParts>
    <vt:vector size="34" baseType="lpstr">
      <vt:lpstr>ＭＳ Ｐゴシック</vt:lpstr>
      <vt:lpstr>Arial</vt:lpstr>
      <vt:lpstr>Avenir LT Pro 45 Book</vt:lpstr>
      <vt:lpstr>Calibri</vt:lpstr>
      <vt:lpstr>Consolas</vt:lpstr>
      <vt:lpstr>Segoe UI</vt:lpstr>
      <vt:lpstr>Segoe UI Light</vt:lpstr>
      <vt:lpstr>Segoe UI Semibold</vt:lpstr>
      <vt:lpstr>Segoe UI Symbol</vt:lpstr>
      <vt:lpstr>Wingdings</vt:lpstr>
      <vt:lpstr>Metro_TT_Blue_16x9_02-12</vt:lpstr>
      <vt:lpstr>1_16x9_New_Win_PPT_Template_4_compressed</vt:lpstr>
      <vt:lpstr>2_16x9_New_Win_PPT_Template_4_compressed</vt:lpstr>
      <vt:lpstr>2_Metro_TT_Blue_16x9_02-12</vt:lpstr>
      <vt:lpstr>Windows Phone blue</vt:lpstr>
      <vt:lpstr>1_Metro_TT_Blue_16x9_02-12</vt:lpstr>
      <vt:lpstr>Win8Camp_Template</vt:lpstr>
      <vt:lpstr>3_Metro_TT_Blue_16x9_02-12</vt:lpstr>
      <vt:lpstr>4_Metro_TT_Blue_16x9_02-12</vt:lpstr>
      <vt:lpstr>Metro Template-Template White-Blue</vt:lpstr>
      <vt:lpstr>5_Metro_TT_Blue_16x9_02-12</vt:lpstr>
      <vt:lpstr>6_Metro_TT_Blue_16x9_02-12</vt:lpstr>
      <vt:lpstr>VS11_Template_Light_16x9</vt:lpstr>
      <vt:lpstr>1_VS11_Template_Light_16x9</vt:lpstr>
      <vt:lpstr>Build_Template_16x9</vt:lpstr>
      <vt:lpstr>White with Consolas font for code slides</vt:lpstr>
      <vt:lpstr>2_VS11_Template_Light_16x9</vt:lpstr>
      <vt:lpstr>BUILD_Breakout_Template _ SAMPLE for Scott 7.28</vt:lpstr>
      <vt:lpstr>1_Metro Template-Template White-Blue</vt:lpstr>
      <vt:lpstr>7_Metro_TT_Blue_16x9_02-12</vt:lpstr>
      <vt:lpstr>Metro Template Colored Titles Segoe UI 16x9</vt:lpstr>
      <vt:lpstr>Презентация PowerPoint</vt:lpstr>
      <vt:lpstr>Презентация PowerPoint</vt:lpstr>
      <vt:lpstr>Презентация PowerPoint</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Template Setup  Guides &amp; Guidelines</dc:title>
  <dc:subject>&lt;Event Name&gt;</dc:subject>
  <dc:creator>Adi</dc:creator>
  <cp:keywords>&lt;Any Related Keywords&gt;</cp:keywords>
  <dc:description>Template: _x000d_
Formatting: _x000d_
Event Date: _x000d_
Event Location: _x000d_
Audience Type:</dc:description>
  <cp:lastModifiedBy>Константин Кичинский</cp:lastModifiedBy>
  <cp:revision>370</cp:revision>
  <dcterms:created xsi:type="dcterms:W3CDTF">2012-02-15T23:39:54Z</dcterms:created>
  <dcterms:modified xsi:type="dcterms:W3CDTF">2013-04-25T12:39:31Z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ies>
</file>