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2" r:id="rId4"/>
    <p:sldMasterId id="2147483756" r:id="rId5"/>
  </p:sldMasterIdLst>
  <p:notesMasterIdLst>
    <p:notesMasterId r:id="rId9"/>
  </p:notesMasterIdLst>
  <p:handoutMasterIdLst>
    <p:handoutMasterId r:id="rId10"/>
  </p:handoutMasterIdLst>
  <p:sldIdLst>
    <p:sldId id="382" r:id="rId6"/>
    <p:sldId id="383" r:id="rId7"/>
    <p:sldId id="384" r:id="rId8"/>
  </p:sldIdLst>
  <p:sldSz cx="12188825" cy="6858000"/>
  <p:notesSz cx="6858000" cy="9144000"/>
  <p:defaultTextStyle>
    <a:defPPr>
      <a:defRPr lang="en-US"/>
    </a:defPPr>
    <a:lvl1pPr algn="l" defTabSz="912813" rtl="0" fontAlgn="base">
      <a:spcBef>
        <a:spcPct val="0"/>
      </a:spcBef>
      <a:spcAft>
        <a:spcPct val="0"/>
      </a:spcAft>
      <a:defRPr kern="1200">
        <a:solidFill>
          <a:schemeClr val="tx1"/>
        </a:solidFill>
        <a:latin typeface="Arial" pitchFamily="34" charset="0"/>
        <a:ea typeface="+mn-ea"/>
        <a:cs typeface="Arial" pitchFamily="34" charset="0"/>
      </a:defRPr>
    </a:lvl1pPr>
    <a:lvl2pPr marL="4556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2pPr>
    <a:lvl3pPr marL="9128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3pPr>
    <a:lvl4pPr marL="13700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4pPr>
    <a:lvl5pPr marL="1827213" indent="1588" algn="l" defTabSz="912813" rtl="0" fontAlgn="base">
      <a:spcBef>
        <a:spcPct val="0"/>
      </a:spcBef>
      <a:spcAft>
        <a:spcPct val="0"/>
      </a:spcAft>
      <a:defRPr kern="1200">
        <a:solidFill>
          <a:schemeClr val="tx1"/>
        </a:solidFill>
        <a:latin typeface="Arial" pitchFamily="34" charset="0"/>
        <a:ea typeface="+mn-ea"/>
        <a:cs typeface="Arial" pitchFamily="34" charset="0"/>
      </a:defRPr>
    </a:lvl5pPr>
    <a:lvl6pPr marL="2286000" algn="l" defTabSz="914400" rtl="0" eaLnBrk="1" latinLnBrk="0" hangingPunct="1">
      <a:defRPr kern="1200">
        <a:solidFill>
          <a:schemeClr val="tx1"/>
        </a:solidFill>
        <a:latin typeface="Arial" pitchFamily="34" charset="0"/>
        <a:ea typeface="+mn-ea"/>
        <a:cs typeface="Arial" pitchFamily="34" charset="0"/>
      </a:defRPr>
    </a:lvl6pPr>
    <a:lvl7pPr marL="2743200" algn="l" defTabSz="914400" rtl="0" eaLnBrk="1" latinLnBrk="0" hangingPunct="1">
      <a:defRPr kern="1200">
        <a:solidFill>
          <a:schemeClr val="tx1"/>
        </a:solidFill>
        <a:latin typeface="Arial" pitchFamily="34" charset="0"/>
        <a:ea typeface="+mn-ea"/>
        <a:cs typeface="Arial" pitchFamily="34" charset="0"/>
      </a:defRPr>
    </a:lvl7pPr>
    <a:lvl8pPr marL="3200400" algn="l" defTabSz="914400" rtl="0" eaLnBrk="1" latinLnBrk="0" hangingPunct="1">
      <a:defRPr kern="1200">
        <a:solidFill>
          <a:schemeClr val="tx1"/>
        </a:solidFill>
        <a:latin typeface="Arial" pitchFamily="34" charset="0"/>
        <a:ea typeface="+mn-ea"/>
        <a:cs typeface="Arial" pitchFamily="34" charset="0"/>
      </a:defRPr>
    </a:lvl8pPr>
    <a:lvl9pPr marL="3657600" algn="l" defTabSz="914400" rtl="0" eaLnBrk="1" latinLnBrk="0" hangingPunct="1">
      <a:defRPr kern="1200">
        <a:solidFill>
          <a:schemeClr val="tx1"/>
        </a:solidFill>
        <a:latin typeface="Arial" pitchFamily="34" charset="0"/>
        <a:ea typeface="+mn-ea"/>
        <a:cs typeface="Arial" pitchFamily="34" charset="0"/>
      </a:defRPr>
    </a:lvl9pPr>
  </p:defaultTextStyle>
  <p:extLst>
    <p:ext uri="{EFAFB233-063F-42B5-8137-9DF3F51BA10A}">
      <p15:sldGuideLst xmlns:p15="http://schemas.microsoft.com/office/powerpoint/2012/main">
        <p15:guide id="1" orient="horz" pos="933">
          <p15:clr>
            <a:srgbClr val="A4A3A4"/>
          </p15:clr>
        </p15:guide>
        <p15:guide id="2" orient="horz" pos="4171">
          <p15:clr>
            <a:srgbClr val="A4A3A4"/>
          </p15:clr>
        </p15:guide>
        <p15:guide id="3" orient="horz" pos="2514">
          <p15:clr>
            <a:srgbClr val="A4A3A4"/>
          </p15:clr>
        </p15:guide>
        <p15:guide id="4" orient="horz" pos="3347">
          <p15:clr>
            <a:srgbClr val="A4A3A4"/>
          </p15:clr>
        </p15:guide>
        <p15:guide id="5" orient="horz" pos="3624">
          <p15:clr>
            <a:srgbClr val="A4A3A4"/>
          </p15:clr>
        </p15:guide>
        <p15:guide id="6" orient="horz" pos="492">
          <p15:clr>
            <a:srgbClr val="A4A3A4"/>
          </p15:clr>
        </p15:guide>
        <p15:guide id="7" orient="horz" pos="1057">
          <p15:clr>
            <a:srgbClr val="A4A3A4"/>
          </p15:clr>
        </p15:guide>
        <p15:guide id="8" orient="horz" pos="2375">
          <p15:clr>
            <a:srgbClr val="A4A3A4"/>
          </p15:clr>
        </p15:guide>
        <p15:guide id="9" pos="3646">
          <p15:clr>
            <a:srgbClr val="A4A3A4"/>
          </p15:clr>
        </p15:guide>
        <p15:guide id="10" pos="2557">
          <p15:clr>
            <a:srgbClr val="A4A3A4"/>
          </p15:clr>
        </p15:guide>
        <p15:guide id="11" pos="4710">
          <p15:clr>
            <a:srgbClr val="A4A3A4"/>
          </p15:clr>
        </p15:guide>
        <p15:guide id="12" pos="2260">
          <p15:clr>
            <a:srgbClr val="A4A3A4"/>
          </p15:clr>
        </p15:guide>
        <p15:guide id="13" pos="5123">
          <p15:clr>
            <a:srgbClr val="A4A3A4"/>
          </p15:clr>
        </p15:guide>
        <p15:guide id="14" pos="1379">
          <p15:clr>
            <a:srgbClr val="A4A3A4"/>
          </p15:clr>
        </p15:guide>
        <p15:guide id="15" pos="2626">
          <p15:clr>
            <a:srgbClr val="A4A3A4"/>
          </p15:clr>
        </p15:guide>
        <p15:guide id="16" pos="3784">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9B4F96"/>
    <a:srgbClr val="F472D0"/>
    <a:srgbClr val="00188F"/>
    <a:srgbClr val="7FBA00"/>
    <a:srgbClr val="E81123"/>
    <a:srgbClr val="BAD80A"/>
    <a:srgbClr val="68217A"/>
    <a:srgbClr val="EC00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088" autoAdjust="0"/>
    <p:restoredTop sz="94434" autoAdjust="0"/>
  </p:normalViewPr>
  <p:slideViewPr>
    <p:cSldViewPr snapToGrid="0">
      <p:cViewPr varScale="1">
        <p:scale>
          <a:sx n="67" d="100"/>
          <a:sy n="67" d="100"/>
        </p:scale>
        <p:origin x="858" y="60"/>
      </p:cViewPr>
      <p:guideLst>
        <p:guide orient="horz" pos="933"/>
        <p:guide orient="horz" pos="4171"/>
        <p:guide orient="horz" pos="2514"/>
        <p:guide orient="horz" pos="3347"/>
        <p:guide orient="horz" pos="3624"/>
        <p:guide orient="horz" pos="492"/>
        <p:guide orient="horz" pos="1057"/>
        <p:guide orient="horz" pos="2375"/>
        <p:guide pos="3646"/>
        <p:guide pos="2557"/>
        <p:guide pos="4710"/>
        <p:guide pos="2260"/>
        <p:guide pos="5123"/>
        <p:guide pos="1379"/>
        <p:guide pos="2626"/>
        <p:guide pos="3784"/>
      </p:guideLst>
    </p:cSldViewPr>
  </p:slideViewPr>
  <p:outlineViewPr>
    <p:cViewPr>
      <p:scale>
        <a:sx n="33" d="100"/>
        <a:sy n="33" d="100"/>
      </p:scale>
      <p:origin x="0" y="-3162"/>
    </p:cViewPr>
  </p:outlineViewPr>
  <p:notesTextViewPr>
    <p:cViewPr>
      <p:scale>
        <a:sx n="100" d="100"/>
        <a:sy n="100" d="100"/>
      </p:scale>
      <p:origin x="0" y="0"/>
    </p:cViewPr>
  </p:notesTextViewPr>
  <p:sorterViewPr>
    <p:cViewPr>
      <p:scale>
        <a:sx n="100" d="100"/>
        <a:sy n="100" d="100"/>
      </p:scale>
      <p:origin x="0" y="12528"/>
    </p:cViewPr>
  </p:sorterViewPr>
  <p:notesViewPr>
    <p:cSldViewPr snapToGrid="0">
      <p:cViewPr varScale="1">
        <p:scale>
          <a:sx n="99" d="100"/>
          <a:sy n="99" d="100"/>
        </p:scale>
        <p:origin x="-3492"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presProps" Target="presProps.xml"/><Relationship Id="rId5" Type="http://schemas.openxmlformats.org/officeDocument/2006/relationships/slideMaster" Target="slideMasters/slideMaster2.xml"/><Relationship Id="rId10"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2EC15E77-A019-4763-8FC9-E6C016EA51A3}" type="datetimeFigureOut">
              <a:rPr lang="en-US"/>
              <a:pPr>
                <a:defRPr/>
              </a:pPr>
              <a:t>4/23/2013</a:t>
            </a:fld>
            <a:endParaRPr lang="en-US" dirty="0"/>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0" y="8685213"/>
            <a:ext cx="6080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63A122F3-AA50-4F17-A218-55F644CF337A}" type="slidenum">
              <a:rPr lang="en-US"/>
              <a:pPr>
                <a:defRPr/>
              </a:pPr>
              <a:t>‹#›</a:t>
            </a:fld>
            <a:endParaRPr lang="en-US" dirty="0"/>
          </a:p>
        </p:txBody>
      </p:sp>
      <p:sp>
        <p:nvSpPr>
          <p:cNvPr id="8"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130806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defTabSz="914363" fontAlgn="auto">
              <a:spcBef>
                <a:spcPts val="0"/>
              </a:spcBef>
              <a:spcAft>
                <a:spcPts val="0"/>
              </a:spcAft>
              <a:defRPr sz="1200" smtClean="0">
                <a:latin typeface="Segoe UI" pitchFamily="34" charset="0"/>
                <a:cs typeface="+mn-cs"/>
              </a:defRPr>
            </a:lvl1pPr>
          </a:lstStyle>
          <a:p>
            <a:pPr>
              <a:defRPr/>
            </a:pPr>
            <a:fld id="{C3D0663E-5D74-41B5-8450-69F4C25B8C32}" type="datetimeFigureOut">
              <a:rPr lang="en-US"/>
              <a:pPr>
                <a:defRPr/>
              </a:pPr>
              <a:t>4/23/2013</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pPr lvl="0"/>
            <a:endParaRPr lang="en-US" noProof="0"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dirty="0" smtClean="0"/>
              <a:t>Click to edit Master text styles</a:t>
            </a:r>
          </a:p>
          <a:p>
            <a:pPr lvl="1"/>
            <a:r>
              <a:rPr lang="en-US" noProof="0" dirty="0" smtClean="0"/>
              <a:t>Second level</a:t>
            </a:r>
          </a:p>
          <a:p>
            <a:pPr lvl="2"/>
            <a:r>
              <a:rPr lang="en-US" noProof="0" dirty="0" smtClean="0"/>
              <a:t>Third level</a:t>
            </a:r>
          </a:p>
          <a:p>
            <a:pPr lvl="3"/>
            <a:r>
              <a:rPr lang="en-US" noProof="0" dirty="0" smtClean="0"/>
              <a:t>Fourth level</a:t>
            </a:r>
          </a:p>
          <a:p>
            <a:pPr lvl="4"/>
            <a:r>
              <a:rPr lang="en-US" noProof="0" dirty="0" smtClean="0"/>
              <a:t>Fifth level</a:t>
            </a:r>
            <a:endParaRPr lang="en-US" noProof="0"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defTabSz="914363" fontAlgn="auto">
              <a:spcBef>
                <a:spcPts val="0"/>
              </a:spcBef>
              <a:spcAft>
                <a:spcPts val="0"/>
              </a:spcAft>
              <a:defRPr sz="500" dirty="0" smtClean="0">
                <a:solidFill>
                  <a:srgbClr val="000000"/>
                </a:solidFill>
                <a:latin typeface="Segoe UI" pitchFamily="34" charset="0"/>
                <a:cs typeface="+mn-cs"/>
              </a:defRPr>
            </a:lvl1pPr>
          </a:lstStyle>
          <a:p>
            <a:pPr>
              <a:defRPr/>
            </a:pPr>
            <a:r>
              <a:rPr lang="en-US"/>
              <a:t>© 2012 Microsoft Corporation. All rights reserved. Microsoft, Windows, Windows Vista and other product names are or may be registered trademarks and/or trademarks in the U.S. and/or other countries.</a:t>
            </a:r>
          </a:p>
          <a:p>
            <a:pPr>
              <a:defRPr/>
            </a:pPr>
            <a:r>
              <a:rPr lang="en-US"/>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br>
            <a:r>
              <a:rPr lang="en-US"/>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0" y="8685213"/>
            <a:ext cx="684213" cy="457200"/>
          </a:xfrm>
          <a:prstGeom prst="rect">
            <a:avLst/>
          </a:prstGeom>
        </p:spPr>
        <p:txBody>
          <a:bodyPr vert="horz" lIns="91440" tIns="45720" rIns="91440" bIns="45720" rtlCol="0" anchor="b"/>
          <a:lstStyle>
            <a:lvl1pPr algn="r" defTabSz="914363" fontAlgn="auto">
              <a:spcBef>
                <a:spcPts val="0"/>
              </a:spcBef>
              <a:spcAft>
                <a:spcPts val="0"/>
              </a:spcAft>
              <a:defRPr sz="1200" smtClean="0">
                <a:latin typeface="Segoe UI" pitchFamily="34" charset="0"/>
                <a:cs typeface="+mn-cs"/>
              </a:defRPr>
            </a:lvl1pPr>
          </a:lstStyle>
          <a:p>
            <a:pPr>
              <a:defRPr/>
            </a:pPr>
            <a:fld id="{FA74AC16-EF28-4AD4-B9F4-4F68D8FBA3D9}" type="slidenum">
              <a:rPr lang="en-US"/>
              <a:pPr>
                <a:defRPr/>
              </a:pPr>
              <a:t>‹#›</a:t>
            </a:fld>
            <a:endParaRPr lang="en-US" dirty="0"/>
          </a:p>
        </p:txBody>
      </p:sp>
      <p:sp>
        <p:nvSpPr>
          <p:cNvPr id="9" name="Header Placeholder 5"/>
          <p:cNvSpPr>
            <a:spLocks noGrp="1"/>
          </p:cNvSpPr>
          <p:nvPr>
            <p:ph type="hdr" sz="quarter"/>
          </p:nvPr>
        </p:nvSpPr>
        <p:spPr>
          <a:xfrm>
            <a:off x="0" y="0"/>
            <a:ext cx="2971800" cy="457200"/>
          </a:xfrm>
          <a:prstGeom prst="rect">
            <a:avLst/>
          </a:prstGeom>
        </p:spPr>
        <p:txBody>
          <a:bodyPr vert="horz" lIns="91440" tIns="45720" rIns="91440" bIns="45720" rtlCol="0"/>
          <a:lstStyle>
            <a:defPPr>
              <a:defRPr lang="en-US"/>
            </a:defPPr>
            <a:lvl1pPr marL="0" algn="l" defTabSz="686047" rtl="0" eaLnBrk="1" fontAlgn="auto" latinLnBrk="0" hangingPunct="1">
              <a:spcBef>
                <a:spcPts val="0"/>
              </a:spcBef>
              <a:spcAft>
                <a:spcPts val="0"/>
              </a:spcAft>
              <a:defRPr sz="1400" kern="1200" dirty="0" smtClean="0">
                <a:solidFill>
                  <a:schemeClr val="tx1"/>
                </a:solidFill>
                <a:latin typeface="Segoe UI" pitchFamily="34" charset="0"/>
                <a:ea typeface="Segoe UI" pitchFamily="34" charset="0"/>
                <a:cs typeface="Segoe UI" pitchFamily="34" charset="0"/>
              </a:defRPr>
            </a:lvl1pPr>
            <a:lvl2pPr marL="343024" algn="l" defTabSz="686047" rtl="0" eaLnBrk="1" latinLnBrk="0" hangingPunct="1">
              <a:defRPr sz="1400" kern="1200">
                <a:solidFill>
                  <a:schemeClr val="tx1"/>
                </a:solidFill>
                <a:latin typeface="+mn-lt"/>
                <a:ea typeface="+mn-ea"/>
                <a:cs typeface="+mn-cs"/>
              </a:defRPr>
            </a:lvl2pPr>
            <a:lvl3pPr marL="686047" algn="l" defTabSz="686047" rtl="0" eaLnBrk="1" latinLnBrk="0" hangingPunct="1">
              <a:defRPr sz="1400" kern="1200">
                <a:solidFill>
                  <a:schemeClr val="tx1"/>
                </a:solidFill>
                <a:latin typeface="+mn-lt"/>
                <a:ea typeface="+mn-ea"/>
                <a:cs typeface="+mn-cs"/>
              </a:defRPr>
            </a:lvl3pPr>
            <a:lvl4pPr marL="1029070" algn="l" defTabSz="686047" rtl="0" eaLnBrk="1" latinLnBrk="0" hangingPunct="1">
              <a:defRPr sz="1400" kern="1200">
                <a:solidFill>
                  <a:schemeClr val="tx1"/>
                </a:solidFill>
                <a:latin typeface="+mn-lt"/>
                <a:ea typeface="+mn-ea"/>
                <a:cs typeface="+mn-cs"/>
              </a:defRPr>
            </a:lvl4pPr>
            <a:lvl5pPr marL="1372094" algn="l" defTabSz="686047" rtl="0" eaLnBrk="1" latinLnBrk="0" hangingPunct="1">
              <a:defRPr sz="1400" kern="1200">
                <a:solidFill>
                  <a:schemeClr val="tx1"/>
                </a:solidFill>
                <a:latin typeface="+mn-lt"/>
                <a:ea typeface="+mn-ea"/>
                <a:cs typeface="+mn-cs"/>
              </a:defRPr>
            </a:lvl5pPr>
            <a:lvl6pPr marL="1715118" algn="l" defTabSz="686047" rtl="0" eaLnBrk="1" latinLnBrk="0" hangingPunct="1">
              <a:defRPr sz="1400" kern="1200">
                <a:solidFill>
                  <a:schemeClr val="tx1"/>
                </a:solidFill>
                <a:latin typeface="+mn-lt"/>
                <a:ea typeface="+mn-ea"/>
                <a:cs typeface="+mn-cs"/>
              </a:defRPr>
            </a:lvl6pPr>
            <a:lvl7pPr marL="2058140" algn="l" defTabSz="686047" rtl="0" eaLnBrk="1" latinLnBrk="0" hangingPunct="1">
              <a:defRPr sz="1400" kern="1200">
                <a:solidFill>
                  <a:schemeClr val="tx1"/>
                </a:solidFill>
                <a:latin typeface="+mn-lt"/>
                <a:ea typeface="+mn-ea"/>
                <a:cs typeface="+mn-cs"/>
              </a:defRPr>
            </a:lvl7pPr>
            <a:lvl8pPr marL="2401164" algn="l" defTabSz="686047" rtl="0" eaLnBrk="1" latinLnBrk="0" hangingPunct="1">
              <a:defRPr sz="1400" kern="1200">
                <a:solidFill>
                  <a:schemeClr val="tx1"/>
                </a:solidFill>
                <a:latin typeface="+mn-lt"/>
                <a:ea typeface="+mn-ea"/>
                <a:cs typeface="+mn-cs"/>
              </a:defRPr>
            </a:lvl8pPr>
            <a:lvl9pPr marL="2744188" algn="l" defTabSz="686047" rtl="0" eaLnBrk="1" latinLnBrk="0" hangingPunct="1">
              <a:defRPr sz="1400" kern="1200">
                <a:solidFill>
                  <a:schemeClr val="tx1"/>
                </a:solidFill>
                <a:latin typeface="+mn-lt"/>
                <a:ea typeface="+mn-ea"/>
                <a:cs typeface="+mn-cs"/>
              </a:defRPr>
            </a:lvl9pPr>
          </a:lstStyle>
          <a:p>
            <a:pPr>
              <a:defRPr/>
            </a:pPr>
            <a:r>
              <a:rPr lang="en-US"/>
              <a:t>&lt;Event Name&gt;</a:t>
            </a:r>
          </a:p>
        </p:txBody>
      </p:sp>
    </p:spTree>
    <p:extLst>
      <p:ext uri="{BB962C8B-B14F-4D97-AF65-F5344CB8AC3E}">
        <p14:creationId xmlns:p14="http://schemas.microsoft.com/office/powerpoint/2010/main" val="1749990980"/>
      </p:ext>
    </p:extLst>
  </p:cSld>
  <p:clrMap bg1="lt1" tx1="dk1" bg2="lt2" tx2="dk2" accent1="accent1" accent2="accent2" accent3="accent3" accent4="accent4" accent5="accent5" accent6="accent6" hlink="hlink" folHlink="folHlink"/>
  <p:notesStyle>
    <a:lvl1pPr algn="l" defTabSz="912813" rtl="0" fontAlgn="base">
      <a:lnSpc>
        <a:spcPct val="90000"/>
      </a:lnSpc>
      <a:spcBef>
        <a:spcPct val="30000"/>
      </a:spcBef>
      <a:spcAft>
        <a:spcPts val="338"/>
      </a:spcAft>
      <a:defRPr sz="900" kern="1200">
        <a:solidFill>
          <a:schemeClr val="tx1"/>
        </a:solidFill>
        <a:latin typeface="Segoe UI" pitchFamily="34" charset="0"/>
        <a:ea typeface="+mn-ea"/>
        <a:cs typeface="+mn-cs"/>
      </a:defRPr>
    </a:lvl1pPr>
    <a:lvl2pPr marL="212725" indent="-104775"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2pPr>
    <a:lvl3pPr marL="327025"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3pPr>
    <a:lvl4pPr marL="482600" indent="-14605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4pPr>
    <a:lvl5pPr marL="614363" indent="-114300" algn="l" defTabSz="912813" rtl="0" fontAlgn="base">
      <a:lnSpc>
        <a:spcPct val="90000"/>
      </a:lnSpc>
      <a:spcBef>
        <a:spcPct val="30000"/>
      </a:spcBef>
      <a:spcAft>
        <a:spcPts val="338"/>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29" name="Slide Image Placeholder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73730"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73731" name="Header Placeholder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defTabSz="685800">
              <a:defRPr>
                <a:solidFill>
                  <a:schemeClr val="tx1"/>
                </a:solidFill>
                <a:latin typeface="Segoe UI" pitchFamily="34" charset="0"/>
                <a:cs typeface="Arial" pitchFamily="34" charset="0"/>
              </a:defRPr>
            </a:lvl1pPr>
            <a:lvl2pPr marL="742950" indent="-285750" defTabSz="685800">
              <a:defRPr>
                <a:solidFill>
                  <a:schemeClr val="tx1"/>
                </a:solidFill>
                <a:latin typeface="Segoe UI" pitchFamily="34" charset="0"/>
                <a:cs typeface="Arial" pitchFamily="34" charset="0"/>
              </a:defRPr>
            </a:lvl2pPr>
            <a:lvl3pPr marL="1143000" indent="-228600" defTabSz="685800">
              <a:defRPr>
                <a:solidFill>
                  <a:schemeClr val="tx1"/>
                </a:solidFill>
                <a:latin typeface="Segoe UI" pitchFamily="34" charset="0"/>
                <a:cs typeface="Arial" pitchFamily="34" charset="0"/>
              </a:defRPr>
            </a:lvl3pPr>
            <a:lvl4pPr marL="1600200" indent="-228600" defTabSz="685800">
              <a:defRPr>
                <a:solidFill>
                  <a:schemeClr val="tx1"/>
                </a:solidFill>
                <a:latin typeface="Segoe UI" pitchFamily="34" charset="0"/>
                <a:cs typeface="Arial" pitchFamily="34" charset="0"/>
              </a:defRPr>
            </a:lvl4pPr>
            <a:lvl5pPr marL="2057400" indent="-228600" defTabSz="685800">
              <a:defRPr>
                <a:solidFill>
                  <a:schemeClr val="tx1"/>
                </a:solidFill>
                <a:latin typeface="Segoe UI" pitchFamily="34" charset="0"/>
                <a:cs typeface="Arial" pitchFamily="34" charset="0"/>
              </a:defRPr>
            </a:lvl5pPr>
            <a:lvl6pPr marL="2514600" indent="-228600" defTabSz="685800" fontAlgn="base">
              <a:spcBef>
                <a:spcPct val="0"/>
              </a:spcBef>
              <a:spcAft>
                <a:spcPct val="0"/>
              </a:spcAft>
              <a:defRPr>
                <a:solidFill>
                  <a:schemeClr val="tx1"/>
                </a:solidFill>
                <a:latin typeface="Segoe UI" pitchFamily="34" charset="0"/>
                <a:cs typeface="Arial" pitchFamily="34" charset="0"/>
              </a:defRPr>
            </a:lvl6pPr>
            <a:lvl7pPr marL="2971800" indent="-228600" defTabSz="685800" fontAlgn="base">
              <a:spcBef>
                <a:spcPct val="0"/>
              </a:spcBef>
              <a:spcAft>
                <a:spcPct val="0"/>
              </a:spcAft>
              <a:defRPr>
                <a:solidFill>
                  <a:schemeClr val="tx1"/>
                </a:solidFill>
                <a:latin typeface="Segoe UI" pitchFamily="34" charset="0"/>
                <a:cs typeface="Arial" pitchFamily="34" charset="0"/>
              </a:defRPr>
            </a:lvl7pPr>
            <a:lvl8pPr marL="3429000" indent="-228600" defTabSz="685800" fontAlgn="base">
              <a:spcBef>
                <a:spcPct val="0"/>
              </a:spcBef>
              <a:spcAft>
                <a:spcPct val="0"/>
              </a:spcAft>
              <a:defRPr>
                <a:solidFill>
                  <a:schemeClr val="tx1"/>
                </a:solidFill>
                <a:latin typeface="Segoe UI" pitchFamily="34" charset="0"/>
                <a:cs typeface="Arial" pitchFamily="34" charset="0"/>
              </a:defRPr>
            </a:lvl8pPr>
            <a:lvl9pPr marL="3886200" indent="-228600" defTabSz="685800" fontAlgn="base">
              <a:spcBef>
                <a:spcPct val="0"/>
              </a:spcBef>
              <a:spcAft>
                <a:spcPct val="0"/>
              </a:spcAft>
              <a:defRPr>
                <a:solidFill>
                  <a:schemeClr val="tx1"/>
                </a:solidFill>
                <a:latin typeface="Segoe UI" pitchFamily="34" charset="0"/>
                <a:cs typeface="Arial" pitchFamily="34" charset="0"/>
              </a:defRPr>
            </a:lvl9pPr>
          </a:lstStyle>
          <a:p>
            <a:pPr fontAlgn="base">
              <a:spcBef>
                <a:spcPct val="0"/>
              </a:spcBef>
              <a:spcAft>
                <a:spcPct val="0"/>
              </a:spcAft>
            </a:pPr>
            <a:endParaRPr lang="en-US">
              <a:latin typeface="Calibri" pitchFamily="34" charset="0"/>
            </a:endParaRPr>
          </a:p>
        </p:txBody>
      </p:sp>
      <p:sp>
        <p:nvSpPr>
          <p:cNvPr id="73732" name="Date Placeholder 4"/>
          <p:cNvSpPr>
            <a:spLocks noGrp="1"/>
          </p:cNvSpPr>
          <p:nvPr>
            <p:ph type="dt" sz="quarter"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63E8B34E-B922-4962-9FB0-F05FDA8499D7}" type="datetime8">
              <a:rPr lang="en-US"/>
              <a:pPr defTabSz="912813" fontAlgn="base">
                <a:spcBef>
                  <a:spcPct val="0"/>
                </a:spcBef>
                <a:spcAft>
                  <a:spcPct val="0"/>
                </a:spcAft>
              </a:pPr>
              <a:t>4/23/2013 12:34 PM</a:t>
            </a:fld>
            <a:endParaRPr lang="en-US"/>
          </a:p>
        </p:txBody>
      </p:sp>
      <p:sp>
        <p:nvSpPr>
          <p:cNvPr id="73733" name="Slide Number Placeholder 6"/>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fld id="{A1EF5684-E3A9-43B6-95B2-0B463CC8A24C}" type="slidenum">
              <a:rPr lang="en-US"/>
              <a:pPr defTabSz="912813" fontAlgn="base">
                <a:spcBef>
                  <a:spcPct val="0"/>
                </a:spcBef>
                <a:spcAft>
                  <a:spcPct val="0"/>
                </a:spcAft>
              </a:pPr>
              <a:t>3</a:t>
            </a:fld>
            <a:endParaRPr lang="en-US"/>
          </a:p>
        </p:txBody>
      </p:sp>
      <p:sp>
        <p:nvSpPr>
          <p:cNvPr id="73734" name="Footer Placeholder 3"/>
          <p:cNvSpPr>
            <a:spLocks noGrp="1"/>
          </p:cNvSpPr>
          <p:nvPr>
            <p:ph type="ftr" sz="quarter" idx="4"/>
          </p:nvPr>
        </p:nvSpPr>
        <p:spPr bwMode="auto">
          <a:xfrm>
            <a:off x="0" y="8685213"/>
            <a:ext cx="6248400" cy="4572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Segoe UI" pitchFamily="34" charset="0"/>
                <a:cs typeface="Arial" pitchFamily="34" charset="0"/>
              </a:defRPr>
            </a:lvl1pPr>
            <a:lvl2pPr marL="742950" indent="-285750">
              <a:defRPr>
                <a:solidFill>
                  <a:schemeClr val="tx1"/>
                </a:solidFill>
                <a:latin typeface="Segoe UI" pitchFamily="34" charset="0"/>
                <a:cs typeface="Arial" pitchFamily="34" charset="0"/>
              </a:defRPr>
            </a:lvl2pPr>
            <a:lvl3pPr marL="1143000" indent="-228600">
              <a:defRPr>
                <a:solidFill>
                  <a:schemeClr val="tx1"/>
                </a:solidFill>
                <a:latin typeface="Segoe UI" pitchFamily="34" charset="0"/>
                <a:cs typeface="Arial" pitchFamily="34" charset="0"/>
              </a:defRPr>
            </a:lvl3pPr>
            <a:lvl4pPr marL="1600200" indent="-228600">
              <a:defRPr>
                <a:solidFill>
                  <a:schemeClr val="tx1"/>
                </a:solidFill>
                <a:latin typeface="Segoe UI" pitchFamily="34" charset="0"/>
                <a:cs typeface="Arial" pitchFamily="34" charset="0"/>
              </a:defRPr>
            </a:lvl4pPr>
            <a:lvl5pPr marL="2057400" indent="-228600">
              <a:defRPr>
                <a:solidFill>
                  <a:schemeClr val="tx1"/>
                </a:solidFill>
                <a:latin typeface="Segoe UI" pitchFamily="34" charset="0"/>
                <a:cs typeface="Arial" pitchFamily="34" charset="0"/>
              </a:defRPr>
            </a:lvl5pPr>
            <a:lvl6pPr marL="2514600" indent="-228600" defTabSz="912813" fontAlgn="base">
              <a:spcBef>
                <a:spcPct val="0"/>
              </a:spcBef>
              <a:spcAft>
                <a:spcPct val="0"/>
              </a:spcAft>
              <a:defRPr>
                <a:solidFill>
                  <a:schemeClr val="tx1"/>
                </a:solidFill>
                <a:latin typeface="Segoe UI" pitchFamily="34" charset="0"/>
                <a:cs typeface="Arial" pitchFamily="34" charset="0"/>
              </a:defRPr>
            </a:lvl6pPr>
            <a:lvl7pPr marL="2971800" indent="-228600" defTabSz="912813" fontAlgn="base">
              <a:spcBef>
                <a:spcPct val="0"/>
              </a:spcBef>
              <a:spcAft>
                <a:spcPct val="0"/>
              </a:spcAft>
              <a:defRPr>
                <a:solidFill>
                  <a:schemeClr val="tx1"/>
                </a:solidFill>
                <a:latin typeface="Segoe UI" pitchFamily="34" charset="0"/>
                <a:cs typeface="Arial" pitchFamily="34" charset="0"/>
              </a:defRPr>
            </a:lvl7pPr>
            <a:lvl8pPr marL="3429000" indent="-228600" defTabSz="912813" fontAlgn="base">
              <a:spcBef>
                <a:spcPct val="0"/>
              </a:spcBef>
              <a:spcAft>
                <a:spcPct val="0"/>
              </a:spcAft>
              <a:defRPr>
                <a:solidFill>
                  <a:schemeClr val="tx1"/>
                </a:solidFill>
                <a:latin typeface="Segoe UI" pitchFamily="34" charset="0"/>
                <a:cs typeface="Arial" pitchFamily="34" charset="0"/>
              </a:defRPr>
            </a:lvl8pPr>
            <a:lvl9pPr marL="3886200" indent="-228600" defTabSz="912813" fontAlgn="base">
              <a:spcBef>
                <a:spcPct val="0"/>
              </a:spcBef>
              <a:spcAft>
                <a:spcPct val="0"/>
              </a:spcAft>
              <a:defRPr>
                <a:solidFill>
                  <a:schemeClr val="tx1"/>
                </a:solidFill>
                <a:latin typeface="Segoe UI" pitchFamily="34" charset="0"/>
                <a:cs typeface="Arial" pitchFamily="34" charset="0"/>
              </a:defRPr>
            </a:lvl9pPr>
          </a:lstStyle>
          <a:p>
            <a:pPr defTabSz="912813" fontAlgn="base">
              <a:spcBef>
                <a:spcPct val="0"/>
              </a:spcBef>
              <a:spcAft>
                <a:spcPct val="0"/>
              </a:spcAft>
            </a:pPr>
            <a:r>
              <a:rPr lang="en-US">
                <a:solidFill>
                  <a:srgbClr val="000000"/>
                </a:solidFill>
              </a:rPr>
              <a:t>© 2010 Microsoft Corporation. All rights reserved. Microsoft, Windows, Windows Vista and other product names are or may be registered trademarks and/or trademarks in the U.S. and/or other countries.</a:t>
            </a:r>
          </a:p>
          <a:p>
            <a:pPr defTabSz="912813" fontAlgn="base">
              <a:spcBef>
                <a:spcPct val="0"/>
              </a:spcBef>
              <a:spcAft>
                <a:spcPct val="0"/>
              </a:spcAft>
            </a:pPr>
            <a:r>
              <a:rPr lang="en-US">
                <a:solidFill>
                  <a:srgbClr val="000000"/>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a:solidFill>
                  <a:srgbClr val="000000"/>
                </a:solidFill>
              </a:rPr>
            </a:br>
            <a:r>
              <a:rPr lang="en-US">
                <a:solidFill>
                  <a:srgbClr val="000000"/>
                </a:solidFill>
              </a:rPr>
              <a:t>MICROSOFT MAKES NO WARRANTIES, EXPRESS, IMPLIED OR STATUTORY, AS TO THE INFORMATION IN THIS PRESENTATION.</a:t>
            </a:r>
          </a:p>
        </p:txBody>
      </p:sp>
    </p:spTree>
    <p:extLst>
      <p:ext uri="{BB962C8B-B14F-4D97-AF65-F5344CB8AC3E}">
        <p14:creationId xmlns:p14="http://schemas.microsoft.com/office/powerpoint/2010/main" val="10249889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Non-Bullete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946413"/>
          </a:xfrm>
        </p:spPr>
        <p:txBody>
          <a:bodyPr/>
          <a:lstStyle>
            <a:lvl1pPr marL="0" indent="0">
              <a:spcBef>
                <a:spcPts val="0"/>
              </a:spcBef>
              <a:spcAft>
                <a:spcPts val="900"/>
              </a:spcAft>
              <a:buNone/>
              <a:defRPr sz="4000" spc="-100" baseline="0">
                <a:latin typeface="Segoe UI Light" pitchFamily="34" charset="0"/>
              </a:defRPr>
            </a:lvl1pPr>
            <a:lvl2pPr marL="0" indent="0">
              <a:spcBef>
                <a:spcPts val="0"/>
              </a:spcBef>
              <a:spcAft>
                <a:spcPts val="400"/>
              </a:spcAft>
              <a:buNone/>
              <a:defRPr sz="2000" spc="-50" baseline="0"/>
            </a:lvl2pPr>
            <a:lvl3pPr marL="0" indent="0">
              <a:spcBef>
                <a:spcPts val="0"/>
              </a:spcBef>
              <a:spcAft>
                <a:spcPts val="400"/>
              </a:spcAft>
              <a:buNone/>
              <a:defRPr sz="2000"/>
            </a:lvl3pPr>
            <a:lvl4pPr marL="0" indent="0">
              <a:spcBef>
                <a:spcPts val="0"/>
              </a:spcBef>
              <a:spcAft>
                <a:spcPts val="400"/>
              </a:spcAft>
              <a:buNone/>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p>
        </p:txBody>
      </p:sp>
    </p:spTree>
    <p:extLst>
      <p:ext uri="{BB962C8B-B14F-4D97-AF65-F5344CB8AC3E}">
        <p14:creationId xmlns:p14="http://schemas.microsoft.com/office/powerpoint/2010/main" val="1134863671"/>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4_Blank Color 1 Layout">
    <p:bg>
      <p:bgPr>
        <a:solidFill>
          <a:schemeClr val="accent5"/>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82817226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3_Blank Color 1 Layout">
    <p:bg>
      <p:bgPr>
        <a:solidFill>
          <a:srgbClr val="9B4F96"/>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2406637738"/>
      </p:ext>
    </p:extLst>
  </p:cSld>
  <p:clrMapOvr>
    <a:masterClrMapping/>
  </p:clrMapOvr>
  <p:transition>
    <p:fade/>
  </p:transition>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Blank Color 1 Layout">
    <p:bg>
      <p:bgPr>
        <a:solidFill>
          <a:srgbClr val="7FBA0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9500124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2_Blank Color 1 Layout">
    <p:bg>
      <p:bgPr>
        <a:solidFill>
          <a:srgbClr val="F472D0"/>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3423618808"/>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6_Blank Color 1 Layout">
    <p:bg>
      <p:bgPr>
        <a:solidFill>
          <a:srgbClr val="E81123"/>
        </a:solidFill>
        <a:effectLst/>
      </p:bgPr>
    </p:bg>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lang="en-US" sz="8800" i="0" kern="1200" spc="-100" baseline="0" dirty="0" smtClean="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
        <p:nvSpPr>
          <p:cNvPr id="4" name="Text Placeholder 8"/>
          <p:cNvSpPr>
            <a:spLocks noGrp="1"/>
          </p:cNvSpPr>
          <p:nvPr>
            <p:ph type="body" sz="quarter" idx="11"/>
          </p:nvPr>
        </p:nvSpPr>
        <p:spPr>
          <a:xfrm>
            <a:off x="512763" y="3219165"/>
            <a:ext cx="7513637" cy="443198"/>
          </a:xfrm>
        </p:spPr>
        <p:txBody>
          <a:bodyPr/>
          <a:lstStyle>
            <a:lvl1pPr marL="0" indent="0">
              <a:buNone/>
              <a:defRPr lang="en-US" sz="3200" kern="1200" spc="-100" baseline="0" dirty="0">
                <a:gradFill>
                  <a:gsLst>
                    <a:gs pos="0">
                      <a:schemeClr val="tx1"/>
                    </a:gs>
                    <a:gs pos="100000">
                      <a:schemeClr val="tx1"/>
                    </a:gs>
                  </a:gsLst>
                  <a:lin ang="5400000" scaled="0"/>
                </a:gradFill>
                <a:latin typeface="Segoe UI Light" pitchFamily="34" charset="0"/>
                <a:ea typeface="+mn-ea"/>
                <a:cs typeface="+mn-cs"/>
              </a:defRPr>
            </a:lvl1pPr>
          </a:lstStyle>
          <a:p>
            <a:pPr lvl="0"/>
            <a:r>
              <a:rPr lang="en-US" dirty="0" smtClean="0"/>
              <a:t>Click to edit Master text styles</a:t>
            </a:r>
          </a:p>
        </p:txBody>
      </p:sp>
    </p:spTree>
    <p:extLst>
      <p:ext uri="{BB962C8B-B14F-4D97-AF65-F5344CB8AC3E}">
        <p14:creationId xmlns:p14="http://schemas.microsoft.com/office/powerpoint/2010/main" val="52819820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5_Blank Color 1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196973775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Blank Color Layout 5">
    <p:bg>
      <p:bgPr>
        <a:solidFill>
          <a:srgbClr val="00188F"/>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44061709"/>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Blank Color 3 Layout">
    <p:bg>
      <p:bgPr>
        <a:solidFill>
          <a:srgbClr val="9B4F96"/>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2622126"/>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Blank Color 2 Layout">
    <p:bg>
      <p:bgPr>
        <a:solidFill>
          <a:srgbClr val="7FBA0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2470362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Color Layout 4">
    <p:bg>
      <p:bgPr>
        <a:solidFill>
          <a:srgbClr val="F472D0"/>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731400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de">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747897"/>
          </a:xfrm>
        </p:spPr>
        <p:txBody>
          <a:bodyPr/>
          <a:lstStyle>
            <a:lvl1pPr>
              <a:defRPr lang="en-US" sz="5400" kern="1200" spc="-100" baseline="0" dirty="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stStyle>
          <a:p>
            <a:r>
              <a:rPr lang="en-US" dirty="0" smtClean="0"/>
              <a:t>Click to edit Master title style</a:t>
            </a:r>
            <a:endParaRPr lang="en-US" dirty="0"/>
          </a:p>
        </p:txBody>
      </p:sp>
      <p:sp>
        <p:nvSpPr>
          <p:cNvPr id="5" name="Text Placeholder 4"/>
          <p:cNvSpPr>
            <a:spLocks noGrp="1"/>
          </p:cNvSpPr>
          <p:nvPr>
            <p:ph type="body" sz="quarter" idx="10" hasCustomPrompt="1"/>
          </p:nvPr>
        </p:nvSpPr>
        <p:spPr>
          <a:xfrm>
            <a:off x="754912" y="1447799"/>
            <a:ext cx="10913213" cy="2231380"/>
          </a:xfrm>
        </p:spPr>
        <p:txBody>
          <a:bodyPr/>
          <a:lstStyle>
            <a:lvl1pPr marL="0" indent="0">
              <a:lnSpc>
                <a:spcPct val="100000"/>
              </a:lnSpc>
              <a:spcBef>
                <a:spcPts val="0"/>
              </a:spcBef>
              <a:spcAft>
                <a:spcPts val="600"/>
              </a:spcAft>
              <a:buNone/>
              <a:defRPr sz="2000" spc="0" baseline="0">
                <a:latin typeface="Consolas" panose="020B0609020204030204" pitchFamily="49" charset="0"/>
                <a:cs typeface="Consolas" panose="020B0609020204030204" pitchFamily="49" charset="0"/>
              </a:defRPr>
            </a:lvl1pPr>
            <a:lvl2pPr marL="542925" marR="0" indent="0" algn="l" defTabSz="912813" rtl="0" eaLnBrk="1" fontAlgn="base" latinLnBrk="0" hangingPunct="1">
              <a:lnSpc>
                <a:spcPct val="100000"/>
              </a:lnSpc>
              <a:spcBef>
                <a:spcPts val="0"/>
              </a:spcBef>
              <a:spcAft>
                <a:spcPts val="600"/>
              </a:spcAft>
              <a:buClrTx/>
              <a:buSzPct val="90000"/>
              <a:buFont typeface="Arial" pitchFamily="34" charset="0"/>
              <a:buNone/>
              <a:tabLst>
                <a:tab pos="630238" algn="l"/>
              </a:tabLst>
              <a:defRPr sz="2000" spc="0" baseline="0">
                <a:latin typeface="Consolas" panose="020B0609020204030204" pitchFamily="49" charset="0"/>
                <a:cs typeface="Consolas" panose="020B0609020204030204" pitchFamily="49" charset="0"/>
              </a:defRPr>
            </a:lvl2pPr>
            <a:lvl3pPr marL="1073150" indent="0">
              <a:lnSpc>
                <a:spcPct val="100000"/>
              </a:lnSpc>
              <a:spcBef>
                <a:spcPts val="0"/>
              </a:spcBef>
              <a:spcAft>
                <a:spcPts val="600"/>
              </a:spcAft>
              <a:buNone/>
              <a:defRPr sz="2000">
                <a:latin typeface="Consolas" panose="020B0609020204030204" pitchFamily="49" charset="0"/>
                <a:cs typeface="Consolas" panose="020B0609020204030204" pitchFamily="49" charset="0"/>
              </a:defRPr>
            </a:lvl3pPr>
            <a:lvl4pPr marL="1616075" indent="0">
              <a:lnSpc>
                <a:spcPct val="100000"/>
              </a:lnSpc>
              <a:spcBef>
                <a:spcPts val="0"/>
              </a:spcBef>
              <a:spcAft>
                <a:spcPts val="600"/>
              </a:spcAft>
              <a:buNone/>
              <a:defRPr>
                <a:latin typeface="Consolas" panose="020B0609020204030204" pitchFamily="49" charset="0"/>
                <a:cs typeface="Consolas" panose="020B0609020204030204" pitchFamily="49" charset="0"/>
              </a:defRPr>
            </a:lvl4pPr>
            <a:lvl5pPr marL="0" indent="0">
              <a:spcBef>
                <a:spcPts val="0"/>
              </a:spcBef>
              <a:spcAft>
                <a:spcPts val="400"/>
              </a:spcAft>
              <a:buNone/>
              <a:defRPr/>
            </a:lvl5pPr>
          </a:lstStyle>
          <a:p>
            <a:pPr lvl="0"/>
            <a:r>
              <a:rPr lang="en-US" dirty="0" smtClean="0"/>
              <a:t>Click to edit Master text styles</a:t>
            </a:r>
          </a:p>
          <a:p>
            <a:pPr lvl="1"/>
            <a:r>
              <a:rPr lang="en-US" dirty="0" smtClean="0"/>
              <a:t>Second level</a:t>
            </a:r>
            <a:endParaRPr lang="ru-RU" dirty="0" smtClean="0"/>
          </a:p>
          <a:p>
            <a:pPr lvl="2"/>
            <a:r>
              <a:rPr lang="en-US" dirty="0" smtClean="0"/>
              <a:t>Third level</a:t>
            </a:r>
          </a:p>
          <a:p>
            <a:pPr lvl="3"/>
            <a:r>
              <a:rPr lang="en-US" dirty="0" smtClean="0"/>
              <a:t>Fourth level</a:t>
            </a:r>
          </a:p>
          <a:p>
            <a:pPr lvl="2"/>
            <a:endParaRPr lang="en-US" dirty="0" smtClean="0"/>
          </a:p>
          <a:p>
            <a:pPr lvl="1"/>
            <a:endParaRPr lang="en-US" dirty="0" smtClean="0"/>
          </a:p>
        </p:txBody>
      </p:sp>
      <p:sp>
        <p:nvSpPr>
          <p:cNvPr id="3" name="Прямоугольник 2"/>
          <p:cNvSpPr/>
          <p:nvPr userDrawn="1"/>
        </p:nvSpPr>
        <p:spPr bwMode="auto">
          <a:xfrm>
            <a:off x="540378" y="1447799"/>
            <a:ext cx="86943" cy="4742712"/>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Tree>
    <p:extLst>
      <p:ext uri="{BB962C8B-B14F-4D97-AF65-F5344CB8AC3E}">
        <p14:creationId xmlns:p14="http://schemas.microsoft.com/office/powerpoint/2010/main" val="3730521786"/>
      </p:ext>
    </p:extLst>
  </p:cSld>
  <p:clrMapOvr>
    <a:masterClrMapping/>
  </p:clrMapOvr>
  <p:transition>
    <p:fade/>
  </p:transition>
  <p:timing>
    <p:tnLst>
      <p:par>
        <p:cTn id="1" dur="indefinite" restart="never" nodeType="tmRoot"/>
      </p:par>
    </p:tnLst>
  </p:timing>
  <p:extLst>
    <p:ext uri="{DCECCB84-F9BA-43D5-87BE-67443E8EF086}">
      <p15:sldGuideLst xmlns:p15="http://schemas.microsoft.com/office/powerpoint/2012/main">
        <p15:guide id="1" orient="horz" pos="2160" userDrawn="1">
          <p15:clr>
            <a:srgbClr val="FBAE40"/>
          </p15:clr>
        </p15:guide>
        <p15:guide id="2" pos="3839" userDrawn="1">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_Blank Color Layout 4">
    <p:bg>
      <p:bgPr>
        <a:solidFill>
          <a:srgbClr val="E81123"/>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7178734"/>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66387"/>
          </a:xfrm>
        </p:spPr>
        <p:txBody>
          <a:bodyPr/>
          <a:lstStyle/>
          <a:p>
            <a:r>
              <a:rPr lang="en-US" dirty="0" smtClean="0"/>
              <a:t>Click to edit Master title style</a:t>
            </a:r>
            <a:endParaRPr lang="en-US" dirty="0"/>
          </a:p>
        </p:txBody>
      </p:sp>
      <p:sp>
        <p:nvSpPr>
          <p:cNvPr id="5" name="Text Placeholder 4"/>
          <p:cNvSpPr>
            <a:spLocks noGrp="1"/>
          </p:cNvSpPr>
          <p:nvPr>
            <p:ph type="body" sz="quarter" idx="10"/>
          </p:nvPr>
        </p:nvSpPr>
        <p:spPr>
          <a:xfrm>
            <a:off x="519112" y="1447799"/>
            <a:ext cx="11149013" cy="1086451"/>
          </a:xfrm>
        </p:spPr>
        <p:txBody>
          <a:body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4193982208"/>
      </p:ext>
    </p:extLst>
  </p:cSld>
  <p:clrMapOvr>
    <a:masterClrMapping/>
  </p:clrMapOvr>
  <p:transition>
    <p:fade/>
  </p:transition>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Click to edit Master title style</a:t>
            </a:r>
            <a:endParaRPr lang="en-US" dirty="0"/>
          </a:p>
        </p:txBody>
      </p:sp>
      <p:sp>
        <p:nvSpPr>
          <p:cNvPr id="3" name="Content Placeholder 2"/>
          <p:cNvSpPr>
            <a:spLocks noGrp="1"/>
          </p:cNvSpPr>
          <p:nvPr>
            <p:ph idx="1"/>
          </p:nvPr>
        </p:nvSpPr>
        <p:spPr>
          <a:xfrm>
            <a:off x="519112" y="1447799"/>
            <a:ext cx="11149013" cy="1086451"/>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898686511"/>
      </p:ext>
    </p:extLst>
  </p:cSld>
  <p:clrMapOvr>
    <a:masterClrMapping/>
  </p:clrMapOvr>
  <p:transition>
    <p:fade/>
  </p:transition>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369027975"/>
      </p:ext>
    </p:extLst>
  </p:cSld>
  <p:clrMapOvr>
    <a:masterClrMapping/>
  </p:clrMapOvr>
  <p:transition>
    <p:fade/>
  </p:transition>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4661076"/>
      </p:ext>
    </p:extLst>
  </p:cSld>
  <p:clrMapOvr>
    <a:masterClrMapping/>
  </p:clrMapOvr>
  <p:transition>
    <p:fade/>
  </p:transition>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sz="1800">
                <a:gradFill>
                  <a:gsLst>
                    <a:gs pos="0">
                      <a:srgbClr val="FFFFFF"/>
                    </a:gs>
                    <a:gs pos="86000">
                      <a:srgbClr val="FFFFFF"/>
                    </a:gs>
                  </a:gsLst>
                  <a:lin ang="5400000" scaled="0"/>
                </a:gradFill>
              </a:defRPr>
            </a:lvl4pPr>
            <a:lvl5pPr>
              <a:buClr>
                <a:srgbClr val="FFFFFF"/>
              </a:buClr>
              <a:buSzPct val="70000"/>
              <a:buFont typeface="Wingdings" pitchFamily="2" charset="2"/>
              <a:buChar char="l"/>
              <a:defRPr sz="1800">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87124894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0">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08645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4" name="Text Placeholder 6"/>
          <p:cNvSpPr>
            <a:spLocks noGrp="1"/>
          </p:cNvSpPr>
          <p:nvPr>
            <p:ph type="body" sz="quarter" idx="11"/>
          </p:nvPr>
        </p:nvSpPr>
        <p:spPr>
          <a:xfrm>
            <a:off x="1" y="6238876"/>
            <a:ext cx="12188826" cy="619125"/>
          </a:xfrm>
          <a:solidFill>
            <a:srgbClr val="FFFF99"/>
          </a:solidFill>
        </p:spPr>
        <p:txBody>
          <a:bodyPr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67915830"/>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 Color 1 Layout">
    <p:spTree>
      <p:nvGrpSpPr>
        <p:cNvPr id="1" name=""/>
        <p:cNvGrpSpPr/>
        <p:nvPr/>
      </p:nvGrpSpPr>
      <p:grpSpPr>
        <a:xfrm>
          <a:off x="0" y="0"/>
          <a:ext cx="0" cy="0"/>
          <a:chOff x="0" y="0"/>
          <a:chExt cx="0" cy="0"/>
        </a:xfrm>
      </p:grpSpPr>
      <p:sp>
        <p:nvSpPr>
          <p:cNvPr id="6" name="Text Placeholder 5"/>
          <p:cNvSpPr>
            <a:spLocks noGrp="1"/>
          </p:cNvSpPr>
          <p:nvPr>
            <p:ph type="body" sz="quarter" idx="10"/>
          </p:nvPr>
        </p:nvSpPr>
        <p:spPr>
          <a:xfrm>
            <a:off x="512764" y="1768475"/>
            <a:ext cx="11228440" cy="1218795"/>
          </a:xfrm>
        </p:spPr>
        <p:txBody>
          <a:bodyPr/>
          <a:lstStyle>
            <a:lvl1pPr marL="0" indent="0">
              <a:buNone/>
              <a:defRPr sz="8800" i="0"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
        <p:nvSpPr>
          <p:cNvPr id="9" name="Text Placeholder 8"/>
          <p:cNvSpPr>
            <a:spLocks noGrp="1"/>
          </p:cNvSpPr>
          <p:nvPr>
            <p:ph type="body" sz="quarter" idx="11"/>
          </p:nvPr>
        </p:nvSpPr>
        <p:spPr>
          <a:xfrm>
            <a:off x="512763" y="3219165"/>
            <a:ext cx="7513637" cy="443198"/>
          </a:xfrm>
        </p:spPr>
        <p:txBody>
          <a:bodyPr/>
          <a:lstStyle>
            <a:lvl1pPr marL="0" indent="0">
              <a:buNone/>
              <a:defRPr spc="-100" baseline="0">
                <a:gradFill>
                  <a:gsLst>
                    <a:gs pos="0">
                      <a:schemeClr val="tx1"/>
                    </a:gs>
                    <a:gs pos="100000">
                      <a:schemeClr val="tx1"/>
                    </a:gs>
                  </a:gsLst>
                  <a:lin ang="5400000" scaled="0"/>
                </a:gradFill>
                <a:latin typeface="Segoe UI Light" pitchFamily="34" charset="0"/>
              </a:defRPr>
            </a:lvl1pPr>
          </a:lstStyle>
          <a:p>
            <a:pPr lvl="0"/>
            <a:r>
              <a:rPr lang="en-US" dirty="0" smtClean="0"/>
              <a:t>Click to edit Master text styles</a:t>
            </a:r>
          </a:p>
        </p:txBody>
      </p:sp>
    </p:spTree>
    <p:extLst>
      <p:ext uri="{BB962C8B-B14F-4D97-AF65-F5344CB8AC3E}">
        <p14:creationId xmlns:p14="http://schemas.microsoft.com/office/powerpoint/2010/main" val="127608472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theme" Target="../theme/theme2.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slideLayout" Target="../slideLayouts/slideLayout20.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rgbClr val="FBFBFB"/>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pPr lvl="0"/>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lt1" tx1="dk1" bg2="lt2" tx2="dk2" accent1="accent1" accent2="accent2" accent3="accent3" accent4="accent4" accent5="accent5" accent6="accent6" hlink="hlink" folHlink="folHlink"/>
  <p:sldLayoutIdLst>
    <p:sldLayoutId id="2147483770" r:id="rId1"/>
    <p:sldLayoutId id="2147483789" r:id="rId2"/>
    <p:sldLayoutId id="2147483771" r:id="rId3"/>
    <p:sldLayoutId id="2147483772" r:id="rId4"/>
    <p:sldLayoutId id="2147483773" r:id="rId5"/>
    <p:sldLayoutId id="2147483774" r:id="rId6"/>
    <p:sldLayoutId id="2147483776" r:id="rId7"/>
    <p:sldLayoutId id="2147483777" r:id="rId8"/>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Segoe UI Light" pitchFamily="34" charset="0"/>
          <a:ea typeface="+mn-ea"/>
          <a:cs typeface="+mn-cs"/>
        </a:defRPr>
      </a:lvl1pPr>
      <a:lvl2pPr algn="l" defTabSz="912813" rtl="0" fontAlgn="base">
        <a:lnSpc>
          <a:spcPct val="90000"/>
        </a:lnSpc>
        <a:spcBef>
          <a:spcPct val="0"/>
        </a:spcBef>
        <a:spcAft>
          <a:spcPct val="0"/>
        </a:spcAft>
        <a:defRPr sz="5400">
          <a:solidFill>
            <a:schemeClr val="tx1"/>
          </a:solidFill>
          <a:latin typeface="Segoe UI Light"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4pPr>
      <a:lvl5pPr marL="1482725" algn="l" defTabSz="912813" rtl="0" fontAlgn="base">
        <a:lnSpc>
          <a:spcPct val="90000"/>
        </a:lnSpc>
        <a:spcBef>
          <a:spcPct val="20000"/>
        </a:spcBef>
        <a:spcAft>
          <a:spcPct val="0"/>
        </a:spcAft>
        <a:buSzPct val="90000"/>
        <a:buFont typeface="Arial" pitchFamily="34" charset="0"/>
        <a:defRPr sz="2000" kern="1200">
          <a:gradFill flip="none" rotWithShape="1">
            <a:gsLst>
              <a:gs pos="0">
                <a:schemeClr val="tx1">
                  <a:lumMod val="65000"/>
                  <a:lumOff val="35000"/>
                </a:schemeClr>
              </a:gs>
              <a:gs pos="86000">
                <a:schemeClr val="tx1">
                  <a:lumMod val="75000"/>
                  <a:lumOff val="25000"/>
                </a:schemeClr>
              </a:gs>
            </a:gsLst>
            <a:path path="circle">
              <a:fillToRect r="100000" b="100000"/>
            </a:path>
            <a:tileRect l="-100000" t="-10000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accent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3" y="228600"/>
            <a:ext cx="11149012" cy="747713"/>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3" y="1447800"/>
            <a:ext cx="11149012" cy="1085850"/>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p:txBody>
      </p:sp>
    </p:spTree>
  </p:cSld>
  <p:clrMap bg1="dk1" tx1="lt1" bg2="dk2" tx2="lt2" accent1="accent1" accent2="accent2" accent3="accent3" accent4="accent4" accent5="accent5" accent6="accent6" hlink="hlink" folHlink="folHlink"/>
  <p:sldLayoutIdLst>
    <p:sldLayoutId id="2147483778" r:id="rId1"/>
    <p:sldLayoutId id="2147483779" r:id="rId2"/>
    <p:sldLayoutId id="2147483780" r:id="rId3"/>
    <p:sldLayoutId id="2147483781" r:id="rId4"/>
    <p:sldLayoutId id="2147483782" r:id="rId5"/>
    <p:sldLayoutId id="2147483783" r:id="rId6"/>
    <p:sldLayoutId id="2147483775" r:id="rId7"/>
    <p:sldLayoutId id="2147483784" r:id="rId8"/>
    <p:sldLayoutId id="2147483785" r:id="rId9"/>
    <p:sldLayoutId id="2147483786" r:id="rId10"/>
    <p:sldLayoutId id="2147483787" r:id="rId11"/>
    <p:sldLayoutId id="2147483788" r:id="rId12"/>
  </p:sldLayoutIdLst>
  <p:transition>
    <p:fade/>
  </p:transition>
  <p:txStyles>
    <p:titleStyle>
      <a:lvl1pPr algn="l" defTabSz="912813" rtl="0" fontAlgn="base">
        <a:lnSpc>
          <a:spcPct val="90000"/>
        </a:lnSpc>
        <a:spcBef>
          <a:spcPct val="0"/>
        </a:spcBef>
        <a:spcAft>
          <a:spcPct val="0"/>
        </a:spcAft>
        <a:defRPr lang="en-US" sz="5400" kern="1200" spc="-100" dirty="0">
          <a:ln w="3175">
            <a:noFill/>
          </a:ln>
          <a:gradFill flip="none" rotWithShape="1">
            <a:gsLst>
              <a:gs pos="0">
                <a:schemeClr val="tx1">
                  <a:lumMod val="75000"/>
                  <a:lumOff val="25000"/>
                </a:schemeClr>
              </a:gs>
              <a:gs pos="86000">
                <a:schemeClr val="tx1">
                  <a:lumMod val="75000"/>
                  <a:lumOff val="25000"/>
                </a:schemeClr>
              </a:gs>
            </a:gsLst>
            <a:lin ang="5400000" scaled="0"/>
            <a:tileRect/>
          </a:gradFill>
          <a:latin typeface="Segoe UI Light" pitchFamily="34" charset="0"/>
          <a:ea typeface="+mn-ea"/>
          <a:cs typeface="Arial" charset="0"/>
        </a:defRPr>
      </a:lvl1pPr>
      <a:lvl2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2pPr>
      <a:lvl3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3pPr>
      <a:lvl4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4pPr>
      <a:lvl5pPr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5pPr>
      <a:lvl6pPr marL="4572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6pPr>
      <a:lvl7pPr marL="9144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7pPr>
      <a:lvl8pPr marL="13716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8pPr>
      <a:lvl9pPr marL="1828800" algn="l" defTabSz="912813" rtl="0" fontAlgn="base">
        <a:lnSpc>
          <a:spcPct val="90000"/>
        </a:lnSpc>
        <a:spcBef>
          <a:spcPct val="0"/>
        </a:spcBef>
        <a:spcAft>
          <a:spcPct val="0"/>
        </a:spcAft>
        <a:defRPr sz="5400">
          <a:solidFill>
            <a:schemeClr val="tx1"/>
          </a:solidFill>
          <a:latin typeface="Segoe UI Light" pitchFamily="34" charset="0"/>
          <a:cs typeface="Arial" pitchFamily="34" charset="0"/>
        </a:defRPr>
      </a:lvl9pPr>
    </p:titleStyle>
    <p:bodyStyle>
      <a:lvl1pPr marL="346075" indent="-346075" algn="l" defTabSz="912813" rtl="0" fontAlgn="base">
        <a:lnSpc>
          <a:spcPct val="90000"/>
        </a:lnSpc>
        <a:spcBef>
          <a:spcPct val="20000"/>
        </a:spcBef>
        <a:spcAft>
          <a:spcPct val="0"/>
        </a:spcAft>
        <a:buSzPct val="90000"/>
        <a:buFont typeface="Arial" pitchFamily="34" charset="0"/>
        <a:buChar char="•"/>
        <a:defRPr sz="3200" kern="1200">
          <a:gradFill>
            <a:gsLst>
              <a:gs pos="0">
                <a:schemeClr val="tx1">
                  <a:lumMod val="75000"/>
                  <a:lumOff val="25000"/>
                </a:schemeClr>
              </a:gs>
              <a:gs pos="86000">
                <a:schemeClr val="tx1">
                  <a:lumMod val="75000"/>
                  <a:lumOff val="25000"/>
                </a:schemeClr>
              </a:gs>
            </a:gsLst>
            <a:lin ang="5400000" scaled="0"/>
          </a:gradFill>
          <a:latin typeface="+mj-lt"/>
          <a:ea typeface="+mn-ea"/>
          <a:cs typeface="+mn-cs"/>
        </a:defRPr>
      </a:lvl1pPr>
      <a:lvl2pPr marL="630238" indent="-284163" algn="l" defTabSz="912813" rtl="0" fontAlgn="base">
        <a:lnSpc>
          <a:spcPct val="90000"/>
        </a:lnSpc>
        <a:spcBef>
          <a:spcPct val="20000"/>
        </a:spcBef>
        <a:spcAft>
          <a:spcPct val="0"/>
        </a:spcAft>
        <a:buSzPct val="90000"/>
        <a:buFont typeface="Arial" pitchFamily="34" charset="0"/>
        <a:buChar char="•"/>
        <a:tabLst>
          <a:tab pos="630238"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2pPr>
      <a:lvl3pPr marL="914400" indent="-284163" algn="l" defTabSz="912813" rtl="0" fontAlgn="base">
        <a:lnSpc>
          <a:spcPct val="90000"/>
        </a:lnSpc>
        <a:spcBef>
          <a:spcPct val="20000"/>
        </a:spcBef>
        <a:spcAft>
          <a:spcPct val="0"/>
        </a:spcAft>
        <a:buSzPct val="90000"/>
        <a:buFont typeface="Arial" pitchFamily="34" charset="0"/>
        <a:buChar char="•"/>
        <a:defRPr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3pPr>
      <a:lvl4pPr marL="1482725" indent="-223838" algn="l" defTabSz="912813" rtl="0" fontAlgn="base">
        <a:lnSpc>
          <a:spcPct val="90000"/>
        </a:lnSpc>
        <a:spcBef>
          <a:spcPct val="20000"/>
        </a:spcBef>
        <a:spcAft>
          <a:spcPct val="0"/>
        </a:spcAft>
        <a:buSzPct val="90000"/>
        <a:buFont typeface="Arial" pitchFamily="34" charset="0"/>
        <a:buChar char="•"/>
        <a:tabLst>
          <a:tab pos="914400" algn="l"/>
        </a:tabLst>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4pPr>
      <a:lvl5pPr marL="1712913" indent="-230188" algn="l" defTabSz="912813" rtl="0" fontAlgn="base">
        <a:lnSpc>
          <a:spcPct val="90000"/>
        </a:lnSpc>
        <a:spcBef>
          <a:spcPct val="20000"/>
        </a:spcBef>
        <a:spcAft>
          <a:spcPct val="0"/>
        </a:spcAft>
        <a:buSzPct val="90000"/>
        <a:buFont typeface="Arial" pitchFamily="34" charset="0"/>
        <a:buChar char="•"/>
        <a:defRPr sz="2000" kern="1200">
          <a:gradFill>
            <a:gsLst>
              <a:gs pos="0">
                <a:schemeClr val="tx1">
                  <a:lumMod val="75000"/>
                  <a:lumOff val="25000"/>
                </a:schemeClr>
              </a:gs>
              <a:gs pos="86000">
                <a:schemeClr val="tx1">
                  <a:lumMod val="75000"/>
                  <a:lumOff val="25000"/>
                </a:schemeClr>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Прямоугольник 8"/>
          <p:cNvSpPr/>
          <p:nvPr/>
        </p:nvSpPr>
        <p:spPr bwMode="auto">
          <a:xfrm>
            <a:off x="0" y="5745707"/>
            <a:ext cx="12188825" cy="846162"/>
          </a:xfrm>
          <a:prstGeom prst="rect">
            <a:avLst/>
          </a:prstGeom>
          <a:solidFill>
            <a:schemeClr val="tx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p>
            <a:pPr algn="ctr" defTabSz="914099" fontAlgn="base">
              <a:spcBef>
                <a:spcPct val="0"/>
              </a:spcBef>
              <a:spcAft>
                <a:spcPct val="0"/>
              </a:spcAft>
            </a:pPr>
            <a:endParaRPr lang="ru-RU" spc="-50" dirty="0">
              <a:gradFill>
                <a:gsLst>
                  <a:gs pos="0">
                    <a:srgbClr val="FFFFFF"/>
                  </a:gs>
                  <a:gs pos="100000">
                    <a:srgbClr val="FFFFFF"/>
                  </a:gs>
                </a:gsLst>
                <a:lin ang="5400000" scaled="0"/>
              </a:gradFill>
              <a:latin typeface="Segoe UI" pitchFamily="34" charset="0"/>
              <a:ea typeface="Segoe UI" pitchFamily="34" charset="0"/>
              <a:cs typeface="Segoe UI" pitchFamily="34" charset="0"/>
            </a:endParaRPr>
          </a:p>
        </p:txBody>
      </p:sp>
      <p:sp>
        <p:nvSpPr>
          <p:cNvPr id="2" name="Текст 1"/>
          <p:cNvSpPr>
            <a:spLocks noGrp="1"/>
          </p:cNvSpPr>
          <p:nvPr>
            <p:ph type="body" sz="quarter" idx="10"/>
          </p:nvPr>
        </p:nvSpPr>
        <p:spPr>
          <a:xfrm>
            <a:off x="512764" y="1263508"/>
            <a:ext cx="11228440" cy="2576090"/>
          </a:xfrm>
        </p:spPr>
        <p:txBody>
          <a:bodyPr/>
          <a:lstStyle/>
          <a:p>
            <a:r>
              <a:rPr lang="ru-RU" sz="5400" dirty="0" err="1"/>
              <a:t>Online</a:t>
            </a:r>
            <a:r>
              <a:rPr lang="ru-RU" sz="5400" dirty="0"/>
              <a:t>-школа</a:t>
            </a:r>
          </a:p>
          <a:p>
            <a:r>
              <a:rPr lang="ru-RU" sz="5400" dirty="0"/>
              <a:t>по разработке приложений</a:t>
            </a:r>
          </a:p>
          <a:p>
            <a:r>
              <a:rPr lang="ru-RU" sz="5400" dirty="0"/>
              <a:t>для Windows 8</a:t>
            </a:r>
          </a:p>
        </p:txBody>
      </p:sp>
      <p:sp>
        <p:nvSpPr>
          <p:cNvPr id="4" name="Текст 3"/>
          <p:cNvSpPr>
            <a:spLocks noGrp="1"/>
          </p:cNvSpPr>
          <p:nvPr>
            <p:ph type="body" sz="quarter" idx="11"/>
          </p:nvPr>
        </p:nvSpPr>
        <p:spPr>
          <a:xfrm>
            <a:off x="512763" y="4174509"/>
            <a:ext cx="7513637" cy="443198"/>
          </a:xfrm>
        </p:spPr>
        <p:txBody>
          <a:bodyPr/>
          <a:lstStyle/>
          <a:p>
            <a:r>
              <a:rPr lang="en-US" dirty="0" smtClean="0"/>
              <a:t>aka.ms/w8school </a:t>
            </a:r>
            <a:endParaRPr lang="ru-RU" dirty="0"/>
          </a:p>
        </p:txBody>
      </p:sp>
      <p:pic>
        <p:nvPicPr>
          <p:cNvPr id="7" name="Рисунок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00761" y="6013429"/>
            <a:ext cx="1872532" cy="429122"/>
          </a:xfrm>
          <a:prstGeom prst="rect">
            <a:avLst/>
          </a:prstGeom>
        </p:spPr>
      </p:pic>
      <p:pic>
        <p:nvPicPr>
          <p:cNvPr id="8" name="Рисунок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2763" y="6004393"/>
            <a:ext cx="1840378" cy="393841"/>
          </a:xfrm>
          <a:prstGeom prst="rect">
            <a:avLst/>
          </a:prstGeom>
        </p:spPr>
      </p:pic>
    </p:spTree>
    <p:extLst>
      <p:ext uri="{BB962C8B-B14F-4D97-AF65-F5344CB8AC3E}">
        <p14:creationId xmlns:p14="http://schemas.microsoft.com/office/powerpoint/2010/main" val="183851274"/>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sz="quarter" idx="10"/>
          </p:nvPr>
        </p:nvSpPr>
        <p:spPr>
          <a:xfrm>
            <a:off x="512764" y="1768475"/>
            <a:ext cx="11228440" cy="1828193"/>
          </a:xfrm>
        </p:spPr>
        <p:txBody>
          <a:bodyPr/>
          <a:lstStyle/>
          <a:p>
            <a:pPr defTabSz="914363" fontAlgn="auto">
              <a:spcAft>
                <a:spcPts val="0"/>
              </a:spcAft>
              <a:defRPr/>
            </a:pPr>
            <a:r>
              <a:rPr lang="en-US" sz="6600" dirty="0"/>
              <a:t>XAML/C#: </a:t>
            </a:r>
            <a:r>
              <a:rPr lang="en-US" sz="6600" dirty="0" smtClean="0"/>
              <a:t>Search</a:t>
            </a:r>
            <a:r>
              <a:rPr lang="en-US" sz="6600" smtClean="0"/>
              <a:t>, Share, Settings</a:t>
            </a:r>
            <a:endParaRPr lang="en-US" sz="6600" spc="-400" dirty="0"/>
          </a:p>
        </p:txBody>
      </p:sp>
      <p:sp>
        <p:nvSpPr>
          <p:cNvPr id="7" name="Text Placeholder 6"/>
          <p:cNvSpPr>
            <a:spLocks noGrp="1"/>
          </p:cNvSpPr>
          <p:nvPr>
            <p:ph type="body" sz="quarter" idx="11"/>
          </p:nvPr>
        </p:nvSpPr>
        <p:spPr>
          <a:xfrm>
            <a:off x="512763" y="4993374"/>
            <a:ext cx="7513637" cy="984885"/>
          </a:xfrm>
        </p:spPr>
        <p:txBody>
          <a:bodyPr/>
          <a:lstStyle/>
          <a:p>
            <a:pPr defTabSz="914363" fontAlgn="auto">
              <a:spcAft>
                <a:spcPts val="0"/>
              </a:spcAft>
              <a:defRPr/>
            </a:pPr>
            <a:r>
              <a:rPr lang="ru-RU" dirty="0" smtClean="0"/>
              <a:t>Стас Павлов</a:t>
            </a:r>
            <a:r>
              <a:rPr dirty="0" smtClean="0"/>
              <a:t>, </a:t>
            </a:r>
            <a:r>
              <a:rPr lang="en-US" dirty="0" smtClean="0"/>
              <a:t>Microsoft</a:t>
            </a:r>
            <a:endParaRPr lang="ru-RU" dirty="0" smtClean="0"/>
          </a:p>
          <a:p>
            <a:pPr defTabSz="914363" fontAlgn="auto">
              <a:spcAft>
                <a:spcPts val="0"/>
              </a:spcAft>
              <a:defRPr/>
            </a:pPr>
            <a:r>
              <a:rPr lang="en-US" dirty="0" smtClean="0"/>
              <a:t>@</a:t>
            </a:r>
            <a:r>
              <a:rPr lang="en-US" dirty="0" err="1" smtClean="0"/>
              <a:t>stasus</a:t>
            </a:r>
            <a:endParaRPr lang="en-US" dirty="0" smtClean="0"/>
          </a:p>
        </p:txBody>
      </p:sp>
    </p:spTree>
    <p:extLst>
      <p:ext uri="{BB962C8B-B14F-4D97-AF65-F5344CB8AC3E}">
        <p14:creationId xmlns:p14="http://schemas.microsoft.com/office/powerpoint/2010/main" val="2329797523"/>
      </p:ext>
    </p:extLst>
  </p:cSld>
  <p:clrMapOvr>
    <a:masterClrMapping/>
  </p:clrMapOvr>
  <p:transition spd="slow">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blackWhite">
          <a:xfrm>
            <a:off x="520700" y="6298298"/>
            <a:ext cx="11173090" cy="323165"/>
          </a:xfrm>
          <a:prstGeom prst="rect">
            <a:avLst/>
          </a:prstGeom>
          <a:noFill/>
          <a:ln w="12700">
            <a:noFill/>
            <a:miter lim="800000"/>
            <a:headEnd type="none" w="sm" len="sm"/>
            <a:tailEnd type="none" w="sm" len="sm"/>
          </a:ln>
          <a:effectLst/>
        </p:spPr>
        <p:txBody>
          <a:bodyPr lIns="0" tIns="0" rIns="0" bIns="0">
            <a:spAutoFit/>
          </a:bodyPr>
          <a:lstStyle/>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 </a:t>
            </a:r>
            <a:r>
              <a:rPr lang="en-US" sz="700" dirty="0" smtClean="0">
                <a:solidFill>
                  <a:schemeClr val="tx1">
                    <a:lumMod val="85000"/>
                    <a:lumOff val="15000"/>
                  </a:schemeClr>
                </a:solidFill>
                <a:latin typeface="Segoe UI" pitchFamily="34" charset="0"/>
                <a:cs typeface="Arial" charset="0"/>
              </a:rPr>
              <a:t>2013 </a:t>
            </a:r>
            <a:r>
              <a:rPr lang="en-US" sz="700" dirty="0">
                <a:solidFill>
                  <a:schemeClr val="tx1">
                    <a:lumMod val="85000"/>
                    <a:lumOff val="15000"/>
                  </a:schemeClr>
                </a:solidFill>
                <a:latin typeface="Segoe UI" pitchFamily="34" charset="0"/>
                <a:cs typeface="Arial" charset="0"/>
              </a:rPr>
              <a:t>Microsoft Corporation. All rights reserved. Microsoft, Windows, Windows Vista and other product names are or may be registered trademarks and/or trademarks in the U.S. and/or other countries.</a:t>
            </a:r>
          </a:p>
          <a:p>
            <a:pPr defTabSz="914099" eaLnBrk="0" fontAlgn="auto" hangingPunct="0">
              <a:spcBef>
                <a:spcPts val="0"/>
              </a:spcBef>
              <a:spcAft>
                <a:spcPts val="0"/>
              </a:spcAft>
              <a:defRPr/>
            </a:pPr>
            <a:r>
              <a:rPr lang="en-US" sz="700" dirty="0">
                <a:solidFill>
                  <a:schemeClr val="tx1">
                    <a:lumMod val="85000"/>
                    <a:lumOff val="15000"/>
                  </a:schemeClr>
                </a:soli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MICROSOFT MAKES NO WARRANTIES, EXPRESS, IMPLIED OR STATUTORY, AS TO THE INFORMATION IN THIS PRESENTATION.</a:t>
            </a:r>
          </a:p>
        </p:txBody>
      </p:sp>
      <p:pic>
        <p:nvPicPr>
          <p:cNvPr id="2" name="Рисунок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27412" y="2743200"/>
            <a:ext cx="5102225" cy="1091876"/>
          </a:xfrm>
          <a:prstGeom prst="rect">
            <a:avLst/>
          </a:prstGeom>
        </p:spPr>
      </p:pic>
    </p:spTree>
    <p:extLst>
      <p:ext uri="{BB962C8B-B14F-4D97-AF65-F5344CB8AC3E}">
        <p14:creationId xmlns:p14="http://schemas.microsoft.com/office/powerpoint/2010/main" val="111772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theme/theme1.xml><?xml version="1.0" encoding="utf-8"?>
<a:theme xmlns:a="http://schemas.openxmlformats.org/drawingml/2006/main" name="Metro Template Light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err="1" smtClean="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lumMod val="75000"/>
                    <a:lumOff val="25000"/>
                  </a:schemeClr>
                </a:gs>
                <a:gs pos="80000">
                  <a:schemeClr val="tx1">
                    <a:lumMod val="65000"/>
                    <a:lumOff val="35000"/>
                  </a:schemeClr>
                </a:gs>
              </a:gsLst>
              <a:lin ang="16200000" scaled="0"/>
            </a:gradFill>
            <a:latin typeface="Segoe UI Light" pitchFamily="34" charset="0"/>
          </a:defRPr>
        </a:defPPr>
      </a:lstStyle>
    </a:txDef>
  </a:objectDefaults>
  <a:extraClrSchemeLst/>
</a:theme>
</file>

<file path=ppt/theme/theme2.xml><?xml version="1.0" encoding="utf-8"?>
<a:theme xmlns:a="http://schemas.openxmlformats.org/drawingml/2006/main" name="Metro Template Colored Titles Segoe UI 16x9">
  <a:themeElements>
    <a:clrScheme name="Microsoft Corp Colors">
      <a:dk1>
        <a:srgbClr val="000000"/>
      </a:dk1>
      <a:lt1>
        <a:srgbClr val="FFFFFF"/>
      </a:lt1>
      <a:dk2>
        <a:srgbClr val="3F3F3F"/>
      </a:dk2>
      <a:lt2>
        <a:srgbClr val="F2F2F2"/>
      </a:lt2>
      <a:accent1>
        <a:srgbClr val="00BCF2"/>
      </a:accent1>
      <a:accent2>
        <a:srgbClr val="BAD80A"/>
      </a:accent2>
      <a:accent3>
        <a:srgbClr val="FF8C00"/>
      </a:accent3>
      <a:accent4>
        <a:srgbClr val="EC008C"/>
      </a:accent4>
      <a:accent5>
        <a:srgbClr val="00198F"/>
      </a:accent5>
      <a:accent6>
        <a:srgbClr val="68217A"/>
      </a:accent6>
      <a:hlink>
        <a:srgbClr val="0070C0"/>
      </a:hlink>
      <a:folHlink>
        <a:srgbClr val="0071BC"/>
      </a:folHlink>
    </a:clrScheme>
    <a:fontScheme name="Microsoft Corporate Font">
      <a:majorFont>
        <a:latin typeface="Segoe UI Light"/>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6"/>
        </a:solidFill>
        <a:ln>
          <a:noFill/>
          <a:headEnd type="none" w="med" len="med"/>
          <a:tailEnd type="none" w="med" len="med"/>
        </a:ln>
        <a:effectLst/>
      </a:spPr>
      <a:bodyPr rot="0" spcFirstLastPara="0" vertOverflow="overflow" horzOverflow="overflow" vert="horz" wrap="square" lIns="91440" tIns="45720" rIns="45720" bIns="91440" numCol="1" spcCol="0" rtlCol="0" fromWordArt="0" anchor="b" anchorCtr="0" forceAA="0" compatLnSpc="1">
        <a:prstTxWarp prst="textNoShape">
          <a:avLst/>
        </a:prstTxWarp>
        <a:noAutofit/>
      </a:bodyPr>
      <a:lstStyle>
        <a:defPPr defTabSz="914099" fontAlgn="base">
          <a:spcBef>
            <a:spcPct val="0"/>
          </a:spcBef>
          <a:spcAft>
            <a:spcPct val="0"/>
          </a:spcAft>
          <a:defRPr spc="-50" dirty="0">
            <a:gradFill>
              <a:gsLst>
                <a:gs pos="0">
                  <a:srgbClr val="FFFFFF"/>
                </a:gs>
                <a:gs pos="100000">
                  <a:srgbClr val="FFFFFF"/>
                </a:gs>
              </a:gsLst>
              <a:lin ang="5400000" scaled="0"/>
            </a:gradFill>
            <a:latin typeface="Segoe UI" pitchFamily="34" charset="0"/>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txDef>
      <a:spPr>
        <a:noFill/>
      </a:spPr>
      <a:bodyPr wrap="none" lIns="0" tIns="0" rIns="0" bIns="0" rtlCol="0">
        <a:spAutoFit/>
      </a:bodyPr>
      <a:lstStyle>
        <a:defPPr>
          <a:defRPr sz="4000" dirty="0" err="1" smtClean="0">
            <a:gradFill>
              <a:gsLst>
                <a:gs pos="0">
                  <a:schemeClr val="tx1"/>
                </a:gs>
                <a:gs pos="86000">
                  <a:schemeClr val="tx1"/>
                </a:gs>
              </a:gsLst>
              <a:lin ang="5400000" scaled="0"/>
            </a:gradFill>
            <a:latin typeface="Segoe UI Light" pitchFamily="34" charset="0"/>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6BDC9AB8D85574E92B3FF85DD8EEE9A" ma:contentTypeVersion="0" ma:contentTypeDescription="Create a new document." ma:contentTypeScope="" ma:versionID="a3484abd0eb5e5f157c271c0f2fee83a">
  <xsd:schema xmlns:xsd="http://www.w3.org/2001/XMLSchema" xmlns:xs="http://www.w3.org/2001/XMLSchema" xmlns:p="http://schemas.microsoft.com/office/2006/metadata/properties" targetNamespace="http://schemas.microsoft.com/office/2006/metadata/properties" ma:root="true" ma:fieldsID="d1e7b59d0758a458abbf9d0451dd3a19">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31B2DFC1-3343-482F-A8DA-27992E260AE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Metro Template Light 16x9</Template>
  <TotalTime>335</TotalTime>
  <Words>242</Words>
  <Application>Microsoft Office PowerPoint</Application>
  <PresentationFormat>Произвольный</PresentationFormat>
  <Paragraphs>13</Paragraphs>
  <Slides>3</Slides>
  <Notes>1</Notes>
  <HiddenSlides>0</HiddenSlides>
  <MMClips>0</MMClips>
  <ScaleCrop>false</ScaleCrop>
  <HeadingPairs>
    <vt:vector size="6" baseType="variant">
      <vt:variant>
        <vt:lpstr>Использованные шрифты</vt:lpstr>
      </vt:variant>
      <vt:variant>
        <vt:i4>6</vt:i4>
      </vt:variant>
      <vt:variant>
        <vt:lpstr>Тема</vt:lpstr>
      </vt:variant>
      <vt:variant>
        <vt:i4>2</vt:i4>
      </vt:variant>
      <vt:variant>
        <vt:lpstr>Заголовки слайдов</vt:lpstr>
      </vt:variant>
      <vt:variant>
        <vt:i4>3</vt:i4>
      </vt:variant>
    </vt:vector>
  </HeadingPairs>
  <TitlesOfParts>
    <vt:vector size="11" baseType="lpstr">
      <vt:lpstr>Arial</vt:lpstr>
      <vt:lpstr>Calibri</vt:lpstr>
      <vt:lpstr>Consolas</vt:lpstr>
      <vt:lpstr>Segoe UI</vt:lpstr>
      <vt:lpstr>Segoe UI Light</vt:lpstr>
      <vt:lpstr>Wingdings</vt:lpstr>
      <vt:lpstr>Metro Template Light 16x9</vt:lpstr>
      <vt:lpstr>Metro Template Colored Titles Segoe UI 16x9</vt:lpstr>
      <vt:lpstr>Презентация PowerPoint</vt:lpstr>
      <vt:lpstr>Презентация PowerPoint</vt:lpstr>
      <vt:lpstr>Презентация PowerPoint</vt:lpstr>
    </vt:vector>
  </TitlesOfParts>
  <Manager>&lt;Content Manager Name Here&gt;</Manager>
  <Company>Microsoft Corporation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&lt;Event Name Here&gt;</dc:subject>
  <dc:creator/>
  <cp:keywords>&lt;Any Related Keywords&gt;</cp:keywords>
  <dc:description>Audience Type: Internal</dc:description>
  <cp:lastModifiedBy>Konstantin Kichinsky</cp:lastModifiedBy>
  <cp:revision>73</cp:revision>
  <dcterms:created xsi:type="dcterms:W3CDTF">2012-01-14T00:09:53Z</dcterms:created>
  <dcterms:modified xsi:type="dcterms:W3CDTF">2013-04-23T08:35:03Z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0x01010076BDC9AB8D85574E92B3FF85DD8EEE9A</vt:lpwstr>
  </property>
  <property fmtid="{D5CDD505-2E9C-101B-9397-08002B2CF9AE}" pid="3" name="Product">
    <vt:lpwstr/>
  </property>
  <property fmtid="{D5CDD505-2E9C-101B-9397-08002B2CF9AE}" pid="4" name="Event1">
    <vt:lpwstr>217;#Unassigned|e51362f4-782c-41a8-bb7b-e0cfc8669933</vt:lpwstr>
  </property>
  <property fmtid="{D5CDD505-2E9C-101B-9397-08002B2CF9AE}" pid="5" name="Audience">
    <vt:lpwstr/>
  </property>
  <property fmtid="{D5CDD505-2E9C-101B-9397-08002B2CF9AE}" pid="6" name="VerticalIndustry">
    <vt:lpwstr/>
  </property>
  <property fmtid="{D5CDD505-2E9C-101B-9397-08002B2CF9AE}" pid="7" name="Products">
    <vt:lpwstr/>
  </property>
  <property fmtid="{D5CDD505-2E9C-101B-9397-08002B2CF9AE}" pid="8" name="Solution">
    <vt:lpwstr/>
  </property>
  <property fmtid="{D5CDD505-2E9C-101B-9397-08002B2CF9AE}" pid="9" name="AssetType">
    <vt:lpwstr>184</vt:lpwstr>
  </property>
  <property fmtid="{D5CDD505-2E9C-101B-9397-08002B2CF9AE}" pid="10" name="OrganizationalCustomerSegment">
    <vt:lpwstr/>
  </property>
  <property fmtid="{D5CDD505-2E9C-101B-9397-08002B2CF9AE}" pid="11" name="ProductArea">
    <vt:lpwstr/>
  </property>
  <property fmtid="{D5CDD505-2E9C-101B-9397-08002B2CF9AE}" pid="12" name="USBMOLanguage">
    <vt:lpwstr>159;#English|a5ff94d2-1ec6-4a3d-91b6-499704bb2bfb</vt:lpwstr>
  </property>
  <property fmtid="{D5CDD505-2E9C-101B-9397-08002B2CF9AE}" pid="13" name="IndividualCustomerSegment">
    <vt:lpwstr/>
  </property>
  <property fmtid="{D5CDD505-2E9C-101B-9397-08002B2CF9AE}" pid="14" name="Country">
    <vt:lpwstr/>
  </property>
  <property fmtid="{D5CDD505-2E9C-101B-9397-08002B2CF9AE}" pid="15" name="Locale">
    <vt:lpwstr>160;#en-us|d9a69bff-8288-4080-b994-75d8eae21b51</vt:lpwstr>
  </property>
  <property fmtid="{D5CDD505-2E9C-101B-9397-08002B2CF9AE}" pid="16" name="ElementType">
    <vt:lpwstr>172</vt:lpwstr>
  </property>
  <property fmtid="{D5CDD505-2E9C-101B-9397-08002B2CF9AE}" pid="17" name="MetadataExtractionStatus">
    <vt:lpwstr>Metadata ExtractedSuccessfully</vt:lpwstr>
  </property>
  <property fmtid="{D5CDD505-2E9C-101B-9397-08002B2CF9AE}" pid="18" name="IsMyDocuments">
    <vt:bool>true</vt:bool>
  </property>
</Properties>
</file>