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slideLayouts/slideLayout20.xml" ContentType="application/vnd.openxmlformats-officedocument.presentationml.slideLayout+xml"/>
  <Override PartName="/ppt/theme/theme3.xml" ContentType="application/vnd.openxmlformats-officedocument.theme+xml"/>
  <Override PartName="/ppt/slideLayouts/slideLayout21.xml" ContentType="application/vnd.openxmlformats-officedocument.presentationml.slideLayout+xml"/>
  <Override PartName="/ppt/theme/theme4.xml" ContentType="application/vnd.openxmlformats-officedocument.theme+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5.xml" ContentType="application/vnd.openxmlformats-officedocument.them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6.xml" ContentType="application/vnd.openxmlformats-officedocument.theme+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32" r:id="rId4"/>
    <p:sldMasterId id="2147483756" r:id="rId5"/>
    <p:sldMasterId id="2147483790" r:id="rId6"/>
    <p:sldMasterId id="2147483812" r:id="rId7"/>
    <p:sldMasterId id="2147483868" r:id="rId8"/>
    <p:sldMasterId id="2147483903" r:id="rId9"/>
    <p:sldMasterId id="2147483938" r:id="rId10"/>
  </p:sldMasterIdLst>
  <p:notesMasterIdLst>
    <p:notesMasterId r:id="rId52"/>
  </p:notesMasterIdLst>
  <p:handoutMasterIdLst>
    <p:handoutMasterId r:id="rId53"/>
  </p:handoutMasterIdLst>
  <p:sldIdLst>
    <p:sldId id="382" r:id="rId11"/>
    <p:sldId id="383" r:id="rId12"/>
    <p:sldId id="388" r:id="rId13"/>
    <p:sldId id="390" r:id="rId14"/>
    <p:sldId id="389" r:id="rId15"/>
    <p:sldId id="391" r:id="rId16"/>
    <p:sldId id="392" r:id="rId17"/>
    <p:sldId id="393" r:id="rId18"/>
    <p:sldId id="394" r:id="rId19"/>
    <p:sldId id="385" r:id="rId20"/>
    <p:sldId id="396" r:id="rId21"/>
    <p:sldId id="395" r:id="rId22"/>
    <p:sldId id="386" r:id="rId23"/>
    <p:sldId id="407" r:id="rId24"/>
    <p:sldId id="399" r:id="rId25"/>
    <p:sldId id="398" r:id="rId26"/>
    <p:sldId id="400" r:id="rId27"/>
    <p:sldId id="401" r:id="rId28"/>
    <p:sldId id="402" r:id="rId29"/>
    <p:sldId id="403" r:id="rId30"/>
    <p:sldId id="404" r:id="rId31"/>
    <p:sldId id="405" r:id="rId32"/>
    <p:sldId id="406" r:id="rId33"/>
    <p:sldId id="408" r:id="rId34"/>
    <p:sldId id="409" r:id="rId35"/>
    <p:sldId id="410" r:id="rId36"/>
    <p:sldId id="411" r:id="rId37"/>
    <p:sldId id="412" r:id="rId38"/>
    <p:sldId id="413" r:id="rId39"/>
    <p:sldId id="414" r:id="rId40"/>
    <p:sldId id="415" r:id="rId41"/>
    <p:sldId id="416" r:id="rId42"/>
    <p:sldId id="417" r:id="rId43"/>
    <p:sldId id="418" r:id="rId44"/>
    <p:sldId id="419" r:id="rId45"/>
    <p:sldId id="420" r:id="rId46"/>
    <p:sldId id="422" r:id="rId47"/>
    <p:sldId id="423" r:id="rId48"/>
    <p:sldId id="421" r:id="rId49"/>
    <p:sldId id="425" r:id="rId50"/>
    <p:sldId id="384" r:id="rId51"/>
  </p:sldIdLst>
  <p:sldSz cx="12188825" cy="6858000"/>
  <p:notesSz cx="6858000" cy="9144000"/>
  <p:defaultTextStyle>
    <a:defPPr>
      <a:defRPr lang="en-US"/>
    </a:defPPr>
    <a:lvl1pPr algn="l" defTabSz="912813" rtl="0" fontAlgn="base">
      <a:spcBef>
        <a:spcPct val="0"/>
      </a:spcBef>
      <a:spcAft>
        <a:spcPct val="0"/>
      </a:spcAft>
      <a:defRPr kern="1200">
        <a:solidFill>
          <a:schemeClr val="tx1"/>
        </a:solidFill>
        <a:latin typeface="Arial" pitchFamily="34" charset="0"/>
        <a:ea typeface="+mn-ea"/>
        <a:cs typeface="Arial" pitchFamily="34" charset="0"/>
      </a:defRPr>
    </a:lvl1pPr>
    <a:lvl2pPr marL="455613" indent="1588" algn="l" defTabSz="912813" rtl="0" fontAlgn="base">
      <a:spcBef>
        <a:spcPct val="0"/>
      </a:spcBef>
      <a:spcAft>
        <a:spcPct val="0"/>
      </a:spcAft>
      <a:defRPr kern="1200">
        <a:solidFill>
          <a:schemeClr val="tx1"/>
        </a:solidFill>
        <a:latin typeface="Arial" pitchFamily="34" charset="0"/>
        <a:ea typeface="+mn-ea"/>
        <a:cs typeface="Arial" pitchFamily="34" charset="0"/>
      </a:defRPr>
    </a:lvl2pPr>
    <a:lvl3pPr marL="912813" indent="1588" algn="l" defTabSz="912813" rtl="0" fontAlgn="base">
      <a:spcBef>
        <a:spcPct val="0"/>
      </a:spcBef>
      <a:spcAft>
        <a:spcPct val="0"/>
      </a:spcAft>
      <a:defRPr kern="1200">
        <a:solidFill>
          <a:schemeClr val="tx1"/>
        </a:solidFill>
        <a:latin typeface="Arial" pitchFamily="34" charset="0"/>
        <a:ea typeface="+mn-ea"/>
        <a:cs typeface="Arial" pitchFamily="34" charset="0"/>
      </a:defRPr>
    </a:lvl3pPr>
    <a:lvl4pPr marL="1370013" indent="1588" algn="l" defTabSz="912813" rtl="0" fontAlgn="base">
      <a:spcBef>
        <a:spcPct val="0"/>
      </a:spcBef>
      <a:spcAft>
        <a:spcPct val="0"/>
      </a:spcAft>
      <a:defRPr kern="1200">
        <a:solidFill>
          <a:schemeClr val="tx1"/>
        </a:solidFill>
        <a:latin typeface="Arial" pitchFamily="34" charset="0"/>
        <a:ea typeface="+mn-ea"/>
        <a:cs typeface="Arial" pitchFamily="34" charset="0"/>
      </a:defRPr>
    </a:lvl4pPr>
    <a:lvl5pPr marL="1827213" indent="1588" algn="l" defTabSz="912813"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933">
          <p15:clr>
            <a:srgbClr val="A4A3A4"/>
          </p15:clr>
        </p15:guide>
        <p15:guide id="2" orient="horz" pos="4171">
          <p15:clr>
            <a:srgbClr val="A4A3A4"/>
          </p15:clr>
        </p15:guide>
        <p15:guide id="3" orient="horz" pos="2514">
          <p15:clr>
            <a:srgbClr val="A4A3A4"/>
          </p15:clr>
        </p15:guide>
        <p15:guide id="4" orient="horz" pos="3347">
          <p15:clr>
            <a:srgbClr val="A4A3A4"/>
          </p15:clr>
        </p15:guide>
        <p15:guide id="5" orient="horz" pos="3624">
          <p15:clr>
            <a:srgbClr val="A4A3A4"/>
          </p15:clr>
        </p15:guide>
        <p15:guide id="6" orient="horz" pos="492">
          <p15:clr>
            <a:srgbClr val="A4A3A4"/>
          </p15:clr>
        </p15:guide>
        <p15:guide id="7" orient="horz" pos="1057">
          <p15:clr>
            <a:srgbClr val="A4A3A4"/>
          </p15:clr>
        </p15:guide>
        <p15:guide id="8" orient="horz" pos="2375">
          <p15:clr>
            <a:srgbClr val="A4A3A4"/>
          </p15:clr>
        </p15:guide>
        <p15:guide id="9" pos="3646">
          <p15:clr>
            <a:srgbClr val="A4A3A4"/>
          </p15:clr>
        </p15:guide>
        <p15:guide id="10" pos="2557">
          <p15:clr>
            <a:srgbClr val="A4A3A4"/>
          </p15:clr>
        </p15:guide>
        <p15:guide id="11" pos="4710">
          <p15:clr>
            <a:srgbClr val="A4A3A4"/>
          </p15:clr>
        </p15:guide>
        <p15:guide id="12" pos="2260">
          <p15:clr>
            <a:srgbClr val="A4A3A4"/>
          </p15:clr>
        </p15:guide>
        <p15:guide id="13" pos="5123">
          <p15:clr>
            <a:srgbClr val="A4A3A4"/>
          </p15:clr>
        </p15:guide>
        <p15:guide id="14" pos="1379">
          <p15:clr>
            <a:srgbClr val="A4A3A4"/>
          </p15:clr>
        </p15:guide>
        <p15:guide id="15" pos="2626">
          <p15:clr>
            <a:srgbClr val="A4A3A4"/>
          </p15:clr>
        </p15:guide>
        <p15:guide id="16" pos="3784">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9B4F96"/>
    <a:srgbClr val="F472D0"/>
    <a:srgbClr val="00188F"/>
    <a:srgbClr val="7FBA00"/>
    <a:srgbClr val="E81123"/>
    <a:srgbClr val="BAD80A"/>
    <a:srgbClr val="68217A"/>
    <a:srgbClr val="EC008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088" autoAdjust="0"/>
    <p:restoredTop sz="94434" autoAdjust="0"/>
  </p:normalViewPr>
  <p:slideViewPr>
    <p:cSldViewPr snapToGrid="0">
      <p:cViewPr varScale="1">
        <p:scale>
          <a:sx n="67" d="100"/>
          <a:sy n="67" d="100"/>
        </p:scale>
        <p:origin x="858" y="60"/>
      </p:cViewPr>
      <p:guideLst>
        <p:guide orient="horz" pos="933"/>
        <p:guide orient="horz" pos="4171"/>
        <p:guide orient="horz" pos="2514"/>
        <p:guide orient="horz" pos="3347"/>
        <p:guide orient="horz" pos="3624"/>
        <p:guide orient="horz" pos="492"/>
        <p:guide orient="horz" pos="1057"/>
        <p:guide orient="horz" pos="2375"/>
        <p:guide pos="3646"/>
        <p:guide pos="2557"/>
        <p:guide pos="4710"/>
        <p:guide pos="2260"/>
        <p:guide pos="5123"/>
        <p:guide pos="1379"/>
        <p:guide pos="2626"/>
        <p:guide pos="3784"/>
      </p:guideLst>
    </p:cSldViewPr>
  </p:slideViewPr>
  <p:outlineViewPr>
    <p:cViewPr>
      <p:scale>
        <a:sx n="33" d="100"/>
        <a:sy n="33" d="100"/>
      </p:scale>
      <p:origin x="0" y="-3162"/>
    </p:cViewPr>
  </p:outlineViewPr>
  <p:notesTextViewPr>
    <p:cViewPr>
      <p:scale>
        <a:sx n="100" d="100"/>
        <a:sy n="100" d="100"/>
      </p:scale>
      <p:origin x="0" y="0"/>
    </p:cViewPr>
  </p:notesTextViewPr>
  <p:sorterViewPr>
    <p:cViewPr>
      <p:scale>
        <a:sx n="100" d="100"/>
        <a:sy n="100" d="100"/>
      </p:scale>
      <p:origin x="0" y="12528"/>
    </p:cViewPr>
  </p:sorterViewPr>
  <p:notesViewPr>
    <p:cSldViewPr snapToGrid="0">
      <p:cViewPr varScale="1">
        <p:scale>
          <a:sx n="99" d="100"/>
          <a:sy n="99" d="100"/>
        </p:scale>
        <p:origin x="-3492" y="-10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3.xml"/><Relationship Id="rId18" Type="http://schemas.openxmlformats.org/officeDocument/2006/relationships/slide" Target="slides/slide8.xml"/><Relationship Id="rId26" Type="http://schemas.openxmlformats.org/officeDocument/2006/relationships/slide" Target="slides/slide16.xml"/><Relationship Id="rId39" Type="http://schemas.openxmlformats.org/officeDocument/2006/relationships/slide" Target="slides/slide29.xml"/><Relationship Id="rId21" Type="http://schemas.openxmlformats.org/officeDocument/2006/relationships/slide" Target="slides/slide11.xml"/><Relationship Id="rId34" Type="http://schemas.openxmlformats.org/officeDocument/2006/relationships/slide" Target="slides/slide24.xml"/><Relationship Id="rId42" Type="http://schemas.openxmlformats.org/officeDocument/2006/relationships/slide" Target="slides/slide32.xml"/><Relationship Id="rId47" Type="http://schemas.openxmlformats.org/officeDocument/2006/relationships/slide" Target="slides/slide37.xml"/><Relationship Id="rId50" Type="http://schemas.openxmlformats.org/officeDocument/2006/relationships/slide" Target="slides/slide40.xml"/><Relationship Id="rId55" Type="http://schemas.openxmlformats.org/officeDocument/2006/relationships/viewProps" Target="viewProps.xml"/><Relationship Id="rId7" Type="http://schemas.openxmlformats.org/officeDocument/2006/relationships/slideMaster" Target="slideMasters/slideMaster4.xml"/><Relationship Id="rId12" Type="http://schemas.openxmlformats.org/officeDocument/2006/relationships/slide" Target="slides/slide2.xml"/><Relationship Id="rId17" Type="http://schemas.openxmlformats.org/officeDocument/2006/relationships/slide" Target="slides/slide7.xml"/><Relationship Id="rId25" Type="http://schemas.openxmlformats.org/officeDocument/2006/relationships/slide" Target="slides/slide15.xml"/><Relationship Id="rId33" Type="http://schemas.openxmlformats.org/officeDocument/2006/relationships/slide" Target="slides/slide23.xml"/><Relationship Id="rId38" Type="http://schemas.openxmlformats.org/officeDocument/2006/relationships/slide" Target="slides/slide28.xml"/><Relationship Id="rId46" Type="http://schemas.openxmlformats.org/officeDocument/2006/relationships/slide" Target="slides/slide36.xml"/><Relationship Id="rId2" Type="http://schemas.openxmlformats.org/officeDocument/2006/relationships/customXml" Target="../customXml/item2.xml"/><Relationship Id="rId16" Type="http://schemas.openxmlformats.org/officeDocument/2006/relationships/slide" Target="slides/slide6.xml"/><Relationship Id="rId20" Type="http://schemas.openxmlformats.org/officeDocument/2006/relationships/slide" Target="slides/slide10.xml"/><Relationship Id="rId29" Type="http://schemas.openxmlformats.org/officeDocument/2006/relationships/slide" Target="slides/slide19.xml"/><Relationship Id="rId41" Type="http://schemas.openxmlformats.org/officeDocument/2006/relationships/slide" Target="slides/slide31.xml"/><Relationship Id="rId54"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1.xml"/><Relationship Id="rId24" Type="http://schemas.openxmlformats.org/officeDocument/2006/relationships/slide" Target="slides/slide14.xml"/><Relationship Id="rId32" Type="http://schemas.openxmlformats.org/officeDocument/2006/relationships/slide" Target="slides/slide22.xml"/><Relationship Id="rId37" Type="http://schemas.openxmlformats.org/officeDocument/2006/relationships/slide" Target="slides/slide27.xml"/><Relationship Id="rId40" Type="http://schemas.openxmlformats.org/officeDocument/2006/relationships/slide" Target="slides/slide30.xml"/><Relationship Id="rId45" Type="http://schemas.openxmlformats.org/officeDocument/2006/relationships/slide" Target="slides/slide35.xml"/><Relationship Id="rId53" Type="http://schemas.openxmlformats.org/officeDocument/2006/relationships/handoutMaster" Target="handoutMasters/handoutMaster1.xml"/><Relationship Id="rId5" Type="http://schemas.openxmlformats.org/officeDocument/2006/relationships/slideMaster" Target="slideMasters/slideMaster2.xml"/><Relationship Id="rId15" Type="http://schemas.openxmlformats.org/officeDocument/2006/relationships/slide" Target="slides/slide5.xml"/><Relationship Id="rId23" Type="http://schemas.openxmlformats.org/officeDocument/2006/relationships/slide" Target="slides/slide13.xml"/><Relationship Id="rId28" Type="http://schemas.openxmlformats.org/officeDocument/2006/relationships/slide" Target="slides/slide18.xml"/><Relationship Id="rId36" Type="http://schemas.openxmlformats.org/officeDocument/2006/relationships/slide" Target="slides/slide26.xml"/><Relationship Id="rId49" Type="http://schemas.openxmlformats.org/officeDocument/2006/relationships/slide" Target="slides/slide39.xml"/><Relationship Id="rId57" Type="http://schemas.openxmlformats.org/officeDocument/2006/relationships/tableStyles" Target="tableStyles.xml"/><Relationship Id="rId10" Type="http://schemas.openxmlformats.org/officeDocument/2006/relationships/slideMaster" Target="slideMasters/slideMaster7.xml"/><Relationship Id="rId19" Type="http://schemas.openxmlformats.org/officeDocument/2006/relationships/slide" Target="slides/slide9.xml"/><Relationship Id="rId31" Type="http://schemas.openxmlformats.org/officeDocument/2006/relationships/slide" Target="slides/slide21.xml"/><Relationship Id="rId44" Type="http://schemas.openxmlformats.org/officeDocument/2006/relationships/slide" Target="slides/slide34.xml"/><Relationship Id="rId52"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 Target="slides/slide4.xml"/><Relationship Id="rId22" Type="http://schemas.openxmlformats.org/officeDocument/2006/relationships/slide" Target="slides/slide12.xml"/><Relationship Id="rId27" Type="http://schemas.openxmlformats.org/officeDocument/2006/relationships/slide" Target="slides/slide17.xml"/><Relationship Id="rId30" Type="http://schemas.openxmlformats.org/officeDocument/2006/relationships/slide" Target="slides/slide20.xml"/><Relationship Id="rId35" Type="http://schemas.openxmlformats.org/officeDocument/2006/relationships/slide" Target="slides/slide25.xml"/><Relationship Id="rId43" Type="http://schemas.openxmlformats.org/officeDocument/2006/relationships/slide" Target="slides/slide33.xml"/><Relationship Id="rId48" Type="http://schemas.openxmlformats.org/officeDocument/2006/relationships/slide" Target="slides/slide38.xml"/><Relationship Id="rId56" Type="http://schemas.openxmlformats.org/officeDocument/2006/relationships/theme" Target="theme/theme1.xml"/><Relationship Id="rId8" Type="http://schemas.openxmlformats.org/officeDocument/2006/relationships/slideMaster" Target="slideMasters/slideMaster5.xml"/><Relationship Id="rId51" Type="http://schemas.openxmlformats.org/officeDocument/2006/relationships/slide" Target="slides/slide41.xml"/><Relationship Id="rId3" Type="http://schemas.openxmlformats.org/officeDocument/2006/relationships/customXml" Target="../customXml/item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9.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defTabSz="914363" fontAlgn="auto">
              <a:spcBef>
                <a:spcPts val="0"/>
              </a:spcBef>
              <a:spcAft>
                <a:spcPts val="0"/>
              </a:spcAft>
              <a:defRPr sz="1200" smtClean="0">
                <a:latin typeface="Segoe UI" pitchFamily="34" charset="0"/>
                <a:cs typeface="+mn-cs"/>
              </a:defRPr>
            </a:lvl1pPr>
          </a:lstStyle>
          <a:p>
            <a:pPr>
              <a:defRPr/>
            </a:pPr>
            <a:fld id="{2EC15E77-A019-4763-8FC9-E6C016EA51A3}" type="datetimeFigureOut">
              <a:rPr lang="en-US"/>
              <a:pPr>
                <a:defRPr/>
              </a:pPr>
              <a:t>3/28/2013</a:t>
            </a:fld>
            <a:endParaRPr lang="en-US" dirty="0"/>
          </a:p>
        </p:txBody>
      </p:sp>
      <p:sp>
        <p:nvSpPr>
          <p:cNvPr id="4" name="Footer Placeholder 3"/>
          <p:cNvSpPr>
            <a:spLocks noGrp="1"/>
          </p:cNvSpPr>
          <p:nvPr>
            <p:ph type="ftr" sz="quarter" idx="2"/>
          </p:nvPr>
        </p:nvSpPr>
        <p:spPr>
          <a:xfrm>
            <a:off x="0" y="8685213"/>
            <a:ext cx="6248400" cy="457200"/>
          </a:xfrm>
          <a:prstGeom prst="rect">
            <a:avLst/>
          </a:prstGeom>
        </p:spPr>
        <p:txBody>
          <a:bodyPr vert="horz" lIns="91440" tIns="45720" rIns="91440" bIns="45720" rtlCol="0" anchor="b"/>
          <a:lstStyle>
            <a:lvl1pPr algn="l" defTabSz="914363" fontAlgn="auto">
              <a:spcBef>
                <a:spcPts val="0"/>
              </a:spcBef>
              <a:spcAft>
                <a:spcPts val="0"/>
              </a:spcAft>
              <a:defRPr sz="500" dirty="0" smtClean="0">
                <a:solidFill>
                  <a:srgbClr val="000000"/>
                </a:solidFill>
                <a:latin typeface="Segoe UI" pitchFamily="34" charset="0"/>
                <a:cs typeface="+mn-cs"/>
              </a:defRPr>
            </a:lvl1pPr>
          </a:lstStyle>
          <a:p>
            <a:pPr>
              <a:defRPr/>
            </a:pPr>
            <a:r>
              <a:rPr lang="en-US"/>
              <a:t>© 2012 Microsoft Corporation. All rights reserved. Microsoft, Windows, Windows Vista and other product names are or may be registered trademarks and/or trademarks in the U.S. and/or other countries.</a:t>
            </a:r>
          </a:p>
          <a:p>
            <a:pPr>
              <a:defRPr/>
            </a:pPr>
            <a:r>
              <a:rPr lang="en-US"/>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a:br>
            <a:r>
              <a:rPr lang="en-US"/>
              <a:t>MICROSOFT MAKES NO WARRANTIES, EXPRESS, IMPLIED OR STATUTORY, AS TO THE INFORMATION IN THIS PRESENTATION.</a:t>
            </a:r>
          </a:p>
        </p:txBody>
      </p:sp>
      <p:sp>
        <p:nvSpPr>
          <p:cNvPr id="5" name="Slide Number Placeholder 4"/>
          <p:cNvSpPr>
            <a:spLocks noGrp="1"/>
          </p:cNvSpPr>
          <p:nvPr>
            <p:ph type="sldNum" sz="quarter" idx="3"/>
          </p:nvPr>
        </p:nvSpPr>
        <p:spPr>
          <a:xfrm>
            <a:off x="6248400" y="8685213"/>
            <a:ext cx="608013" cy="457200"/>
          </a:xfrm>
          <a:prstGeom prst="rect">
            <a:avLst/>
          </a:prstGeom>
        </p:spPr>
        <p:txBody>
          <a:bodyPr vert="horz" lIns="91440" tIns="45720" rIns="91440" bIns="45720" rtlCol="0" anchor="b"/>
          <a:lstStyle>
            <a:lvl1pPr algn="r" defTabSz="914363" fontAlgn="auto">
              <a:spcBef>
                <a:spcPts val="0"/>
              </a:spcBef>
              <a:spcAft>
                <a:spcPts val="0"/>
              </a:spcAft>
              <a:defRPr sz="1200" smtClean="0">
                <a:latin typeface="Segoe UI" pitchFamily="34" charset="0"/>
                <a:cs typeface="+mn-cs"/>
              </a:defRPr>
            </a:lvl1pPr>
          </a:lstStyle>
          <a:p>
            <a:pPr>
              <a:defRPr/>
            </a:pPr>
            <a:fld id="{63A122F3-AA50-4F17-A218-55F644CF337A}" type="slidenum">
              <a:rPr lang="en-US"/>
              <a:pPr>
                <a:defRPr/>
              </a:pPr>
              <a:t>‹#›</a:t>
            </a:fld>
            <a:endParaRPr lang="en-US" dirty="0"/>
          </a:p>
        </p:txBody>
      </p:sp>
      <p:sp>
        <p:nvSpPr>
          <p:cNvPr id="8" name="Header Placeholder 5"/>
          <p:cNvSpPr>
            <a:spLocks noGrp="1"/>
          </p:cNvSpPr>
          <p:nvPr>
            <p:ph type="hdr" sz="quarter"/>
          </p:nvPr>
        </p:nvSpPr>
        <p:spPr>
          <a:xfrm>
            <a:off x="0" y="0"/>
            <a:ext cx="2971800" cy="457200"/>
          </a:xfrm>
          <a:prstGeom prst="rect">
            <a:avLst/>
          </a:prstGeom>
        </p:spPr>
        <p:txBody>
          <a:bodyPr vert="horz" lIns="91440" tIns="45720" rIns="91440" bIns="45720" rtlCol="0"/>
          <a:lstStyle>
            <a:defPPr>
              <a:defRPr lang="en-US"/>
            </a:defPPr>
            <a:lvl1pPr marL="0" algn="l" defTabSz="686047" rtl="0" eaLnBrk="1" fontAlgn="auto" latinLnBrk="0" hangingPunct="1">
              <a:spcBef>
                <a:spcPts val="0"/>
              </a:spcBef>
              <a:spcAft>
                <a:spcPts val="0"/>
              </a:spcAft>
              <a:defRPr sz="1400" kern="1200" dirty="0" smtClean="0">
                <a:solidFill>
                  <a:schemeClr val="tx1"/>
                </a:solidFill>
                <a:latin typeface="Segoe UI" pitchFamily="34" charset="0"/>
                <a:ea typeface="Segoe UI" pitchFamily="34" charset="0"/>
                <a:cs typeface="Segoe UI" pitchFamily="34" charset="0"/>
              </a:defRPr>
            </a:lvl1pPr>
            <a:lvl2pPr marL="343024" algn="l" defTabSz="686047" rtl="0" eaLnBrk="1" latinLnBrk="0" hangingPunct="1">
              <a:defRPr sz="1400" kern="1200">
                <a:solidFill>
                  <a:schemeClr val="tx1"/>
                </a:solidFill>
                <a:latin typeface="+mn-lt"/>
                <a:ea typeface="+mn-ea"/>
                <a:cs typeface="+mn-cs"/>
              </a:defRPr>
            </a:lvl2pPr>
            <a:lvl3pPr marL="686047" algn="l" defTabSz="686047" rtl="0" eaLnBrk="1" latinLnBrk="0" hangingPunct="1">
              <a:defRPr sz="1400" kern="1200">
                <a:solidFill>
                  <a:schemeClr val="tx1"/>
                </a:solidFill>
                <a:latin typeface="+mn-lt"/>
                <a:ea typeface="+mn-ea"/>
                <a:cs typeface="+mn-cs"/>
              </a:defRPr>
            </a:lvl3pPr>
            <a:lvl4pPr marL="1029070" algn="l" defTabSz="686047" rtl="0" eaLnBrk="1" latinLnBrk="0" hangingPunct="1">
              <a:defRPr sz="1400" kern="1200">
                <a:solidFill>
                  <a:schemeClr val="tx1"/>
                </a:solidFill>
                <a:latin typeface="+mn-lt"/>
                <a:ea typeface="+mn-ea"/>
                <a:cs typeface="+mn-cs"/>
              </a:defRPr>
            </a:lvl4pPr>
            <a:lvl5pPr marL="1372094" algn="l" defTabSz="686047" rtl="0" eaLnBrk="1" latinLnBrk="0" hangingPunct="1">
              <a:defRPr sz="1400" kern="1200">
                <a:solidFill>
                  <a:schemeClr val="tx1"/>
                </a:solidFill>
                <a:latin typeface="+mn-lt"/>
                <a:ea typeface="+mn-ea"/>
                <a:cs typeface="+mn-cs"/>
              </a:defRPr>
            </a:lvl5pPr>
            <a:lvl6pPr marL="1715118" algn="l" defTabSz="686047" rtl="0" eaLnBrk="1" latinLnBrk="0" hangingPunct="1">
              <a:defRPr sz="1400" kern="1200">
                <a:solidFill>
                  <a:schemeClr val="tx1"/>
                </a:solidFill>
                <a:latin typeface="+mn-lt"/>
                <a:ea typeface="+mn-ea"/>
                <a:cs typeface="+mn-cs"/>
              </a:defRPr>
            </a:lvl6pPr>
            <a:lvl7pPr marL="2058140" algn="l" defTabSz="686047" rtl="0" eaLnBrk="1" latinLnBrk="0" hangingPunct="1">
              <a:defRPr sz="1400" kern="1200">
                <a:solidFill>
                  <a:schemeClr val="tx1"/>
                </a:solidFill>
                <a:latin typeface="+mn-lt"/>
                <a:ea typeface="+mn-ea"/>
                <a:cs typeface="+mn-cs"/>
              </a:defRPr>
            </a:lvl7pPr>
            <a:lvl8pPr marL="2401164" algn="l" defTabSz="686047" rtl="0" eaLnBrk="1" latinLnBrk="0" hangingPunct="1">
              <a:defRPr sz="1400" kern="1200">
                <a:solidFill>
                  <a:schemeClr val="tx1"/>
                </a:solidFill>
                <a:latin typeface="+mn-lt"/>
                <a:ea typeface="+mn-ea"/>
                <a:cs typeface="+mn-cs"/>
              </a:defRPr>
            </a:lvl8pPr>
            <a:lvl9pPr marL="2744188" algn="l" defTabSz="686047" rtl="0" eaLnBrk="1" latinLnBrk="0" hangingPunct="1">
              <a:defRPr sz="1400" kern="1200">
                <a:solidFill>
                  <a:schemeClr val="tx1"/>
                </a:solidFill>
                <a:latin typeface="+mn-lt"/>
                <a:ea typeface="+mn-ea"/>
                <a:cs typeface="+mn-cs"/>
              </a:defRPr>
            </a:lvl9pPr>
          </a:lstStyle>
          <a:p>
            <a:pPr>
              <a:defRPr/>
            </a:pPr>
            <a:r>
              <a:rPr lang="en-US"/>
              <a:t>&lt;Event Name&gt;</a:t>
            </a:r>
          </a:p>
        </p:txBody>
      </p:sp>
    </p:spTree>
    <p:extLst>
      <p:ext uri="{BB962C8B-B14F-4D97-AF65-F5344CB8AC3E}">
        <p14:creationId xmlns:p14="http://schemas.microsoft.com/office/powerpoint/2010/main" val="171308061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defTabSz="914363" fontAlgn="auto">
              <a:spcBef>
                <a:spcPts val="0"/>
              </a:spcBef>
              <a:spcAft>
                <a:spcPts val="0"/>
              </a:spcAft>
              <a:defRPr sz="1200" smtClean="0">
                <a:latin typeface="Segoe UI" pitchFamily="34" charset="0"/>
                <a:cs typeface="+mn-cs"/>
              </a:defRPr>
            </a:lvl1pPr>
          </a:lstStyle>
          <a:p>
            <a:pPr>
              <a:defRPr/>
            </a:pPr>
            <a:fld id="{C3D0663E-5D74-41B5-8450-69F4C25B8C32}" type="datetimeFigureOut">
              <a:rPr lang="en-US"/>
              <a:pPr>
                <a:defRPr/>
              </a:pPr>
              <a:t>3/28/2013</a:t>
            </a:fld>
            <a:endParaRPr lang="en-US" dirty="0"/>
          </a:p>
        </p:txBody>
      </p:sp>
      <p:sp>
        <p:nvSpPr>
          <p:cNvPr id="4" name="Slide Image Placeholder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pPr lvl="0"/>
            <a:endParaRPr lang="en-US" noProof="0"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dirty="0" smtClean="0"/>
              <a:t>Click to edit Master text styles</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endParaRPr lang="en-US" noProof="0" dirty="0"/>
          </a:p>
        </p:txBody>
      </p:sp>
      <p:sp>
        <p:nvSpPr>
          <p:cNvPr id="6" name="Footer Placeholder 5"/>
          <p:cNvSpPr>
            <a:spLocks noGrp="1"/>
          </p:cNvSpPr>
          <p:nvPr>
            <p:ph type="ftr" sz="quarter" idx="4"/>
          </p:nvPr>
        </p:nvSpPr>
        <p:spPr>
          <a:xfrm>
            <a:off x="0" y="8685213"/>
            <a:ext cx="6172200" cy="457200"/>
          </a:xfrm>
          <a:prstGeom prst="rect">
            <a:avLst/>
          </a:prstGeom>
        </p:spPr>
        <p:txBody>
          <a:bodyPr vert="horz" lIns="91440" tIns="45720" rIns="91440" bIns="45720" rtlCol="0" anchor="b"/>
          <a:lstStyle>
            <a:lvl1pPr algn="l" defTabSz="914363" fontAlgn="auto">
              <a:spcBef>
                <a:spcPts val="0"/>
              </a:spcBef>
              <a:spcAft>
                <a:spcPts val="0"/>
              </a:spcAft>
              <a:defRPr sz="500" dirty="0" smtClean="0">
                <a:solidFill>
                  <a:srgbClr val="000000"/>
                </a:solidFill>
                <a:latin typeface="Segoe UI" pitchFamily="34" charset="0"/>
                <a:cs typeface="+mn-cs"/>
              </a:defRPr>
            </a:lvl1pPr>
          </a:lstStyle>
          <a:p>
            <a:pPr>
              <a:defRPr/>
            </a:pPr>
            <a:r>
              <a:rPr lang="en-US"/>
              <a:t>© 2012 Microsoft Corporation. All rights reserved. Microsoft, Windows, Windows Vista and other product names are or may be registered trademarks and/or trademarks in the U.S. and/or other countries.</a:t>
            </a:r>
          </a:p>
          <a:p>
            <a:pPr>
              <a:defRPr/>
            </a:pPr>
            <a:r>
              <a:rPr lang="en-US"/>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a:br>
            <a:r>
              <a:rPr lang="en-US"/>
              <a:t>MICROSOFT MAKES NO WARRANTIES, EXPRESS, IMPLIED OR STATUTORY, AS TO THE INFORMATION IN THIS PRESENTATION.</a:t>
            </a:r>
          </a:p>
        </p:txBody>
      </p:sp>
      <p:sp>
        <p:nvSpPr>
          <p:cNvPr id="7" name="Slide Number Placeholder 6"/>
          <p:cNvSpPr>
            <a:spLocks noGrp="1"/>
          </p:cNvSpPr>
          <p:nvPr>
            <p:ph type="sldNum" sz="quarter" idx="5"/>
          </p:nvPr>
        </p:nvSpPr>
        <p:spPr>
          <a:xfrm>
            <a:off x="6172200" y="8685213"/>
            <a:ext cx="684213" cy="457200"/>
          </a:xfrm>
          <a:prstGeom prst="rect">
            <a:avLst/>
          </a:prstGeom>
        </p:spPr>
        <p:txBody>
          <a:bodyPr vert="horz" lIns="91440" tIns="45720" rIns="91440" bIns="45720" rtlCol="0" anchor="b"/>
          <a:lstStyle>
            <a:lvl1pPr algn="r" defTabSz="914363" fontAlgn="auto">
              <a:spcBef>
                <a:spcPts val="0"/>
              </a:spcBef>
              <a:spcAft>
                <a:spcPts val="0"/>
              </a:spcAft>
              <a:defRPr sz="1200" smtClean="0">
                <a:latin typeface="Segoe UI" pitchFamily="34" charset="0"/>
                <a:cs typeface="+mn-cs"/>
              </a:defRPr>
            </a:lvl1pPr>
          </a:lstStyle>
          <a:p>
            <a:pPr>
              <a:defRPr/>
            </a:pPr>
            <a:fld id="{FA74AC16-EF28-4AD4-B9F4-4F68D8FBA3D9}" type="slidenum">
              <a:rPr lang="en-US"/>
              <a:pPr>
                <a:defRPr/>
              </a:pPr>
              <a:t>‹#›</a:t>
            </a:fld>
            <a:endParaRPr lang="en-US" dirty="0"/>
          </a:p>
        </p:txBody>
      </p:sp>
      <p:sp>
        <p:nvSpPr>
          <p:cNvPr id="9" name="Header Placeholder 5"/>
          <p:cNvSpPr>
            <a:spLocks noGrp="1"/>
          </p:cNvSpPr>
          <p:nvPr>
            <p:ph type="hdr" sz="quarter"/>
          </p:nvPr>
        </p:nvSpPr>
        <p:spPr>
          <a:xfrm>
            <a:off x="0" y="0"/>
            <a:ext cx="2971800" cy="457200"/>
          </a:xfrm>
          <a:prstGeom prst="rect">
            <a:avLst/>
          </a:prstGeom>
        </p:spPr>
        <p:txBody>
          <a:bodyPr vert="horz" lIns="91440" tIns="45720" rIns="91440" bIns="45720" rtlCol="0"/>
          <a:lstStyle>
            <a:defPPr>
              <a:defRPr lang="en-US"/>
            </a:defPPr>
            <a:lvl1pPr marL="0" algn="l" defTabSz="686047" rtl="0" eaLnBrk="1" fontAlgn="auto" latinLnBrk="0" hangingPunct="1">
              <a:spcBef>
                <a:spcPts val="0"/>
              </a:spcBef>
              <a:spcAft>
                <a:spcPts val="0"/>
              </a:spcAft>
              <a:defRPr sz="1400" kern="1200" dirty="0" smtClean="0">
                <a:solidFill>
                  <a:schemeClr val="tx1"/>
                </a:solidFill>
                <a:latin typeface="Segoe UI" pitchFamily="34" charset="0"/>
                <a:ea typeface="Segoe UI" pitchFamily="34" charset="0"/>
                <a:cs typeface="Segoe UI" pitchFamily="34" charset="0"/>
              </a:defRPr>
            </a:lvl1pPr>
            <a:lvl2pPr marL="343024" algn="l" defTabSz="686047" rtl="0" eaLnBrk="1" latinLnBrk="0" hangingPunct="1">
              <a:defRPr sz="1400" kern="1200">
                <a:solidFill>
                  <a:schemeClr val="tx1"/>
                </a:solidFill>
                <a:latin typeface="+mn-lt"/>
                <a:ea typeface="+mn-ea"/>
                <a:cs typeface="+mn-cs"/>
              </a:defRPr>
            </a:lvl2pPr>
            <a:lvl3pPr marL="686047" algn="l" defTabSz="686047" rtl="0" eaLnBrk="1" latinLnBrk="0" hangingPunct="1">
              <a:defRPr sz="1400" kern="1200">
                <a:solidFill>
                  <a:schemeClr val="tx1"/>
                </a:solidFill>
                <a:latin typeface="+mn-lt"/>
                <a:ea typeface="+mn-ea"/>
                <a:cs typeface="+mn-cs"/>
              </a:defRPr>
            </a:lvl3pPr>
            <a:lvl4pPr marL="1029070" algn="l" defTabSz="686047" rtl="0" eaLnBrk="1" latinLnBrk="0" hangingPunct="1">
              <a:defRPr sz="1400" kern="1200">
                <a:solidFill>
                  <a:schemeClr val="tx1"/>
                </a:solidFill>
                <a:latin typeface="+mn-lt"/>
                <a:ea typeface="+mn-ea"/>
                <a:cs typeface="+mn-cs"/>
              </a:defRPr>
            </a:lvl4pPr>
            <a:lvl5pPr marL="1372094" algn="l" defTabSz="686047" rtl="0" eaLnBrk="1" latinLnBrk="0" hangingPunct="1">
              <a:defRPr sz="1400" kern="1200">
                <a:solidFill>
                  <a:schemeClr val="tx1"/>
                </a:solidFill>
                <a:latin typeface="+mn-lt"/>
                <a:ea typeface="+mn-ea"/>
                <a:cs typeface="+mn-cs"/>
              </a:defRPr>
            </a:lvl5pPr>
            <a:lvl6pPr marL="1715118" algn="l" defTabSz="686047" rtl="0" eaLnBrk="1" latinLnBrk="0" hangingPunct="1">
              <a:defRPr sz="1400" kern="1200">
                <a:solidFill>
                  <a:schemeClr val="tx1"/>
                </a:solidFill>
                <a:latin typeface="+mn-lt"/>
                <a:ea typeface="+mn-ea"/>
                <a:cs typeface="+mn-cs"/>
              </a:defRPr>
            </a:lvl6pPr>
            <a:lvl7pPr marL="2058140" algn="l" defTabSz="686047" rtl="0" eaLnBrk="1" latinLnBrk="0" hangingPunct="1">
              <a:defRPr sz="1400" kern="1200">
                <a:solidFill>
                  <a:schemeClr val="tx1"/>
                </a:solidFill>
                <a:latin typeface="+mn-lt"/>
                <a:ea typeface="+mn-ea"/>
                <a:cs typeface="+mn-cs"/>
              </a:defRPr>
            </a:lvl7pPr>
            <a:lvl8pPr marL="2401164" algn="l" defTabSz="686047" rtl="0" eaLnBrk="1" latinLnBrk="0" hangingPunct="1">
              <a:defRPr sz="1400" kern="1200">
                <a:solidFill>
                  <a:schemeClr val="tx1"/>
                </a:solidFill>
                <a:latin typeface="+mn-lt"/>
                <a:ea typeface="+mn-ea"/>
                <a:cs typeface="+mn-cs"/>
              </a:defRPr>
            </a:lvl8pPr>
            <a:lvl9pPr marL="2744188" algn="l" defTabSz="686047" rtl="0" eaLnBrk="1" latinLnBrk="0" hangingPunct="1">
              <a:defRPr sz="1400" kern="1200">
                <a:solidFill>
                  <a:schemeClr val="tx1"/>
                </a:solidFill>
                <a:latin typeface="+mn-lt"/>
                <a:ea typeface="+mn-ea"/>
                <a:cs typeface="+mn-cs"/>
              </a:defRPr>
            </a:lvl9pPr>
          </a:lstStyle>
          <a:p>
            <a:pPr>
              <a:defRPr/>
            </a:pPr>
            <a:r>
              <a:rPr lang="en-US"/>
              <a:t>&lt;Event Name&gt;</a:t>
            </a:r>
          </a:p>
        </p:txBody>
      </p:sp>
    </p:spTree>
    <p:extLst>
      <p:ext uri="{BB962C8B-B14F-4D97-AF65-F5344CB8AC3E}">
        <p14:creationId xmlns:p14="http://schemas.microsoft.com/office/powerpoint/2010/main" val="1749990980"/>
      </p:ext>
    </p:extLst>
  </p:cSld>
  <p:clrMap bg1="lt1" tx1="dk1" bg2="lt2" tx2="dk2" accent1="accent1" accent2="accent2" accent3="accent3" accent4="accent4" accent5="accent5" accent6="accent6" hlink="hlink" folHlink="folHlink"/>
  <p:notesStyle>
    <a:lvl1pPr algn="l" defTabSz="912813" rtl="0" fontAlgn="base">
      <a:lnSpc>
        <a:spcPct val="90000"/>
      </a:lnSpc>
      <a:spcBef>
        <a:spcPct val="30000"/>
      </a:spcBef>
      <a:spcAft>
        <a:spcPts val="338"/>
      </a:spcAft>
      <a:defRPr sz="900" kern="1200">
        <a:solidFill>
          <a:schemeClr val="tx1"/>
        </a:solidFill>
        <a:latin typeface="Segoe UI" pitchFamily="34" charset="0"/>
        <a:ea typeface="+mn-ea"/>
        <a:cs typeface="+mn-cs"/>
      </a:defRPr>
    </a:lvl1pPr>
    <a:lvl2pPr marL="212725" indent="-104775" algn="l" defTabSz="912813" rtl="0" fontAlgn="base">
      <a:lnSpc>
        <a:spcPct val="90000"/>
      </a:lnSpc>
      <a:spcBef>
        <a:spcPct val="30000"/>
      </a:spcBef>
      <a:spcAft>
        <a:spcPts val="338"/>
      </a:spcAft>
      <a:buFont typeface="Arial" pitchFamily="34" charset="0"/>
      <a:buChar char="•"/>
      <a:defRPr sz="900" kern="1200">
        <a:solidFill>
          <a:schemeClr val="tx1"/>
        </a:solidFill>
        <a:latin typeface="Segoe UI" pitchFamily="34" charset="0"/>
        <a:ea typeface="+mn-ea"/>
        <a:cs typeface="+mn-cs"/>
      </a:defRPr>
    </a:lvl2pPr>
    <a:lvl3pPr marL="327025" indent="-114300" algn="l" defTabSz="912813" rtl="0" fontAlgn="base">
      <a:lnSpc>
        <a:spcPct val="90000"/>
      </a:lnSpc>
      <a:spcBef>
        <a:spcPct val="30000"/>
      </a:spcBef>
      <a:spcAft>
        <a:spcPts val="338"/>
      </a:spcAft>
      <a:buFont typeface="Arial" pitchFamily="34" charset="0"/>
      <a:buChar char="•"/>
      <a:defRPr sz="900" kern="1200">
        <a:solidFill>
          <a:schemeClr val="tx1"/>
        </a:solidFill>
        <a:latin typeface="Segoe UI" pitchFamily="34" charset="0"/>
        <a:ea typeface="+mn-ea"/>
        <a:cs typeface="+mn-cs"/>
      </a:defRPr>
    </a:lvl3pPr>
    <a:lvl4pPr marL="482600" indent="-146050" algn="l" defTabSz="912813" rtl="0" fontAlgn="base">
      <a:lnSpc>
        <a:spcPct val="90000"/>
      </a:lnSpc>
      <a:spcBef>
        <a:spcPct val="30000"/>
      </a:spcBef>
      <a:spcAft>
        <a:spcPts val="338"/>
      </a:spcAft>
      <a:buFont typeface="Arial" pitchFamily="34" charset="0"/>
      <a:buChar char="•"/>
      <a:defRPr sz="900" kern="1200">
        <a:solidFill>
          <a:schemeClr val="tx1"/>
        </a:solidFill>
        <a:latin typeface="Segoe UI" pitchFamily="34" charset="0"/>
        <a:ea typeface="+mn-ea"/>
        <a:cs typeface="+mn-cs"/>
      </a:defRPr>
    </a:lvl4pPr>
    <a:lvl5pPr marL="614363" indent="-114300" algn="l" defTabSz="912813" rtl="0" fontAlgn="base">
      <a:lnSpc>
        <a:spcPct val="90000"/>
      </a:lnSpc>
      <a:spcBef>
        <a:spcPct val="30000"/>
      </a:spcBef>
      <a:spcAft>
        <a:spcPts val="338"/>
      </a:spcAft>
      <a:buFont typeface="Arial" pitchFamily="34" charset="0"/>
      <a:buChar char="•"/>
      <a:defRPr sz="900" kern="1200">
        <a:solidFill>
          <a:schemeClr val="tx1"/>
        </a:solidFill>
        <a:latin typeface="Segoe UI" pitchFamily="34" charset="0"/>
        <a:ea typeface="+mn-ea"/>
        <a:cs typeface="+mn-cs"/>
      </a:defRPr>
    </a:lvl5pPr>
    <a:lvl6pPr marL="2285909" algn="l" defTabSz="914363" rtl="0" eaLnBrk="1" latinLnBrk="0" hangingPunct="1">
      <a:defRPr sz="1200" kern="1200">
        <a:solidFill>
          <a:schemeClr val="tx1"/>
        </a:solidFill>
        <a:latin typeface="+mn-lt"/>
        <a:ea typeface="+mn-ea"/>
        <a:cs typeface="+mn-cs"/>
      </a:defRPr>
    </a:lvl6pPr>
    <a:lvl7pPr marL="2743090" algn="l" defTabSz="914363" rtl="0" eaLnBrk="1" latinLnBrk="0" hangingPunct="1">
      <a:defRPr sz="1200" kern="1200">
        <a:solidFill>
          <a:schemeClr val="tx1"/>
        </a:solidFill>
        <a:latin typeface="+mn-lt"/>
        <a:ea typeface="+mn-ea"/>
        <a:cs typeface="+mn-cs"/>
      </a:defRPr>
    </a:lvl7pPr>
    <a:lvl8pPr marL="3200272" algn="l" defTabSz="914363" rtl="0" eaLnBrk="1" latinLnBrk="0" hangingPunct="1">
      <a:defRPr sz="1200" kern="1200">
        <a:solidFill>
          <a:schemeClr val="tx1"/>
        </a:solidFill>
        <a:latin typeface="+mn-lt"/>
        <a:ea typeface="+mn-ea"/>
        <a:cs typeface="+mn-cs"/>
      </a:defRPr>
    </a:lvl8pPr>
    <a:lvl9pPr marL="3657454" algn="l" defTabSz="914363"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3E6C1CF0-316C-4904-A0F9-3EEDE72BDC86}" type="slidenum">
              <a:rPr lang="en-US" smtClean="0">
                <a:solidFill>
                  <a:srgbClr val="979796"/>
                </a:solidFill>
                <a:latin typeface="Segoe UI"/>
              </a:rPr>
              <a:pPr/>
              <a:t>4</a:t>
            </a:fld>
            <a:endParaRPr lang="en-US">
              <a:solidFill>
                <a:srgbClr val="979796"/>
              </a:solidFill>
              <a:latin typeface="Segoe UI"/>
            </a:endParaRPr>
          </a:p>
        </p:txBody>
      </p:sp>
    </p:spTree>
    <p:extLst>
      <p:ext uri="{BB962C8B-B14F-4D97-AF65-F5344CB8AC3E}">
        <p14:creationId xmlns:p14="http://schemas.microsoft.com/office/powerpoint/2010/main" val="80967795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pPr>
              <a:defRPr/>
            </a:pPr>
            <a:fld id="{FA74AC16-EF28-4AD4-B9F4-4F68D8FBA3D9}" type="slidenum">
              <a:rPr lang="en-US" smtClean="0"/>
              <a:pPr>
                <a:defRPr/>
              </a:pPr>
              <a:t>30</a:t>
            </a:fld>
            <a:endParaRPr lang="en-US" dirty="0"/>
          </a:p>
        </p:txBody>
      </p:sp>
    </p:spTree>
    <p:extLst>
      <p:ext uri="{BB962C8B-B14F-4D97-AF65-F5344CB8AC3E}">
        <p14:creationId xmlns:p14="http://schemas.microsoft.com/office/powerpoint/2010/main" val="14184116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pPr>
              <a:defRPr/>
            </a:pPr>
            <a:fld id="{FA74AC16-EF28-4AD4-B9F4-4F68D8FBA3D9}" type="slidenum">
              <a:rPr lang="en-US" smtClean="0"/>
              <a:pPr>
                <a:defRPr/>
              </a:pPr>
              <a:t>40</a:t>
            </a:fld>
            <a:endParaRPr lang="en-US" dirty="0"/>
          </a:p>
        </p:txBody>
      </p:sp>
    </p:spTree>
    <p:extLst>
      <p:ext uri="{BB962C8B-B14F-4D97-AF65-F5344CB8AC3E}">
        <p14:creationId xmlns:p14="http://schemas.microsoft.com/office/powerpoint/2010/main" val="45747772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3730"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smtClean="0"/>
          </a:p>
        </p:txBody>
      </p:sp>
      <p:sp>
        <p:nvSpPr>
          <p:cNvPr id="73731" name="Header Placeholder 3"/>
          <p:cNvSpPr>
            <a:spLocks noGrp="1"/>
          </p:cNvSpPr>
          <p:nvPr>
            <p:ph type="hdr" sz="quarter"/>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defTabSz="685800">
              <a:defRPr>
                <a:solidFill>
                  <a:schemeClr val="tx1"/>
                </a:solidFill>
                <a:latin typeface="Segoe UI" pitchFamily="34" charset="0"/>
                <a:cs typeface="Arial" pitchFamily="34" charset="0"/>
              </a:defRPr>
            </a:lvl1pPr>
            <a:lvl2pPr marL="742950" indent="-285750" defTabSz="685800">
              <a:defRPr>
                <a:solidFill>
                  <a:schemeClr val="tx1"/>
                </a:solidFill>
                <a:latin typeface="Segoe UI" pitchFamily="34" charset="0"/>
                <a:cs typeface="Arial" pitchFamily="34" charset="0"/>
              </a:defRPr>
            </a:lvl2pPr>
            <a:lvl3pPr marL="1143000" indent="-228600" defTabSz="685800">
              <a:defRPr>
                <a:solidFill>
                  <a:schemeClr val="tx1"/>
                </a:solidFill>
                <a:latin typeface="Segoe UI" pitchFamily="34" charset="0"/>
                <a:cs typeface="Arial" pitchFamily="34" charset="0"/>
              </a:defRPr>
            </a:lvl3pPr>
            <a:lvl4pPr marL="1600200" indent="-228600" defTabSz="685800">
              <a:defRPr>
                <a:solidFill>
                  <a:schemeClr val="tx1"/>
                </a:solidFill>
                <a:latin typeface="Segoe UI" pitchFamily="34" charset="0"/>
                <a:cs typeface="Arial" pitchFamily="34" charset="0"/>
              </a:defRPr>
            </a:lvl4pPr>
            <a:lvl5pPr marL="2057400" indent="-228600" defTabSz="685800">
              <a:defRPr>
                <a:solidFill>
                  <a:schemeClr val="tx1"/>
                </a:solidFill>
                <a:latin typeface="Segoe UI" pitchFamily="34" charset="0"/>
                <a:cs typeface="Arial" pitchFamily="34" charset="0"/>
              </a:defRPr>
            </a:lvl5pPr>
            <a:lvl6pPr marL="2514600" indent="-228600" defTabSz="685800" fontAlgn="base">
              <a:spcBef>
                <a:spcPct val="0"/>
              </a:spcBef>
              <a:spcAft>
                <a:spcPct val="0"/>
              </a:spcAft>
              <a:defRPr>
                <a:solidFill>
                  <a:schemeClr val="tx1"/>
                </a:solidFill>
                <a:latin typeface="Segoe UI" pitchFamily="34" charset="0"/>
                <a:cs typeface="Arial" pitchFamily="34" charset="0"/>
              </a:defRPr>
            </a:lvl6pPr>
            <a:lvl7pPr marL="2971800" indent="-228600" defTabSz="685800" fontAlgn="base">
              <a:spcBef>
                <a:spcPct val="0"/>
              </a:spcBef>
              <a:spcAft>
                <a:spcPct val="0"/>
              </a:spcAft>
              <a:defRPr>
                <a:solidFill>
                  <a:schemeClr val="tx1"/>
                </a:solidFill>
                <a:latin typeface="Segoe UI" pitchFamily="34" charset="0"/>
                <a:cs typeface="Arial" pitchFamily="34" charset="0"/>
              </a:defRPr>
            </a:lvl7pPr>
            <a:lvl8pPr marL="3429000" indent="-228600" defTabSz="685800" fontAlgn="base">
              <a:spcBef>
                <a:spcPct val="0"/>
              </a:spcBef>
              <a:spcAft>
                <a:spcPct val="0"/>
              </a:spcAft>
              <a:defRPr>
                <a:solidFill>
                  <a:schemeClr val="tx1"/>
                </a:solidFill>
                <a:latin typeface="Segoe UI" pitchFamily="34" charset="0"/>
                <a:cs typeface="Arial" pitchFamily="34" charset="0"/>
              </a:defRPr>
            </a:lvl8pPr>
            <a:lvl9pPr marL="3886200" indent="-228600" defTabSz="685800" fontAlgn="base">
              <a:spcBef>
                <a:spcPct val="0"/>
              </a:spcBef>
              <a:spcAft>
                <a:spcPct val="0"/>
              </a:spcAft>
              <a:defRPr>
                <a:solidFill>
                  <a:schemeClr val="tx1"/>
                </a:solidFill>
                <a:latin typeface="Segoe UI" pitchFamily="34" charset="0"/>
                <a:cs typeface="Arial" pitchFamily="34" charset="0"/>
              </a:defRPr>
            </a:lvl9pPr>
          </a:lstStyle>
          <a:p>
            <a:pPr fontAlgn="base">
              <a:spcBef>
                <a:spcPct val="0"/>
              </a:spcBef>
              <a:spcAft>
                <a:spcPct val="0"/>
              </a:spcAft>
            </a:pPr>
            <a:endParaRPr lang="en-US">
              <a:latin typeface="Calibri" pitchFamily="34" charset="0"/>
            </a:endParaRPr>
          </a:p>
        </p:txBody>
      </p:sp>
      <p:sp>
        <p:nvSpPr>
          <p:cNvPr id="73732" name="Date Placeholder 4"/>
          <p:cNvSpPr>
            <a:spLocks noGrp="1"/>
          </p:cNvSpPr>
          <p:nvPr>
            <p:ph type="dt" sz="quarter"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a:defRPr>
                <a:solidFill>
                  <a:schemeClr val="tx1"/>
                </a:solidFill>
                <a:latin typeface="Segoe UI" pitchFamily="34" charset="0"/>
                <a:cs typeface="Arial" pitchFamily="34" charset="0"/>
              </a:defRPr>
            </a:lvl1pPr>
            <a:lvl2pPr marL="742950" indent="-285750">
              <a:defRPr>
                <a:solidFill>
                  <a:schemeClr val="tx1"/>
                </a:solidFill>
                <a:latin typeface="Segoe UI" pitchFamily="34" charset="0"/>
                <a:cs typeface="Arial" pitchFamily="34" charset="0"/>
              </a:defRPr>
            </a:lvl2pPr>
            <a:lvl3pPr marL="1143000" indent="-228600">
              <a:defRPr>
                <a:solidFill>
                  <a:schemeClr val="tx1"/>
                </a:solidFill>
                <a:latin typeface="Segoe UI" pitchFamily="34" charset="0"/>
                <a:cs typeface="Arial" pitchFamily="34" charset="0"/>
              </a:defRPr>
            </a:lvl3pPr>
            <a:lvl4pPr marL="1600200" indent="-228600">
              <a:defRPr>
                <a:solidFill>
                  <a:schemeClr val="tx1"/>
                </a:solidFill>
                <a:latin typeface="Segoe UI" pitchFamily="34" charset="0"/>
                <a:cs typeface="Arial" pitchFamily="34" charset="0"/>
              </a:defRPr>
            </a:lvl4pPr>
            <a:lvl5pPr marL="2057400" indent="-228600">
              <a:defRPr>
                <a:solidFill>
                  <a:schemeClr val="tx1"/>
                </a:solidFill>
                <a:latin typeface="Segoe UI" pitchFamily="34" charset="0"/>
                <a:cs typeface="Arial" pitchFamily="34" charset="0"/>
              </a:defRPr>
            </a:lvl5pPr>
            <a:lvl6pPr marL="2514600" indent="-228600" defTabSz="912813" fontAlgn="base">
              <a:spcBef>
                <a:spcPct val="0"/>
              </a:spcBef>
              <a:spcAft>
                <a:spcPct val="0"/>
              </a:spcAft>
              <a:defRPr>
                <a:solidFill>
                  <a:schemeClr val="tx1"/>
                </a:solidFill>
                <a:latin typeface="Segoe UI" pitchFamily="34" charset="0"/>
                <a:cs typeface="Arial" pitchFamily="34" charset="0"/>
              </a:defRPr>
            </a:lvl6pPr>
            <a:lvl7pPr marL="2971800" indent="-228600" defTabSz="912813" fontAlgn="base">
              <a:spcBef>
                <a:spcPct val="0"/>
              </a:spcBef>
              <a:spcAft>
                <a:spcPct val="0"/>
              </a:spcAft>
              <a:defRPr>
                <a:solidFill>
                  <a:schemeClr val="tx1"/>
                </a:solidFill>
                <a:latin typeface="Segoe UI" pitchFamily="34" charset="0"/>
                <a:cs typeface="Arial" pitchFamily="34" charset="0"/>
              </a:defRPr>
            </a:lvl7pPr>
            <a:lvl8pPr marL="3429000" indent="-228600" defTabSz="912813" fontAlgn="base">
              <a:spcBef>
                <a:spcPct val="0"/>
              </a:spcBef>
              <a:spcAft>
                <a:spcPct val="0"/>
              </a:spcAft>
              <a:defRPr>
                <a:solidFill>
                  <a:schemeClr val="tx1"/>
                </a:solidFill>
                <a:latin typeface="Segoe UI" pitchFamily="34" charset="0"/>
                <a:cs typeface="Arial" pitchFamily="34" charset="0"/>
              </a:defRPr>
            </a:lvl8pPr>
            <a:lvl9pPr marL="3886200" indent="-228600" defTabSz="912813" fontAlgn="base">
              <a:spcBef>
                <a:spcPct val="0"/>
              </a:spcBef>
              <a:spcAft>
                <a:spcPct val="0"/>
              </a:spcAft>
              <a:defRPr>
                <a:solidFill>
                  <a:schemeClr val="tx1"/>
                </a:solidFill>
                <a:latin typeface="Segoe UI" pitchFamily="34" charset="0"/>
                <a:cs typeface="Arial" pitchFamily="34" charset="0"/>
              </a:defRPr>
            </a:lvl9pPr>
          </a:lstStyle>
          <a:p>
            <a:pPr defTabSz="912813" fontAlgn="base">
              <a:spcBef>
                <a:spcPct val="0"/>
              </a:spcBef>
              <a:spcAft>
                <a:spcPct val="0"/>
              </a:spcAft>
            </a:pPr>
            <a:fld id="{63E8B34E-B922-4962-9FB0-F05FDA8499D7}" type="datetime8">
              <a:rPr lang="en-US"/>
              <a:pPr defTabSz="912813" fontAlgn="base">
                <a:spcBef>
                  <a:spcPct val="0"/>
                </a:spcBef>
                <a:spcAft>
                  <a:spcPct val="0"/>
                </a:spcAft>
              </a:pPr>
              <a:t>3/28/2013 12:30 AM</a:t>
            </a:fld>
            <a:endParaRPr lang="en-US"/>
          </a:p>
        </p:txBody>
      </p:sp>
      <p:sp>
        <p:nvSpPr>
          <p:cNvPr id="73733" name="Slide Number Placeholder 6"/>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Segoe UI" pitchFamily="34" charset="0"/>
                <a:cs typeface="Arial" pitchFamily="34" charset="0"/>
              </a:defRPr>
            </a:lvl1pPr>
            <a:lvl2pPr marL="742950" indent="-285750">
              <a:defRPr>
                <a:solidFill>
                  <a:schemeClr val="tx1"/>
                </a:solidFill>
                <a:latin typeface="Segoe UI" pitchFamily="34" charset="0"/>
                <a:cs typeface="Arial" pitchFamily="34" charset="0"/>
              </a:defRPr>
            </a:lvl2pPr>
            <a:lvl3pPr marL="1143000" indent="-228600">
              <a:defRPr>
                <a:solidFill>
                  <a:schemeClr val="tx1"/>
                </a:solidFill>
                <a:latin typeface="Segoe UI" pitchFamily="34" charset="0"/>
                <a:cs typeface="Arial" pitchFamily="34" charset="0"/>
              </a:defRPr>
            </a:lvl3pPr>
            <a:lvl4pPr marL="1600200" indent="-228600">
              <a:defRPr>
                <a:solidFill>
                  <a:schemeClr val="tx1"/>
                </a:solidFill>
                <a:latin typeface="Segoe UI" pitchFamily="34" charset="0"/>
                <a:cs typeface="Arial" pitchFamily="34" charset="0"/>
              </a:defRPr>
            </a:lvl4pPr>
            <a:lvl5pPr marL="2057400" indent="-228600">
              <a:defRPr>
                <a:solidFill>
                  <a:schemeClr val="tx1"/>
                </a:solidFill>
                <a:latin typeface="Segoe UI" pitchFamily="34" charset="0"/>
                <a:cs typeface="Arial" pitchFamily="34" charset="0"/>
              </a:defRPr>
            </a:lvl5pPr>
            <a:lvl6pPr marL="2514600" indent="-228600" defTabSz="912813" fontAlgn="base">
              <a:spcBef>
                <a:spcPct val="0"/>
              </a:spcBef>
              <a:spcAft>
                <a:spcPct val="0"/>
              </a:spcAft>
              <a:defRPr>
                <a:solidFill>
                  <a:schemeClr val="tx1"/>
                </a:solidFill>
                <a:latin typeface="Segoe UI" pitchFamily="34" charset="0"/>
                <a:cs typeface="Arial" pitchFamily="34" charset="0"/>
              </a:defRPr>
            </a:lvl6pPr>
            <a:lvl7pPr marL="2971800" indent="-228600" defTabSz="912813" fontAlgn="base">
              <a:spcBef>
                <a:spcPct val="0"/>
              </a:spcBef>
              <a:spcAft>
                <a:spcPct val="0"/>
              </a:spcAft>
              <a:defRPr>
                <a:solidFill>
                  <a:schemeClr val="tx1"/>
                </a:solidFill>
                <a:latin typeface="Segoe UI" pitchFamily="34" charset="0"/>
                <a:cs typeface="Arial" pitchFamily="34" charset="0"/>
              </a:defRPr>
            </a:lvl7pPr>
            <a:lvl8pPr marL="3429000" indent="-228600" defTabSz="912813" fontAlgn="base">
              <a:spcBef>
                <a:spcPct val="0"/>
              </a:spcBef>
              <a:spcAft>
                <a:spcPct val="0"/>
              </a:spcAft>
              <a:defRPr>
                <a:solidFill>
                  <a:schemeClr val="tx1"/>
                </a:solidFill>
                <a:latin typeface="Segoe UI" pitchFamily="34" charset="0"/>
                <a:cs typeface="Arial" pitchFamily="34" charset="0"/>
              </a:defRPr>
            </a:lvl8pPr>
            <a:lvl9pPr marL="3886200" indent="-228600" defTabSz="912813" fontAlgn="base">
              <a:spcBef>
                <a:spcPct val="0"/>
              </a:spcBef>
              <a:spcAft>
                <a:spcPct val="0"/>
              </a:spcAft>
              <a:defRPr>
                <a:solidFill>
                  <a:schemeClr val="tx1"/>
                </a:solidFill>
                <a:latin typeface="Segoe UI" pitchFamily="34" charset="0"/>
                <a:cs typeface="Arial" pitchFamily="34" charset="0"/>
              </a:defRPr>
            </a:lvl9pPr>
          </a:lstStyle>
          <a:p>
            <a:pPr defTabSz="912813" fontAlgn="base">
              <a:spcBef>
                <a:spcPct val="0"/>
              </a:spcBef>
              <a:spcAft>
                <a:spcPct val="0"/>
              </a:spcAft>
            </a:pPr>
            <a:fld id="{A1EF5684-E3A9-43B6-95B2-0B463CC8A24C}" type="slidenum">
              <a:rPr lang="en-US"/>
              <a:pPr defTabSz="912813" fontAlgn="base">
                <a:spcBef>
                  <a:spcPct val="0"/>
                </a:spcBef>
                <a:spcAft>
                  <a:spcPct val="0"/>
                </a:spcAft>
              </a:pPr>
              <a:t>41</a:t>
            </a:fld>
            <a:endParaRPr lang="en-US"/>
          </a:p>
        </p:txBody>
      </p:sp>
      <p:sp>
        <p:nvSpPr>
          <p:cNvPr id="73734" name="Footer Placeholder 3"/>
          <p:cNvSpPr>
            <a:spLocks noGrp="1"/>
          </p:cNvSpPr>
          <p:nvPr>
            <p:ph type="ftr" sz="quarter" idx="4"/>
          </p:nvPr>
        </p:nvSpPr>
        <p:spPr bwMode="auto">
          <a:xfrm>
            <a:off x="0" y="8685213"/>
            <a:ext cx="6248400" cy="4572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Segoe UI" pitchFamily="34" charset="0"/>
                <a:cs typeface="Arial" pitchFamily="34" charset="0"/>
              </a:defRPr>
            </a:lvl1pPr>
            <a:lvl2pPr marL="742950" indent="-285750">
              <a:defRPr>
                <a:solidFill>
                  <a:schemeClr val="tx1"/>
                </a:solidFill>
                <a:latin typeface="Segoe UI" pitchFamily="34" charset="0"/>
                <a:cs typeface="Arial" pitchFamily="34" charset="0"/>
              </a:defRPr>
            </a:lvl2pPr>
            <a:lvl3pPr marL="1143000" indent="-228600">
              <a:defRPr>
                <a:solidFill>
                  <a:schemeClr val="tx1"/>
                </a:solidFill>
                <a:latin typeface="Segoe UI" pitchFamily="34" charset="0"/>
                <a:cs typeface="Arial" pitchFamily="34" charset="0"/>
              </a:defRPr>
            </a:lvl3pPr>
            <a:lvl4pPr marL="1600200" indent="-228600">
              <a:defRPr>
                <a:solidFill>
                  <a:schemeClr val="tx1"/>
                </a:solidFill>
                <a:latin typeface="Segoe UI" pitchFamily="34" charset="0"/>
                <a:cs typeface="Arial" pitchFamily="34" charset="0"/>
              </a:defRPr>
            </a:lvl4pPr>
            <a:lvl5pPr marL="2057400" indent="-228600">
              <a:defRPr>
                <a:solidFill>
                  <a:schemeClr val="tx1"/>
                </a:solidFill>
                <a:latin typeface="Segoe UI" pitchFamily="34" charset="0"/>
                <a:cs typeface="Arial" pitchFamily="34" charset="0"/>
              </a:defRPr>
            </a:lvl5pPr>
            <a:lvl6pPr marL="2514600" indent="-228600" defTabSz="912813" fontAlgn="base">
              <a:spcBef>
                <a:spcPct val="0"/>
              </a:spcBef>
              <a:spcAft>
                <a:spcPct val="0"/>
              </a:spcAft>
              <a:defRPr>
                <a:solidFill>
                  <a:schemeClr val="tx1"/>
                </a:solidFill>
                <a:latin typeface="Segoe UI" pitchFamily="34" charset="0"/>
                <a:cs typeface="Arial" pitchFamily="34" charset="0"/>
              </a:defRPr>
            </a:lvl6pPr>
            <a:lvl7pPr marL="2971800" indent="-228600" defTabSz="912813" fontAlgn="base">
              <a:spcBef>
                <a:spcPct val="0"/>
              </a:spcBef>
              <a:spcAft>
                <a:spcPct val="0"/>
              </a:spcAft>
              <a:defRPr>
                <a:solidFill>
                  <a:schemeClr val="tx1"/>
                </a:solidFill>
                <a:latin typeface="Segoe UI" pitchFamily="34" charset="0"/>
                <a:cs typeface="Arial" pitchFamily="34" charset="0"/>
              </a:defRPr>
            </a:lvl7pPr>
            <a:lvl8pPr marL="3429000" indent="-228600" defTabSz="912813" fontAlgn="base">
              <a:spcBef>
                <a:spcPct val="0"/>
              </a:spcBef>
              <a:spcAft>
                <a:spcPct val="0"/>
              </a:spcAft>
              <a:defRPr>
                <a:solidFill>
                  <a:schemeClr val="tx1"/>
                </a:solidFill>
                <a:latin typeface="Segoe UI" pitchFamily="34" charset="0"/>
                <a:cs typeface="Arial" pitchFamily="34" charset="0"/>
              </a:defRPr>
            </a:lvl8pPr>
            <a:lvl9pPr marL="3886200" indent="-228600" defTabSz="912813" fontAlgn="base">
              <a:spcBef>
                <a:spcPct val="0"/>
              </a:spcBef>
              <a:spcAft>
                <a:spcPct val="0"/>
              </a:spcAft>
              <a:defRPr>
                <a:solidFill>
                  <a:schemeClr val="tx1"/>
                </a:solidFill>
                <a:latin typeface="Segoe UI" pitchFamily="34" charset="0"/>
                <a:cs typeface="Arial" pitchFamily="34" charset="0"/>
              </a:defRPr>
            </a:lvl9pPr>
          </a:lstStyle>
          <a:p>
            <a:pPr defTabSz="912813" fontAlgn="base">
              <a:spcBef>
                <a:spcPct val="0"/>
              </a:spcBef>
              <a:spcAft>
                <a:spcPct val="0"/>
              </a:spcAft>
            </a:pPr>
            <a:r>
              <a:rPr lang="en-US">
                <a:solidFill>
                  <a:srgbClr val="000000"/>
                </a:solidFill>
              </a:rPr>
              <a:t>© 2010 Microsoft Corporation. All rights reserved. Microsoft, Windows, Windows Vista and other product names are or may be registered trademarks and/or trademarks in the U.S. and/or other countries.</a:t>
            </a:r>
          </a:p>
          <a:p>
            <a:pPr defTabSz="912813" fontAlgn="base">
              <a:spcBef>
                <a:spcPct val="0"/>
              </a:spcBef>
              <a:spcAft>
                <a:spcPct val="0"/>
              </a:spcAft>
            </a:pPr>
            <a:r>
              <a:rPr lang="en-US">
                <a:solidFill>
                  <a:srgbClr val="000000"/>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a:solidFill>
                  <a:srgbClr val="000000"/>
                </a:solidFill>
              </a:rPr>
            </a:br>
            <a:r>
              <a:rPr lang="en-US">
                <a:solidFill>
                  <a:srgbClr val="000000"/>
                </a:solidFill>
              </a:rPr>
              <a:t>MICROSOFT MAKES NO WARRANTIES, EXPRESS, IMPLIED OR STATUTORY, AS TO THE INFORMATION IN THIS PRESENTATION.</a:t>
            </a:r>
          </a:p>
        </p:txBody>
      </p:sp>
    </p:spTree>
    <p:extLst>
      <p:ext uri="{BB962C8B-B14F-4D97-AF65-F5344CB8AC3E}">
        <p14:creationId xmlns:p14="http://schemas.microsoft.com/office/powerpoint/2010/main" val="102498892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Non-Bulleted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747897"/>
          </a:xfrm>
        </p:spPr>
        <p:txBody>
          <a:bodyPr/>
          <a:lstStyle>
            <a:lvl1pPr>
              <a:defRPr lang="en-US" sz="5400" kern="1200" spc="-100" baseline="0" dirty="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Segoe UI Light" pitchFamily="34" charset="0"/>
                <a:ea typeface="+mn-ea"/>
                <a:cs typeface="+mn-cs"/>
              </a:defRPr>
            </a:lvl1pPr>
          </a:lstStyle>
          <a:p>
            <a:r>
              <a:rPr lang="en-US" dirty="0" smtClean="0"/>
              <a:t>Click to edit Master title style</a:t>
            </a:r>
            <a:endParaRPr lang="en-US" dirty="0"/>
          </a:p>
        </p:txBody>
      </p:sp>
      <p:sp>
        <p:nvSpPr>
          <p:cNvPr id="5" name="Text Placeholder 4"/>
          <p:cNvSpPr>
            <a:spLocks noGrp="1"/>
          </p:cNvSpPr>
          <p:nvPr>
            <p:ph type="body" sz="quarter" idx="10"/>
          </p:nvPr>
        </p:nvSpPr>
        <p:spPr>
          <a:xfrm>
            <a:off x="519112" y="1447799"/>
            <a:ext cx="11149013" cy="946413"/>
          </a:xfrm>
        </p:spPr>
        <p:txBody>
          <a:bodyPr/>
          <a:lstStyle>
            <a:lvl1pPr marL="0" indent="0">
              <a:spcBef>
                <a:spcPts val="0"/>
              </a:spcBef>
              <a:spcAft>
                <a:spcPts val="900"/>
              </a:spcAft>
              <a:buNone/>
              <a:defRPr sz="4000" spc="-100" baseline="0">
                <a:latin typeface="Segoe UI Light" pitchFamily="34" charset="0"/>
              </a:defRPr>
            </a:lvl1pPr>
            <a:lvl2pPr marL="0" indent="0">
              <a:spcBef>
                <a:spcPts val="0"/>
              </a:spcBef>
              <a:spcAft>
                <a:spcPts val="400"/>
              </a:spcAft>
              <a:buNone/>
              <a:defRPr sz="2000" spc="-50" baseline="0"/>
            </a:lvl2pPr>
            <a:lvl3pPr marL="0" indent="0">
              <a:spcBef>
                <a:spcPts val="0"/>
              </a:spcBef>
              <a:spcAft>
                <a:spcPts val="400"/>
              </a:spcAft>
              <a:buNone/>
              <a:defRPr sz="2000"/>
            </a:lvl3pPr>
            <a:lvl4pPr marL="0" indent="0">
              <a:spcBef>
                <a:spcPts val="0"/>
              </a:spcBef>
              <a:spcAft>
                <a:spcPts val="400"/>
              </a:spcAft>
              <a:buNone/>
              <a:defRPr/>
            </a:lvl4pPr>
            <a:lvl5pPr marL="0" indent="0">
              <a:spcBef>
                <a:spcPts val="0"/>
              </a:spcBef>
              <a:spcAft>
                <a:spcPts val="400"/>
              </a:spcAft>
              <a:buNone/>
              <a:defRPr/>
            </a:lvl5pPr>
          </a:lstStyle>
          <a:p>
            <a:pPr lvl="0"/>
            <a:r>
              <a:rPr lang="en-US" dirty="0" smtClean="0"/>
              <a:t>Click to edit Master text styles</a:t>
            </a:r>
          </a:p>
          <a:p>
            <a:pPr lvl="1"/>
            <a:r>
              <a:rPr lang="en-US" dirty="0" smtClean="0"/>
              <a:t>Second level</a:t>
            </a:r>
          </a:p>
        </p:txBody>
      </p:sp>
    </p:spTree>
    <p:extLst>
      <p:ext uri="{BB962C8B-B14F-4D97-AF65-F5344CB8AC3E}">
        <p14:creationId xmlns:p14="http://schemas.microsoft.com/office/powerpoint/2010/main" val="1134863671"/>
      </p:ext>
    </p:extLst>
  </p:cSld>
  <p:clrMapOvr>
    <a:masterClrMapping/>
  </p:clrMapOvr>
  <p:transition>
    <p:fade/>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Blank Color 1 Layout">
    <p:bg>
      <p:bgPr>
        <a:solidFill>
          <a:srgbClr val="7FBA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512764" y="1768475"/>
            <a:ext cx="11228440" cy="1218795"/>
          </a:xfrm>
        </p:spPr>
        <p:txBody>
          <a:bodyPr/>
          <a:lstStyle>
            <a:lvl1pPr marL="0" indent="0">
              <a:buNone/>
              <a:defRPr sz="8800" i="0" spc="-100" baseline="0">
                <a:gradFill>
                  <a:gsLst>
                    <a:gs pos="0">
                      <a:schemeClr val="tx1"/>
                    </a:gs>
                    <a:gs pos="100000">
                      <a:schemeClr val="tx1"/>
                    </a:gs>
                  </a:gsLst>
                  <a:lin ang="5400000" scaled="0"/>
                </a:gradFill>
                <a:latin typeface="Segoe UI Light" pitchFamily="34" charset="0"/>
              </a:defRPr>
            </a:lvl1pPr>
          </a:lstStyle>
          <a:p>
            <a:pPr lvl="0"/>
            <a:r>
              <a:rPr lang="en-US" dirty="0" smtClean="0"/>
              <a:t>Click to edit Master text styles</a:t>
            </a:r>
          </a:p>
        </p:txBody>
      </p:sp>
      <p:sp>
        <p:nvSpPr>
          <p:cNvPr id="4" name="Text Placeholder 8"/>
          <p:cNvSpPr>
            <a:spLocks noGrp="1"/>
          </p:cNvSpPr>
          <p:nvPr>
            <p:ph type="body" sz="quarter" idx="11"/>
          </p:nvPr>
        </p:nvSpPr>
        <p:spPr>
          <a:xfrm>
            <a:off x="512763" y="3219165"/>
            <a:ext cx="7513637" cy="443198"/>
          </a:xfrm>
        </p:spPr>
        <p:txBody>
          <a:bodyPr/>
          <a:lstStyle>
            <a:lvl1pPr marL="0" indent="0">
              <a:buNone/>
              <a:defRPr lang="en-US" sz="3200" kern="1200" spc="-100" baseline="0" dirty="0">
                <a:gradFill>
                  <a:gsLst>
                    <a:gs pos="0">
                      <a:schemeClr val="tx1"/>
                    </a:gs>
                    <a:gs pos="100000">
                      <a:schemeClr val="tx1"/>
                    </a:gs>
                  </a:gsLst>
                  <a:lin ang="5400000" scaled="0"/>
                </a:gradFill>
                <a:latin typeface="Segoe UI Light" pitchFamily="34" charset="0"/>
                <a:ea typeface="+mn-ea"/>
                <a:cs typeface="+mn-cs"/>
              </a:defRPr>
            </a:lvl1pPr>
          </a:lstStyle>
          <a:p>
            <a:pPr lvl="0"/>
            <a:r>
              <a:rPr lang="en-US" dirty="0" smtClean="0"/>
              <a:t>Click to edit Master text styles</a:t>
            </a:r>
          </a:p>
        </p:txBody>
      </p:sp>
    </p:spTree>
    <p:extLst>
      <p:ext uri="{BB962C8B-B14F-4D97-AF65-F5344CB8AC3E}">
        <p14:creationId xmlns:p14="http://schemas.microsoft.com/office/powerpoint/2010/main" val="950012400"/>
      </p:ext>
    </p:extLst>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_Blank Color 1 Layout">
    <p:bg>
      <p:bgPr>
        <a:solidFill>
          <a:srgbClr val="F472D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512764" y="1768475"/>
            <a:ext cx="11228440" cy="1218795"/>
          </a:xfrm>
        </p:spPr>
        <p:txBody>
          <a:bodyPr/>
          <a:lstStyle>
            <a:lvl1pPr marL="0" indent="0">
              <a:buNone/>
              <a:defRPr lang="en-US" sz="8800" i="0" kern="1200" spc="-100" baseline="0" dirty="0" smtClean="0">
                <a:gradFill>
                  <a:gsLst>
                    <a:gs pos="0">
                      <a:schemeClr val="tx1"/>
                    </a:gs>
                    <a:gs pos="100000">
                      <a:schemeClr val="tx1"/>
                    </a:gs>
                  </a:gsLst>
                  <a:lin ang="5400000" scaled="0"/>
                </a:gradFill>
                <a:latin typeface="Segoe UI Light" pitchFamily="34" charset="0"/>
                <a:ea typeface="+mn-ea"/>
                <a:cs typeface="+mn-cs"/>
              </a:defRPr>
            </a:lvl1pPr>
          </a:lstStyle>
          <a:p>
            <a:pPr lvl="0"/>
            <a:r>
              <a:rPr lang="en-US" dirty="0" smtClean="0"/>
              <a:t>Click to edit Master text styles</a:t>
            </a:r>
          </a:p>
        </p:txBody>
      </p:sp>
      <p:sp>
        <p:nvSpPr>
          <p:cNvPr id="4" name="Text Placeholder 8"/>
          <p:cNvSpPr>
            <a:spLocks noGrp="1"/>
          </p:cNvSpPr>
          <p:nvPr>
            <p:ph type="body" sz="quarter" idx="11"/>
          </p:nvPr>
        </p:nvSpPr>
        <p:spPr>
          <a:xfrm>
            <a:off x="512763" y="3219165"/>
            <a:ext cx="7513637" cy="443198"/>
          </a:xfrm>
        </p:spPr>
        <p:txBody>
          <a:bodyPr/>
          <a:lstStyle>
            <a:lvl1pPr marL="0" indent="0">
              <a:buNone/>
              <a:defRPr lang="en-US" sz="3200" kern="1200" spc="-100" baseline="0" dirty="0">
                <a:gradFill>
                  <a:gsLst>
                    <a:gs pos="0">
                      <a:schemeClr val="tx1"/>
                    </a:gs>
                    <a:gs pos="100000">
                      <a:schemeClr val="tx1"/>
                    </a:gs>
                  </a:gsLst>
                  <a:lin ang="5400000" scaled="0"/>
                </a:gradFill>
                <a:latin typeface="Segoe UI Light" pitchFamily="34" charset="0"/>
                <a:ea typeface="+mn-ea"/>
                <a:cs typeface="+mn-cs"/>
              </a:defRPr>
            </a:lvl1pPr>
          </a:lstStyle>
          <a:p>
            <a:pPr lvl="0"/>
            <a:r>
              <a:rPr lang="en-US" dirty="0" smtClean="0"/>
              <a:t>Click to edit Master text styles</a:t>
            </a:r>
          </a:p>
        </p:txBody>
      </p:sp>
    </p:spTree>
    <p:extLst>
      <p:ext uri="{BB962C8B-B14F-4D97-AF65-F5344CB8AC3E}">
        <p14:creationId xmlns:p14="http://schemas.microsoft.com/office/powerpoint/2010/main" val="3423618808"/>
      </p:ext>
    </p:extLst>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6_Blank Color 1 Layout">
    <p:bg>
      <p:bgPr>
        <a:solidFill>
          <a:srgbClr val="E81123"/>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512764" y="1768475"/>
            <a:ext cx="11228440" cy="1218795"/>
          </a:xfrm>
        </p:spPr>
        <p:txBody>
          <a:bodyPr/>
          <a:lstStyle>
            <a:lvl1pPr marL="0" indent="0">
              <a:buNone/>
              <a:defRPr lang="en-US" sz="8800" i="0" kern="1200" spc="-100" baseline="0" dirty="0" smtClean="0">
                <a:gradFill>
                  <a:gsLst>
                    <a:gs pos="0">
                      <a:schemeClr val="tx1"/>
                    </a:gs>
                    <a:gs pos="100000">
                      <a:schemeClr val="tx1"/>
                    </a:gs>
                  </a:gsLst>
                  <a:lin ang="5400000" scaled="0"/>
                </a:gradFill>
                <a:latin typeface="Segoe UI Light" pitchFamily="34" charset="0"/>
                <a:ea typeface="+mn-ea"/>
                <a:cs typeface="+mn-cs"/>
              </a:defRPr>
            </a:lvl1pPr>
          </a:lstStyle>
          <a:p>
            <a:pPr lvl="0"/>
            <a:r>
              <a:rPr lang="en-US" dirty="0" smtClean="0"/>
              <a:t>Click to edit Master text styles</a:t>
            </a:r>
          </a:p>
        </p:txBody>
      </p:sp>
      <p:sp>
        <p:nvSpPr>
          <p:cNvPr id="4" name="Text Placeholder 8"/>
          <p:cNvSpPr>
            <a:spLocks noGrp="1"/>
          </p:cNvSpPr>
          <p:nvPr>
            <p:ph type="body" sz="quarter" idx="11"/>
          </p:nvPr>
        </p:nvSpPr>
        <p:spPr>
          <a:xfrm>
            <a:off x="512763" y="3219165"/>
            <a:ext cx="7513637" cy="443198"/>
          </a:xfrm>
        </p:spPr>
        <p:txBody>
          <a:bodyPr/>
          <a:lstStyle>
            <a:lvl1pPr marL="0" indent="0">
              <a:buNone/>
              <a:defRPr lang="en-US" sz="3200" kern="1200" spc="-100" baseline="0" dirty="0">
                <a:gradFill>
                  <a:gsLst>
                    <a:gs pos="0">
                      <a:schemeClr val="tx1"/>
                    </a:gs>
                    <a:gs pos="100000">
                      <a:schemeClr val="tx1"/>
                    </a:gs>
                  </a:gsLst>
                  <a:lin ang="5400000" scaled="0"/>
                </a:gradFill>
                <a:latin typeface="Segoe UI Light" pitchFamily="34" charset="0"/>
                <a:ea typeface="+mn-ea"/>
                <a:cs typeface="+mn-cs"/>
              </a:defRPr>
            </a:lvl1pPr>
          </a:lstStyle>
          <a:p>
            <a:pPr lvl="0"/>
            <a:r>
              <a:rPr lang="en-US" dirty="0" smtClean="0"/>
              <a:t>Click to edit Master text styles</a:t>
            </a:r>
          </a:p>
        </p:txBody>
      </p:sp>
    </p:spTree>
    <p:extLst>
      <p:ext uri="{BB962C8B-B14F-4D97-AF65-F5344CB8AC3E}">
        <p14:creationId xmlns:p14="http://schemas.microsoft.com/office/powerpoint/2010/main" val="528198201"/>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5_Blank Color 1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969737751"/>
      </p:ext>
    </p:extLst>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Blank Color Layout 5">
    <p:bg>
      <p:bgPr>
        <a:solidFill>
          <a:srgbClr val="00188F"/>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44061709"/>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Blank Color 3 Layout">
    <p:bg>
      <p:bgPr>
        <a:solidFill>
          <a:srgbClr val="9B4F96"/>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992622126"/>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Blank Color 2 Layout">
    <p:bg>
      <p:bgPr>
        <a:solidFill>
          <a:srgbClr val="7FBA00"/>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924703629"/>
      </p:ext>
    </p:extLst>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Color Layout 4">
    <p:bg>
      <p:bgPr>
        <a:solidFill>
          <a:srgbClr val="F472D0"/>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73140064"/>
      </p:ext>
    </p:extLst>
  </p:cSld>
  <p:clrMapOvr>
    <a:masterClrMapping/>
  </p:clrMapOvr>
  <p:transition>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Blank Color Layout 4">
    <p:bg>
      <p:bgPr>
        <a:solidFill>
          <a:srgbClr val="E8112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67178734"/>
      </p:ext>
    </p:extLst>
  </p:cSld>
  <p:clrMapOvr>
    <a:masterClrMapping/>
  </p:clrMapOvr>
  <p:transition>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Agenda">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Click to edit agenda title</a:t>
            </a:r>
            <a:endParaRPr lang="en-US" dirty="0"/>
          </a:p>
        </p:txBody>
      </p:sp>
      <p:sp>
        <p:nvSpPr>
          <p:cNvPr id="6" name="Content Placeholder 6"/>
          <p:cNvSpPr>
            <a:spLocks noGrp="1"/>
          </p:cNvSpPr>
          <p:nvPr>
            <p:ph sz="quarter" idx="14"/>
          </p:nvPr>
        </p:nvSpPr>
        <p:spPr>
          <a:xfrm>
            <a:off x="507868" y="1905000"/>
            <a:ext cx="11173090" cy="4221163"/>
          </a:xfrm>
        </p:spPr>
        <p:txBody>
          <a:bodyPr>
            <a:normAutofit/>
          </a:bodyPr>
          <a:lstStyle>
            <a:lvl1pPr marL="463435" indent="-463435">
              <a:buFont typeface="Wingdings" pitchFamily="2" charset="2"/>
              <a:buChar char="§"/>
              <a:defRPr sz="4799">
                <a:solidFill>
                  <a:schemeClr val="tx1"/>
                </a:solidFill>
              </a:defRPr>
            </a:lvl1pPr>
            <a:lvl2pPr marL="1064418" indent="-454970">
              <a:buFont typeface="Wingdings" pitchFamily="2" charset="2"/>
              <a:buChar char="§"/>
              <a:defRPr sz="3732">
                <a:solidFill>
                  <a:schemeClr val="tx1"/>
                </a:solidFill>
              </a:defRPr>
            </a:lvl2pPr>
            <a:lvl3pPr marL="1682330" indent="-463435">
              <a:buFont typeface="Wingdings" pitchFamily="2" charset="2"/>
              <a:buChar char="§"/>
              <a:defRPr sz="3199">
                <a:solidFill>
                  <a:schemeClr val="tx1"/>
                </a:solidFill>
              </a:defRPr>
            </a:lvl3pPr>
            <a:lvl4pPr marL="2283313" indent="-454970">
              <a:buFont typeface="Wingdings" pitchFamily="2" charset="2"/>
              <a:buChar char="§"/>
              <a:defRPr sz="3199">
                <a:solidFill>
                  <a:schemeClr val="tx1"/>
                </a:solidFill>
              </a:defRPr>
            </a:lvl4pPr>
            <a:lvl5pPr marL="2901225" indent="-463435">
              <a:buFont typeface="Wingdings" pitchFamily="2" charset="2"/>
              <a:buChar char="§"/>
              <a:defRPr sz="3199">
                <a:solidFill>
                  <a:schemeClr val="tx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976355076"/>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Tree>
    <p:extLst>
      <p:ext uri="{BB962C8B-B14F-4D97-AF65-F5344CB8AC3E}">
        <p14:creationId xmlns:p14="http://schemas.microsoft.com/office/powerpoint/2010/main" val="369027975"/>
      </p:ext>
    </p:extLst>
  </p:cSld>
  <p:clrMapOvr>
    <a:masterClrMapping/>
  </p:clrMapOvr>
  <p:transition>
    <p:fade/>
  </p:transition>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Quot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709822" y="4996153"/>
            <a:ext cx="10223490" cy="666657"/>
          </a:xfrm>
        </p:spPr>
        <p:txBody>
          <a:bodyPr/>
          <a:lstStyle>
            <a:lvl1pPr algn="r">
              <a:defRPr sz="3732" spc="-200" baseline="0"/>
            </a:lvl1pPr>
          </a:lstStyle>
          <a:p>
            <a:r>
              <a:rPr lang="en-US" dirty="0" smtClean="0"/>
              <a:t>Click to edit author name</a:t>
            </a:r>
            <a:endParaRPr lang="en-US" dirty="0"/>
          </a:p>
        </p:txBody>
      </p:sp>
      <p:sp>
        <p:nvSpPr>
          <p:cNvPr id="3" name="Date Placeholder 2"/>
          <p:cNvSpPr>
            <a:spLocks noGrp="1"/>
          </p:cNvSpPr>
          <p:nvPr>
            <p:ph type="dt" sz="half" idx="10"/>
          </p:nvPr>
        </p:nvSpPr>
        <p:spPr>
          <a:xfrm>
            <a:off x="3819994" y="6430494"/>
            <a:ext cx="1464625" cy="242681"/>
          </a:xfrm>
          <a:prstGeom prst="rect">
            <a:avLst/>
          </a:prstGeom>
        </p:spPr>
        <p:txBody>
          <a:bodyPr/>
          <a:lstStyle/>
          <a:p>
            <a:pPr defTabSz="1218895" fontAlgn="auto">
              <a:spcBef>
                <a:spcPts val="0"/>
              </a:spcBef>
              <a:spcAft>
                <a:spcPts val="0"/>
              </a:spcAft>
            </a:pPr>
            <a:fld id="{984C72D0-6B3C-4F1B-B9AF-3DAF11BDA829}" type="datetime1">
              <a:rPr lang="en-US" smtClean="0">
                <a:solidFill>
                  <a:srgbClr val="787878"/>
                </a:solidFill>
                <a:latin typeface="Segoe UI"/>
              </a:rPr>
              <a:pPr defTabSz="1218895" fontAlgn="auto">
                <a:spcBef>
                  <a:spcPts val="0"/>
                </a:spcBef>
                <a:spcAft>
                  <a:spcPts val="0"/>
                </a:spcAft>
              </a:pPr>
              <a:t>3/28/2013</a:t>
            </a:fld>
            <a:endParaRPr lang="en-US">
              <a:solidFill>
                <a:srgbClr val="787878"/>
              </a:solidFill>
              <a:latin typeface="Segoe UI"/>
            </a:endParaRPr>
          </a:p>
        </p:txBody>
      </p:sp>
      <p:sp>
        <p:nvSpPr>
          <p:cNvPr id="4" name="Footer Placeholder 3"/>
          <p:cNvSpPr>
            <a:spLocks noGrp="1"/>
          </p:cNvSpPr>
          <p:nvPr>
            <p:ph type="ftr" sz="quarter" idx="11"/>
          </p:nvPr>
        </p:nvSpPr>
        <p:spPr>
          <a:xfrm>
            <a:off x="5284614" y="6430494"/>
            <a:ext cx="3859795" cy="242681"/>
          </a:xfrm>
          <a:prstGeom prst="rect">
            <a:avLst/>
          </a:prstGeom>
        </p:spPr>
        <p:txBody>
          <a:bodyPr/>
          <a:lstStyle/>
          <a:p>
            <a:pPr defTabSz="1218895" fontAlgn="auto">
              <a:spcBef>
                <a:spcPts val="0"/>
              </a:spcBef>
              <a:spcAft>
                <a:spcPts val="0"/>
              </a:spcAft>
            </a:pPr>
            <a:endParaRPr lang="en-US" dirty="0">
              <a:solidFill>
                <a:srgbClr val="787878"/>
              </a:solidFill>
              <a:latin typeface="Segoe UI"/>
            </a:endParaRPr>
          </a:p>
        </p:txBody>
      </p:sp>
      <p:sp>
        <p:nvSpPr>
          <p:cNvPr id="5" name="Slide Number Placeholder 4"/>
          <p:cNvSpPr>
            <a:spLocks noGrp="1"/>
          </p:cNvSpPr>
          <p:nvPr>
            <p:ph type="sldNum" sz="quarter" idx="12"/>
          </p:nvPr>
        </p:nvSpPr>
        <p:spPr>
          <a:xfrm>
            <a:off x="507868" y="6387689"/>
            <a:ext cx="453426" cy="328295"/>
          </a:xfrm>
          <a:prstGeom prst="rect">
            <a:avLst/>
          </a:prstGeom>
        </p:spPr>
        <p:txBody>
          <a:bodyPr/>
          <a:lstStyle/>
          <a:p>
            <a:pPr defTabSz="1218895" fontAlgn="auto">
              <a:spcBef>
                <a:spcPts val="0"/>
              </a:spcBef>
              <a:spcAft>
                <a:spcPts val="0"/>
              </a:spcAft>
            </a:pPr>
            <a:fld id="{B6F15528-21DE-4FAA-801E-634DDDAF4B2B}" type="slidenum">
              <a:rPr lang="en-US" smtClean="0">
                <a:solidFill>
                  <a:srgbClr val="787878"/>
                </a:solidFill>
                <a:latin typeface="Segoe UI"/>
              </a:rPr>
              <a:pPr defTabSz="1218895" fontAlgn="auto">
                <a:spcBef>
                  <a:spcPts val="0"/>
                </a:spcBef>
                <a:spcAft>
                  <a:spcPts val="0"/>
                </a:spcAft>
              </a:pPr>
              <a:t>‹#›</a:t>
            </a:fld>
            <a:endParaRPr lang="en-US">
              <a:solidFill>
                <a:srgbClr val="787878"/>
              </a:solidFill>
              <a:latin typeface="Segoe UI"/>
            </a:endParaRPr>
          </a:p>
        </p:txBody>
      </p:sp>
      <p:sp>
        <p:nvSpPr>
          <p:cNvPr id="6" name="Content Placeholder 6"/>
          <p:cNvSpPr>
            <a:spLocks noGrp="1"/>
          </p:cNvSpPr>
          <p:nvPr>
            <p:ph sz="quarter" idx="14"/>
          </p:nvPr>
        </p:nvSpPr>
        <p:spPr>
          <a:xfrm>
            <a:off x="1709822" y="1354667"/>
            <a:ext cx="9629514" cy="3552296"/>
          </a:xfrm>
        </p:spPr>
        <p:txBody>
          <a:bodyPr>
            <a:normAutofit/>
          </a:bodyPr>
          <a:lstStyle>
            <a:lvl1pPr marL="0" indent="0">
              <a:buFont typeface="Wingdings" pitchFamily="2" charset="2"/>
              <a:buNone/>
              <a:defRPr sz="4799">
                <a:solidFill>
                  <a:schemeClr val="tx1"/>
                </a:solidFill>
              </a:defRPr>
            </a:lvl1pPr>
            <a:lvl2pPr marL="609448" indent="0">
              <a:buFont typeface="Wingdings" pitchFamily="2" charset="2"/>
              <a:buNone/>
              <a:defRPr sz="4799">
                <a:solidFill>
                  <a:schemeClr val="tx1"/>
                </a:solidFill>
              </a:defRPr>
            </a:lvl2pPr>
            <a:lvl3pPr marL="1218895" indent="0">
              <a:buFont typeface="Wingdings" pitchFamily="2" charset="2"/>
              <a:buNone/>
              <a:defRPr sz="4799">
                <a:solidFill>
                  <a:schemeClr val="tx1"/>
                </a:solidFill>
              </a:defRPr>
            </a:lvl3pPr>
            <a:lvl4pPr marL="1828343" indent="0">
              <a:buFont typeface="Wingdings" pitchFamily="2" charset="2"/>
              <a:buNone/>
              <a:defRPr sz="4799">
                <a:solidFill>
                  <a:schemeClr val="tx1"/>
                </a:solidFill>
              </a:defRPr>
            </a:lvl4pPr>
            <a:lvl5pPr marL="2437790" indent="0">
              <a:buFont typeface="Wingdings" pitchFamily="2" charset="2"/>
              <a:buNone/>
              <a:defRPr sz="4799">
                <a:solidFill>
                  <a:schemeClr val="tx1"/>
                </a:solidFill>
              </a:defRPr>
            </a:lvl5pPr>
          </a:lstStyle>
          <a:p>
            <a:pPr lvl="0"/>
            <a:r>
              <a:rPr lang="en-US" dirty="0" smtClean="0"/>
              <a:t>Click to edit Master text styles</a:t>
            </a:r>
            <a:endParaRPr lang="en-US" dirty="0"/>
          </a:p>
        </p:txBody>
      </p:sp>
      <p:sp>
        <p:nvSpPr>
          <p:cNvPr id="7" name="TextBox 6"/>
          <p:cNvSpPr txBox="1"/>
          <p:nvPr userDrawn="1"/>
        </p:nvSpPr>
        <p:spPr>
          <a:xfrm>
            <a:off x="11339336" y="3990750"/>
            <a:ext cx="704039" cy="1323119"/>
          </a:xfrm>
          <a:prstGeom prst="rect">
            <a:avLst/>
          </a:prstGeom>
          <a:noFill/>
        </p:spPr>
        <p:txBody>
          <a:bodyPr wrap="none" rtlCol="0">
            <a:spAutoFit/>
          </a:bodyPr>
          <a:lstStyle/>
          <a:p>
            <a:pPr defTabSz="1218895" fontAlgn="auto">
              <a:spcBef>
                <a:spcPts val="0"/>
              </a:spcBef>
              <a:spcAft>
                <a:spcPts val="0"/>
              </a:spcAft>
            </a:pPr>
            <a:r>
              <a:rPr lang="ru-RU" sz="7998" dirty="0" smtClean="0">
                <a:solidFill>
                  <a:srgbClr val="E51400"/>
                </a:solidFill>
                <a:latin typeface="Segoe UI"/>
              </a:rPr>
              <a:t>»</a:t>
            </a:r>
            <a:endParaRPr lang="en-US" sz="7998" dirty="0">
              <a:solidFill>
                <a:srgbClr val="E51400"/>
              </a:solidFill>
              <a:latin typeface="Segoe UI"/>
            </a:endParaRPr>
          </a:p>
        </p:txBody>
      </p:sp>
      <p:sp>
        <p:nvSpPr>
          <p:cNvPr id="8" name="Rectangle 7"/>
          <p:cNvSpPr/>
          <p:nvPr userDrawn="1"/>
        </p:nvSpPr>
        <p:spPr>
          <a:xfrm>
            <a:off x="760223" y="505500"/>
            <a:ext cx="1015021" cy="2061655"/>
          </a:xfrm>
          <a:prstGeom prst="rect">
            <a:avLst/>
          </a:prstGeom>
        </p:spPr>
        <p:txBody>
          <a:bodyPr wrap="none">
            <a:spAutoFit/>
          </a:bodyPr>
          <a:lstStyle/>
          <a:p>
            <a:pPr defTabSz="1218895" fontAlgn="auto">
              <a:spcBef>
                <a:spcPts val="0"/>
              </a:spcBef>
              <a:spcAft>
                <a:spcPts val="0"/>
              </a:spcAft>
            </a:pPr>
            <a:r>
              <a:rPr lang="ru-RU" sz="12797" dirty="0" smtClean="0">
                <a:solidFill>
                  <a:srgbClr val="E51400"/>
                </a:solidFill>
                <a:latin typeface="Segoe UI"/>
              </a:rPr>
              <a:t>«</a:t>
            </a:r>
            <a:endParaRPr lang="en-US" sz="12797" dirty="0">
              <a:solidFill>
                <a:srgbClr val="E51400"/>
              </a:solidFill>
              <a:latin typeface="Segoe UI"/>
            </a:endParaRPr>
          </a:p>
        </p:txBody>
      </p:sp>
      <p:sp>
        <p:nvSpPr>
          <p:cNvPr id="11" name="Text Placeholder 10"/>
          <p:cNvSpPr>
            <a:spLocks noGrp="1"/>
          </p:cNvSpPr>
          <p:nvPr>
            <p:ph type="body" sz="quarter" idx="15" hasCustomPrompt="1"/>
          </p:nvPr>
        </p:nvSpPr>
        <p:spPr>
          <a:xfrm>
            <a:off x="6224169" y="5693781"/>
            <a:ext cx="5705047" cy="563033"/>
          </a:xfrm>
        </p:spPr>
        <p:txBody>
          <a:bodyPr/>
          <a:lstStyle>
            <a:lvl1pPr marL="0" indent="0" algn="r">
              <a:buNone/>
              <a:defRPr i="1"/>
            </a:lvl1pPr>
          </a:lstStyle>
          <a:p>
            <a:pPr lvl="0"/>
            <a:r>
              <a:rPr lang="en-US" dirty="0" smtClean="0"/>
              <a:t>Click to edit source</a:t>
            </a:r>
            <a:endParaRPr lang="en-US" dirty="0"/>
          </a:p>
        </p:txBody>
      </p:sp>
    </p:spTree>
    <p:extLst>
      <p:ext uri="{BB962C8B-B14F-4D97-AF65-F5344CB8AC3E}">
        <p14:creationId xmlns:p14="http://schemas.microsoft.com/office/powerpoint/2010/main" val="2953772271"/>
      </p:ext>
    </p:extLst>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3 Images">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1559017" y="0"/>
            <a:ext cx="6228355" cy="6858000"/>
          </a:xfrm>
          <a:prstGeom prst="parallelogram">
            <a:avLst/>
          </a:prstGeom>
          <a:solidFill>
            <a:schemeClr val="accent1"/>
          </a:solidFill>
        </p:spPr>
        <p:txBody>
          <a:bodyPr/>
          <a:lstStyle/>
          <a:p>
            <a:endParaRPr lang="ru-RU"/>
          </a:p>
        </p:txBody>
      </p:sp>
      <p:sp>
        <p:nvSpPr>
          <p:cNvPr id="8" name="Picture Placeholder 2"/>
          <p:cNvSpPr>
            <a:spLocks noGrp="1"/>
          </p:cNvSpPr>
          <p:nvPr>
            <p:ph type="pic" sz="quarter" idx="11"/>
          </p:nvPr>
        </p:nvSpPr>
        <p:spPr>
          <a:xfrm>
            <a:off x="3158014" y="0"/>
            <a:ext cx="5900500" cy="6858000"/>
          </a:xfrm>
          <a:prstGeom prst="parallelogram">
            <a:avLst>
              <a:gd name="adj" fmla="val 26393"/>
            </a:avLst>
          </a:prstGeom>
          <a:solidFill>
            <a:schemeClr val="accent4"/>
          </a:solidFill>
        </p:spPr>
        <p:txBody>
          <a:bodyPr/>
          <a:lstStyle/>
          <a:p>
            <a:endParaRPr lang="ru-RU"/>
          </a:p>
        </p:txBody>
      </p:sp>
      <p:sp>
        <p:nvSpPr>
          <p:cNvPr id="9" name="Picture Placeholder 2"/>
          <p:cNvSpPr>
            <a:spLocks noGrp="1"/>
          </p:cNvSpPr>
          <p:nvPr>
            <p:ph type="pic" sz="quarter" idx="12"/>
          </p:nvPr>
        </p:nvSpPr>
        <p:spPr>
          <a:xfrm>
            <a:off x="7547191" y="0"/>
            <a:ext cx="6228355" cy="6858000"/>
          </a:xfrm>
          <a:prstGeom prst="parallelogram">
            <a:avLst/>
          </a:prstGeom>
          <a:solidFill>
            <a:schemeClr val="accent2"/>
          </a:solidFill>
        </p:spPr>
        <p:txBody>
          <a:bodyPr/>
          <a:lstStyle/>
          <a:p>
            <a:endParaRPr lang="ru-RU"/>
          </a:p>
        </p:txBody>
      </p:sp>
    </p:spTree>
    <p:extLst>
      <p:ext uri="{BB962C8B-B14F-4D97-AF65-F5344CB8AC3E}">
        <p14:creationId xmlns:p14="http://schemas.microsoft.com/office/powerpoint/2010/main" val="42082759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Agenda No Bullets">
    <p:spTree>
      <p:nvGrpSpPr>
        <p:cNvPr id="1" name=""/>
        <p:cNvGrpSpPr/>
        <p:nvPr/>
      </p:nvGrpSpPr>
      <p:grpSpPr>
        <a:xfrm>
          <a:off x="0" y="0"/>
          <a:ext cx="0" cy="0"/>
          <a:chOff x="0" y="0"/>
          <a:chExt cx="0" cy="0"/>
        </a:xfrm>
      </p:grpSpPr>
      <p:sp>
        <p:nvSpPr>
          <p:cNvPr id="4" name="Rectangle 3"/>
          <p:cNvSpPr/>
          <p:nvPr userDrawn="1"/>
        </p:nvSpPr>
        <p:spPr>
          <a:xfrm>
            <a:off x="0" y="0"/>
            <a:ext cx="12188825" cy="1452283"/>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895" fontAlgn="auto">
              <a:spcBef>
                <a:spcPts val="0"/>
              </a:spcBef>
              <a:spcAft>
                <a:spcPts val="0"/>
              </a:spcAft>
            </a:pPr>
            <a:endParaRPr lang="en-US">
              <a:solidFill>
                <a:srgbClr val="FFFFFF"/>
              </a:solidFill>
            </a:endParaRPr>
          </a:p>
        </p:txBody>
      </p:sp>
      <p:sp>
        <p:nvSpPr>
          <p:cNvPr id="2" name="Title 1"/>
          <p:cNvSpPr>
            <a:spLocks noGrp="1"/>
          </p:cNvSpPr>
          <p:nvPr>
            <p:ph type="title" hasCustomPrompt="1"/>
          </p:nvPr>
        </p:nvSpPr>
        <p:spPr/>
        <p:txBody>
          <a:bodyPr/>
          <a:lstStyle>
            <a:lvl1pPr>
              <a:defRPr baseline="0">
                <a:solidFill>
                  <a:schemeClr val="bg1"/>
                </a:solidFill>
              </a:defRPr>
            </a:lvl1pPr>
          </a:lstStyle>
          <a:p>
            <a:r>
              <a:rPr lang="en-US" dirty="0" smtClean="0"/>
              <a:t>Click to edit agenda title</a:t>
            </a:r>
            <a:endParaRPr lang="en-US" dirty="0"/>
          </a:p>
        </p:txBody>
      </p:sp>
      <p:sp>
        <p:nvSpPr>
          <p:cNvPr id="6" name="Content Placeholder 6"/>
          <p:cNvSpPr>
            <a:spLocks noGrp="1"/>
          </p:cNvSpPr>
          <p:nvPr>
            <p:ph sz="quarter" idx="14"/>
          </p:nvPr>
        </p:nvSpPr>
        <p:spPr>
          <a:xfrm>
            <a:off x="507868" y="1905000"/>
            <a:ext cx="11173090" cy="4221163"/>
          </a:xfrm>
        </p:spPr>
        <p:txBody>
          <a:bodyPr>
            <a:normAutofit/>
          </a:bodyPr>
          <a:lstStyle>
            <a:lvl1pPr marL="0" indent="0">
              <a:spcBef>
                <a:spcPts val="1600"/>
              </a:spcBef>
              <a:buFont typeface="Wingdings" pitchFamily="2" charset="2"/>
              <a:buNone/>
              <a:defRPr sz="4799">
                <a:solidFill>
                  <a:schemeClr val="tx1">
                    <a:lumMod val="50000"/>
                  </a:schemeClr>
                </a:solidFill>
              </a:defRPr>
            </a:lvl1pPr>
            <a:lvl2pPr marL="0" indent="0">
              <a:buFont typeface="Wingdings" pitchFamily="2" charset="2"/>
              <a:buNone/>
              <a:defRPr sz="3732">
                <a:solidFill>
                  <a:schemeClr val="tx1"/>
                </a:solidFill>
              </a:defRPr>
            </a:lvl2pPr>
            <a:lvl3pPr marL="476132" indent="-463435">
              <a:buFont typeface="Wingdings" pitchFamily="2" charset="2"/>
              <a:buChar char="§"/>
              <a:defRPr sz="3199">
                <a:solidFill>
                  <a:schemeClr val="tx1"/>
                </a:solidFill>
              </a:defRPr>
            </a:lvl3pPr>
            <a:lvl4pPr marL="945914" indent="-463435">
              <a:buFont typeface="Wingdings" pitchFamily="2" charset="2"/>
              <a:buChar char="§"/>
              <a:defRPr sz="3199">
                <a:solidFill>
                  <a:schemeClr val="tx1"/>
                </a:solidFill>
              </a:defRPr>
            </a:lvl4pPr>
            <a:lvl5pPr marL="1428393" indent="-463435">
              <a:buFont typeface="Wingdings" pitchFamily="2" charset="2"/>
              <a:buChar char="§"/>
              <a:defRPr sz="3199">
                <a:solidFill>
                  <a:schemeClr val="tx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483297514"/>
      </p:ext>
    </p:extLst>
  </p:cSld>
  <p:clrMapOvr>
    <a:masterClrMapping/>
  </p:clrMapOvr>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4" name="Rectangle 3"/>
          <p:cNvSpPr/>
          <p:nvPr userDrawn="1"/>
        </p:nvSpPr>
        <p:spPr>
          <a:xfrm>
            <a:off x="0" y="0"/>
            <a:ext cx="12188825" cy="1452283"/>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895" fontAlgn="auto">
              <a:spcBef>
                <a:spcPts val="0"/>
              </a:spcBef>
              <a:spcAft>
                <a:spcPts val="0"/>
              </a:spcAft>
            </a:pPr>
            <a:endParaRPr lang="en-US">
              <a:solidFill>
                <a:srgbClr val="FFFFFF"/>
              </a:solidFill>
            </a:endParaRPr>
          </a:p>
        </p:txBody>
      </p:sp>
      <p:sp>
        <p:nvSpPr>
          <p:cNvPr id="2" name="Title 1"/>
          <p:cNvSpPr>
            <a:spLocks noGrp="1"/>
          </p:cNvSpPr>
          <p:nvPr>
            <p:ph type="title" hasCustomPrompt="1"/>
          </p:nvPr>
        </p:nvSpPr>
        <p:spPr/>
        <p:txBody>
          <a:bodyPr/>
          <a:lstStyle>
            <a:lvl1pPr>
              <a:defRPr>
                <a:solidFill>
                  <a:schemeClr val="bg1"/>
                </a:solidFill>
              </a:defRPr>
            </a:lvl1pPr>
          </a:lstStyle>
          <a:p>
            <a:r>
              <a:rPr lang="en-US" dirty="0" smtClean="0"/>
              <a:t>Click to edit title</a:t>
            </a:r>
            <a:endParaRPr lang="en-US" dirty="0"/>
          </a:p>
        </p:txBody>
      </p:sp>
      <p:sp>
        <p:nvSpPr>
          <p:cNvPr id="3" name="Content Placeholder 2"/>
          <p:cNvSpPr>
            <a:spLocks noGrp="1"/>
          </p:cNvSpPr>
          <p:nvPr>
            <p:ph idx="1" hasCustomPrompt="1"/>
          </p:nvPr>
        </p:nvSpPr>
        <p:spPr/>
        <p:txBody>
          <a:bodyPr/>
          <a:lstStyle/>
          <a:p>
            <a:pPr lvl="0"/>
            <a:r>
              <a:rPr lang="en-US" dirty="0" smtClean="0"/>
              <a:t>Click to edit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833420317"/>
      </p:ext>
    </p:extLst>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2_Title and Content">
    <p:spTree>
      <p:nvGrpSpPr>
        <p:cNvPr id="1" name=""/>
        <p:cNvGrpSpPr/>
        <p:nvPr/>
      </p:nvGrpSpPr>
      <p:grpSpPr>
        <a:xfrm>
          <a:off x="0" y="0"/>
          <a:ext cx="0" cy="0"/>
          <a:chOff x="0" y="0"/>
          <a:chExt cx="0" cy="0"/>
        </a:xfrm>
      </p:grpSpPr>
      <p:sp>
        <p:nvSpPr>
          <p:cNvPr id="4" name="Rectangle 3"/>
          <p:cNvSpPr/>
          <p:nvPr userDrawn="1"/>
        </p:nvSpPr>
        <p:spPr>
          <a:xfrm>
            <a:off x="0" y="0"/>
            <a:ext cx="12188825" cy="1452283"/>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895" fontAlgn="auto">
              <a:spcBef>
                <a:spcPts val="0"/>
              </a:spcBef>
              <a:spcAft>
                <a:spcPts val="0"/>
              </a:spcAft>
            </a:pPr>
            <a:endParaRPr lang="en-US">
              <a:solidFill>
                <a:srgbClr val="FFFFFF"/>
              </a:solidFill>
            </a:endParaRPr>
          </a:p>
        </p:txBody>
      </p:sp>
      <p:sp>
        <p:nvSpPr>
          <p:cNvPr id="2" name="Title 1"/>
          <p:cNvSpPr>
            <a:spLocks noGrp="1"/>
          </p:cNvSpPr>
          <p:nvPr>
            <p:ph type="title" hasCustomPrompt="1"/>
          </p:nvPr>
        </p:nvSpPr>
        <p:spPr/>
        <p:txBody>
          <a:bodyPr/>
          <a:lstStyle>
            <a:lvl1pPr>
              <a:defRPr>
                <a:solidFill>
                  <a:schemeClr val="bg1"/>
                </a:solidFill>
              </a:defRPr>
            </a:lvl1pPr>
          </a:lstStyle>
          <a:p>
            <a:r>
              <a:rPr lang="en-US" dirty="0" smtClean="0"/>
              <a:t>Click to edit title</a:t>
            </a:r>
            <a:endParaRPr lang="en-US" dirty="0"/>
          </a:p>
        </p:txBody>
      </p:sp>
      <p:sp>
        <p:nvSpPr>
          <p:cNvPr id="3" name="Content Placeholder 2"/>
          <p:cNvSpPr>
            <a:spLocks noGrp="1"/>
          </p:cNvSpPr>
          <p:nvPr>
            <p:ph idx="1" hasCustomPrompt="1"/>
          </p:nvPr>
        </p:nvSpPr>
        <p:spPr/>
        <p:txBody>
          <a:bodyPr/>
          <a:lstStyle/>
          <a:p>
            <a:pPr lvl="0"/>
            <a:r>
              <a:rPr lang="en-US" dirty="0" smtClean="0"/>
              <a:t>Click to edit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Rectangle 4"/>
          <p:cNvSpPr/>
          <p:nvPr userDrawn="1"/>
        </p:nvSpPr>
        <p:spPr>
          <a:xfrm>
            <a:off x="0" y="1172448"/>
            <a:ext cx="12188825" cy="598707"/>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895" fontAlgn="auto">
              <a:spcBef>
                <a:spcPts val="0"/>
              </a:spcBef>
              <a:spcAft>
                <a:spcPts val="0"/>
              </a:spcAft>
            </a:pPr>
            <a:endParaRPr lang="en-US">
              <a:solidFill>
                <a:srgbClr val="FFFFFF"/>
              </a:solidFill>
            </a:endParaRPr>
          </a:p>
        </p:txBody>
      </p:sp>
    </p:spTree>
    <p:extLst>
      <p:ext uri="{BB962C8B-B14F-4D97-AF65-F5344CB8AC3E}">
        <p14:creationId xmlns:p14="http://schemas.microsoft.com/office/powerpoint/2010/main" val="2637079127"/>
      </p:ext>
    </p:extLst>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Click to edit agenda title</a:t>
            </a:r>
            <a:endParaRPr lang="en-US" dirty="0"/>
          </a:p>
        </p:txBody>
      </p:sp>
      <p:sp>
        <p:nvSpPr>
          <p:cNvPr id="6" name="Content Placeholder 6"/>
          <p:cNvSpPr>
            <a:spLocks noGrp="1"/>
          </p:cNvSpPr>
          <p:nvPr>
            <p:ph sz="quarter" idx="14"/>
          </p:nvPr>
        </p:nvSpPr>
        <p:spPr>
          <a:xfrm>
            <a:off x="507868" y="1905000"/>
            <a:ext cx="11173090" cy="4221163"/>
          </a:xfrm>
        </p:spPr>
        <p:txBody>
          <a:bodyPr>
            <a:normAutofit/>
          </a:bodyPr>
          <a:lstStyle>
            <a:lvl1pPr marL="463435" indent="-463435">
              <a:buFont typeface="Wingdings" pitchFamily="2" charset="2"/>
              <a:buChar char="§"/>
              <a:defRPr sz="4799">
                <a:solidFill>
                  <a:schemeClr val="tx1"/>
                </a:solidFill>
              </a:defRPr>
            </a:lvl1pPr>
            <a:lvl2pPr marL="1064418" indent="-454970">
              <a:buFont typeface="Wingdings" pitchFamily="2" charset="2"/>
              <a:buChar char="§"/>
              <a:defRPr sz="3732">
                <a:solidFill>
                  <a:schemeClr val="tx1"/>
                </a:solidFill>
              </a:defRPr>
            </a:lvl2pPr>
            <a:lvl3pPr marL="1682330" indent="-463435">
              <a:buFont typeface="Wingdings" pitchFamily="2" charset="2"/>
              <a:buChar char="§"/>
              <a:defRPr sz="3199">
                <a:solidFill>
                  <a:schemeClr val="tx1"/>
                </a:solidFill>
              </a:defRPr>
            </a:lvl3pPr>
            <a:lvl4pPr marL="2283313" indent="-454970">
              <a:buFont typeface="Wingdings" pitchFamily="2" charset="2"/>
              <a:buChar char="§"/>
              <a:defRPr sz="3199">
                <a:solidFill>
                  <a:schemeClr val="tx1"/>
                </a:solidFill>
              </a:defRPr>
            </a:lvl4pPr>
            <a:lvl5pPr marL="2901225" indent="-463435">
              <a:buFont typeface="Wingdings" pitchFamily="2" charset="2"/>
              <a:buChar char="§"/>
              <a:defRPr sz="3199">
                <a:solidFill>
                  <a:schemeClr val="tx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9575654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Agenda No Bullets">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Click to edit agenda title</a:t>
            </a:r>
            <a:endParaRPr lang="en-US" dirty="0"/>
          </a:p>
        </p:txBody>
      </p:sp>
      <p:sp>
        <p:nvSpPr>
          <p:cNvPr id="6" name="Content Placeholder 6"/>
          <p:cNvSpPr>
            <a:spLocks noGrp="1"/>
          </p:cNvSpPr>
          <p:nvPr>
            <p:ph sz="quarter" idx="14"/>
          </p:nvPr>
        </p:nvSpPr>
        <p:spPr>
          <a:xfrm>
            <a:off x="507868" y="1905000"/>
            <a:ext cx="11173090" cy="4221163"/>
          </a:xfrm>
        </p:spPr>
        <p:txBody>
          <a:bodyPr>
            <a:normAutofit/>
          </a:bodyPr>
          <a:lstStyle>
            <a:lvl1pPr marL="0" indent="0">
              <a:spcBef>
                <a:spcPts val="1600"/>
              </a:spcBef>
              <a:buFont typeface="Wingdings" pitchFamily="2" charset="2"/>
              <a:buNone/>
              <a:defRPr sz="4799">
                <a:solidFill>
                  <a:schemeClr val="tx1">
                    <a:lumMod val="50000"/>
                  </a:schemeClr>
                </a:solidFill>
              </a:defRPr>
            </a:lvl1pPr>
            <a:lvl2pPr marL="0" indent="0">
              <a:buFont typeface="Wingdings" pitchFamily="2" charset="2"/>
              <a:buNone/>
              <a:defRPr sz="3732">
                <a:solidFill>
                  <a:schemeClr val="tx1"/>
                </a:solidFill>
              </a:defRPr>
            </a:lvl2pPr>
            <a:lvl3pPr marL="476132" indent="-463435">
              <a:buFont typeface="Wingdings" pitchFamily="2" charset="2"/>
              <a:buChar char="§"/>
              <a:defRPr sz="3199">
                <a:solidFill>
                  <a:schemeClr val="tx1"/>
                </a:solidFill>
              </a:defRPr>
            </a:lvl3pPr>
            <a:lvl4pPr marL="945914" indent="-463435">
              <a:buFont typeface="Wingdings" pitchFamily="2" charset="2"/>
              <a:buChar char="§"/>
              <a:defRPr sz="3199">
                <a:solidFill>
                  <a:schemeClr val="tx1"/>
                </a:solidFill>
              </a:defRPr>
            </a:lvl4pPr>
            <a:lvl5pPr marL="1428393" indent="-463435">
              <a:buFont typeface="Wingdings" pitchFamily="2" charset="2"/>
              <a:buChar char="§"/>
              <a:defRPr sz="3199">
                <a:solidFill>
                  <a:schemeClr val="tx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652497042"/>
      </p:ext>
    </p:extLst>
  </p:cSld>
  <p:clrMapOvr>
    <a:masterClrMapping/>
  </p:clrMapOvr>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_Agenda">
    <p:spTree>
      <p:nvGrpSpPr>
        <p:cNvPr id="1" name=""/>
        <p:cNvGrpSpPr/>
        <p:nvPr/>
      </p:nvGrpSpPr>
      <p:grpSpPr>
        <a:xfrm>
          <a:off x="0" y="0"/>
          <a:ext cx="0" cy="0"/>
          <a:chOff x="0" y="0"/>
          <a:chExt cx="0" cy="0"/>
        </a:xfrm>
      </p:grpSpPr>
      <p:sp>
        <p:nvSpPr>
          <p:cNvPr id="3" name="Rectangle 2"/>
          <p:cNvSpPr/>
          <p:nvPr userDrawn="1"/>
        </p:nvSpPr>
        <p:spPr>
          <a:xfrm>
            <a:off x="0" y="0"/>
            <a:ext cx="12188825" cy="1452283"/>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895" fontAlgn="auto">
              <a:spcBef>
                <a:spcPts val="0"/>
              </a:spcBef>
              <a:spcAft>
                <a:spcPts val="0"/>
              </a:spcAft>
            </a:pPr>
            <a:endParaRPr lang="en-US">
              <a:solidFill>
                <a:srgbClr val="FFFFFF"/>
              </a:solidFill>
            </a:endParaRPr>
          </a:p>
        </p:txBody>
      </p:sp>
      <p:sp>
        <p:nvSpPr>
          <p:cNvPr id="2" name="Title 1"/>
          <p:cNvSpPr>
            <a:spLocks noGrp="1"/>
          </p:cNvSpPr>
          <p:nvPr>
            <p:ph type="title" hasCustomPrompt="1"/>
          </p:nvPr>
        </p:nvSpPr>
        <p:spPr/>
        <p:txBody>
          <a:bodyPr/>
          <a:lstStyle>
            <a:lvl1pPr>
              <a:defRPr baseline="0">
                <a:solidFill>
                  <a:schemeClr val="bg1"/>
                </a:solidFill>
              </a:defRPr>
            </a:lvl1pPr>
          </a:lstStyle>
          <a:p>
            <a:r>
              <a:rPr lang="en-US" dirty="0" smtClean="0"/>
              <a:t>Click to edit agenda title</a:t>
            </a:r>
            <a:endParaRPr lang="en-US" dirty="0"/>
          </a:p>
        </p:txBody>
      </p:sp>
      <p:sp>
        <p:nvSpPr>
          <p:cNvPr id="6" name="Content Placeholder 6"/>
          <p:cNvSpPr>
            <a:spLocks noGrp="1"/>
          </p:cNvSpPr>
          <p:nvPr>
            <p:ph sz="quarter" idx="14"/>
          </p:nvPr>
        </p:nvSpPr>
        <p:spPr>
          <a:xfrm>
            <a:off x="507868" y="1905000"/>
            <a:ext cx="11173090" cy="4221163"/>
          </a:xfrm>
        </p:spPr>
        <p:txBody>
          <a:bodyPr>
            <a:normAutofit/>
          </a:bodyPr>
          <a:lstStyle>
            <a:lvl1pPr marL="463435" indent="-463435">
              <a:buFont typeface="Wingdings" pitchFamily="2" charset="2"/>
              <a:buChar char="§"/>
              <a:defRPr sz="4799">
                <a:solidFill>
                  <a:schemeClr val="tx1"/>
                </a:solidFill>
              </a:defRPr>
            </a:lvl1pPr>
            <a:lvl2pPr marL="1064418" indent="-454970">
              <a:buFont typeface="Wingdings" pitchFamily="2" charset="2"/>
              <a:buChar char="§"/>
              <a:defRPr sz="3732">
                <a:solidFill>
                  <a:schemeClr val="tx1"/>
                </a:solidFill>
              </a:defRPr>
            </a:lvl2pPr>
            <a:lvl3pPr marL="1682330" indent="-463435">
              <a:buFont typeface="Wingdings" pitchFamily="2" charset="2"/>
              <a:buChar char="§"/>
              <a:defRPr sz="3199">
                <a:solidFill>
                  <a:schemeClr val="tx1"/>
                </a:solidFill>
              </a:defRPr>
            </a:lvl3pPr>
            <a:lvl4pPr marL="2283313" indent="-454970">
              <a:buFont typeface="Wingdings" pitchFamily="2" charset="2"/>
              <a:buChar char="§"/>
              <a:defRPr sz="3199">
                <a:solidFill>
                  <a:schemeClr val="tx1"/>
                </a:solidFill>
              </a:defRPr>
            </a:lvl4pPr>
            <a:lvl5pPr marL="2901225" indent="-463435">
              <a:buFont typeface="Wingdings" pitchFamily="2" charset="2"/>
              <a:buChar char="§"/>
              <a:defRPr sz="3199">
                <a:solidFill>
                  <a:schemeClr val="tx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2279513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_Agenda No Bullets">
    <p:spTree>
      <p:nvGrpSpPr>
        <p:cNvPr id="1" name=""/>
        <p:cNvGrpSpPr/>
        <p:nvPr/>
      </p:nvGrpSpPr>
      <p:grpSpPr>
        <a:xfrm>
          <a:off x="0" y="0"/>
          <a:ext cx="0" cy="0"/>
          <a:chOff x="0" y="0"/>
          <a:chExt cx="0" cy="0"/>
        </a:xfrm>
      </p:grpSpPr>
      <p:sp>
        <p:nvSpPr>
          <p:cNvPr id="4" name="Rectangle 3"/>
          <p:cNvSpPr/>
          <p:nvPr userDrawn="1"/>
        </p:nvSpPr>
        <p:spPr>
          <a:xfrm>
            <a:off x="0" y="0"/>
            <a:ext cx="12188825" cy="1452283"/>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895" fontAlgn="auto">
              <a:spcBef>
                <a:spcPts val="0"/>
              </a:spcBef>
              <a:spcAft>
                <a:spcPts val="0"/>
              </a:spcAft>
            </a:pPr>
            <a:endParaRPr lang="en-US">
              <a:solidFill>
                <a:srgbClr val="FFFFFF"/>
              </a:solidFill>
            </a:endParaRPr>
          </a:p>
        </p:txBody>
      </p:sp>
      <p:sp>
        <p:nvSpPr>
          <p:cNvPr id="2" name="Title 1"/>
          <p:cNvSpPr>
            <a:spLocks noGrp="1"/>
          </p:cNvSpPr>
          <p:nvPr>
            <p:ph type="title" hasCustomPrompt="1"/>
          </p:nvPr>
        </p:nvSpPr>
        <p:spPr/>
        <p:txBody>
          <a:bodyPr/>
          <a:lstStyle>
            <a:lvl1pPr>
              <a:defRPr baseline="0">
                <a:solidFill>
                  <a:schemeClr val="bg1"/>
                </a:solidFill>
              </a:defRPr>
            </a:lvl1pPr>
          </a:lstStyle>
          <a:p>
            <a:r>
              <a:rPr lang="en-US" dirty="0" smtClean="0"/>
              <a:t>Click to edit agenda title</a:t>
            </a:r>
            <a:endParaRPr lang="en-US" dirty="0"/>
          </a:p>
        </p:txBody>
      </p:sp>
      <p:sp>
        <p:nvSpPr>
          <p:cNvPr id="6" name="Content Placeholder 6"/>
          <p:cNvSpPr>
            <a:spLocks noGrp="1"/>
          </p:cNvSpPr>
          <p:nvPr>
            <p:ph sz="quarter" idx="14"/>
          </p:nvPr>
        </p:nvSpPr>
        <p:spPr>
          <a:xfrm>
            <a:off x="507868" y="1905000"/>
            <a:ext cx="11173090" cy="4221163"/>
          </a:xfrm>
        </p:spPr>
        <p:txBody>
          <a:bodyPr>
            <a:normAutofit/>
          </a:bodyPr>
          <a:lstStyle>
            <a:lvl1pPr marL="0" indent="0">
              <a:spcBef>
                <a:spcPts val="1600"/>
              </a:spcBef>
              <a:buFont typeface="Wingdings" pitchFamily="2" charset="2"/>
              <a:buNone/>
              <a:defRPr sz="4799">
                <a:solidFill>
                  <a:schemeClr val="tx1">
                    <a:lumMod val="50000"/>
                  </a:schemeClr>
                </a:solidFill>
              </a:defRPr>
            </a:lvl1pPr>
            <a:lvl2pPr marL="0" indent="0">
              <a:buFont typeface="Wingdings" pitchFamily="2" charset="2"/>
              <a:buNone/>
              <a:defRPr sz="3732">
                <a:solidFill>
                  <a:schemeClr val="tx1"/>
                </a:solidFill>
              </a:defRPr>
            </a:lvl2pPr>
            <a:lvl3pPr marL="476132" indent="-463435">
              <a:buFont typeface="Wingdings" pitchFamily="2" charset="2"/>
              <a:buChar char="§"/>
              <a:defRPr sz="3199">
                <a:solidFill>
                  <a:schemeClr val="tx1"/>
                </a:solidFill>
              </a:defRPr>
            </a:lvl3pPr>
            <a:lvl4pPr marL="945914" indent="-463435">
              <a:buFont typeface="Wingdings" pitchFamily="2" charset="2"/>
              <a:buChar char="§"/>
              <a:defRPr sz="3199">
                <a:solidFill>
                  <a:schemeClr val="tx1"/>
                </a:solidFill>
              </a:defRPr>
            </a:lvl4pPr>
            <a:lvl5pPr marL="1428393" indent="-463435">
              <a:buFont typeface="Wingdings" pitchFamily="2" charset="2"/>
              <a:buChar char="§"/>
              <a:defRPr sz="3199">
                <a:solidFill>
                  <a:schemeClr val="tx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41344444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923461303"/>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74661076"/>
      </p:ext>
    </p:extLst>
  </p:cSld>
  <p:clrMapOvr>
    <a:masterClrMapping/>
  </p:clrMapOvr>
  <p:transition>
    <p:fade/>
  </p:transition>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preserve="1" userDrawn="1">
  <p:cSld name="Black">
    <p:spTree>
      <p:nvGrpSpPr>
        <p:cNvPr id="1" name=""/>
        <p:cNvGrpSpPr/>
        <p:nvPr/>
      </p:nvGrpSpPr>
      <p:grpSpPr>
        <a:xfrm>
          <a:off x="0" y="0"/>
          <a:ext cx="0" cy="0"/>
          <a:chOff x="0" y="0"/>
          <a:chExt cx="0" cy="0"/>
        </a:xfrm>
      </p:grpSpPr>
      <p:sp>
        <p:nvSpPr>
          <p:cNvPr id="6" name="Rectangle 5"/>
          <p:cNvSpPr/>
          <p:nvPr userDrawn="1"/>
        </p:nvSpPr>
        <p:spPr>
          <a:xfrm>
            <a:off x="0" y="0"/>
            <a:ext cx="12188825"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895" fontAlgn="auto">
              <a:spcBef>
                <a:spcPts val="0"/>
              </a:spcBef>
              <a:spcAft>
                <a:spcPts val="0"/>
              </a:spcAft>
            </a:pPr>
            <a:endParaRPr lang="en-US">
              <a:solidFill>
                <a:srgbClr val="FFFFFF"/>
              </a:solidFill>
            </a:endParaRPr>
          </a:p>
        </p:txBody>
      </p:sp>
    </p:spTree>
    <p:extLst>
      <p:ext uri="{BB962C8B-B14F-4D97-AF65-F5344CB8AC3E}">
        <p14:creationId xmlns:p14="http://schemas.microsoft.com/office/powerpoint/2010/main" val="3856564720"/>
      </p:ext>
    </p:extLst>
  </p:cSld>
  <p:clrMapOvr>
    <a:masterClrMapping/>
  </p:clrMapOvr>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Agenda No Bullets">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Click to edit agenda title</a:t>
            </a:r>
            <a:endParaRPr lang="en-US" dirty="0"/>
          </a:p>
        </p:txBody>
      </p:sp>
      <p:sp>
        <p:nvSpPr>
          <p:cNvPr id="6" name="Content Placeholder 6"/>
          <p:cNvSpPr>
            <a:spLocks noGrp="1"/>
          </p:cNvSpPr>
          <p:nvPr>
            <p:ph sz="quarter" idx="14"/>
          </p:nvPr>
        </p:nvSpPr>
        <p:spPr>
          <a:xfrm>
            <a:off x="507868" y="1905000"/>
            <a:ext cx="11173090" cy="4221163"/>
          </a:xfrm>
        </p:spPr>
        <p:txBody>
          <a:bodyPr>
            <a:normAutofit/>
          </a:bodyPr>
          <a:lstStyle>
            <a:lvl1pPr marL="0" indent="0">
              <a:spcBef>
                <a:spcPts val="1600"/>
              </a:spcBef>
              <a:buFont typeface="Wingdings" pitchFamily="2" charset="2"/>
              <a:buNone/>
              <a:defRPr sz="4799">
                <a:solidFill>
                  <a:schemeClr val="tx1">
                    <a:lumMod val="50000"/>
                  </a:schemeClr>
                </a:solidFill>
              </a:defRPr>
            </a:lvl1pPr>
            <a:lvl2pPr marL="0" indent="0">
              <a:buFont typeface="Wingdings" pitchFamily="2" charset="2"/>
              <a:buNone/>
              <a:defRPr sz="3732">
                <a:solidFill>
                  <a:schemeClr val="tx1"/>
                </a:solidFill>
              </a:defRPr>
            </a:lvl2pPr>
            <a:lvl3pPr marL="476132" indent="-463435">
              <a:buFont typeface="Wingdings" pitchFamily="2" charset="2"/>
              <a:buChar char="§"/>
              <a:defRPr sz="3199">
                <a:solidFill>
                  <a:schemeClr val="tx1"/>
                </a:solidFill>
              </a:defRPr>
            </a:lvl3pPr>
            <a:lvl4pPr marL="945914" indent="-463435">
              <a:buFont typeface="Wingdings" pitchFamily="2" charset="2"/>
              <a:buChar char="§"/>
              <a:defRPr sz="3199">
                <a:solidFill>
                  <a:schemeClr val="tx1"/>
                </a:solidFill>
              </a:defRPr>
            </a:lvl4pPr>
            <a:lvl5pPr marL="1428393" indent="-463435">
              <a:buFont typeface="Wingdings" pitchFamily="2" charset="2"/>
              <a:buChar char="§"/>
              <a:defRPr sz="3199">
                <a:solidFill>
                  <a:schemeClr val="tx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47336370"/>
      </p:ext>
    </p:extLst>
  </p:cSld>
  <p:clrMapOvr>
    <a:masterClrMapping/>
  </p:clrMapOvr>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_Agenda">
    <p:spTree>
      <p:nvGrpSpPr>
        <p:cNvPr id="1" name=""/>
        <p:cNvGrpSpPr/>
        <p:nvPr/>
      </p:nvGrpSpPr>
      <p:grpSpPr>
        <a:xfrm>
          <a:off x="0" y="0"/>
          <a:ext cx="0" cy="0"/>
          <a:chOff x="0" y="0"/>
          <a:chExt cx="0" cy="0"/>
        </a:xfrm>
      </p:grpSpPr>
      <p:sp>
        <p:nvSpPr>
          <p:cNvPr id="3" name="Rectangle 2"/>
          <p:cNvSpPr/>
          <p:nvPr userDrawn="1"/>
        </p:nvSpPr>
        <p:spPr>
          <a:xfrm>
            <a:off x="0" y="0"/>
            <a:ext cx="12188825" cy="1452283"/>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895" fontAlgn="auto">
              <a:spcBef>
                <a:spcPts val="0"/>
              </a:spcBef>
              <a:spcAft>
                <a:spcPts val="0"/>
              </a:spcAft>
            </a:pPr>
            <a:endParaRPr lang="en-US">
              <a:solidFill>
                <a:srgbClr val="FFFFFF"/>
              </a:solidFill>
            </a:endParaRPr>
          </a:p>
        </p:txBody>
      </p:sp>
      <p:sp>
        <p:nvSpPr>
          <p:cNvPr id="2" name="Title 1"/>
          <p:cNvSpPr>
            <a:spLocks noGrp="1"/>
          </p:cNvSpPr>
          <p:nvPr>
            <p:ph type="title" hasCustomPrompt="1"/>
          </p:nvPr>
        </p:nvSpPr>
        <p:spPr/>
        <p:txBody>
          <a:bodyPr/>
          <a:lstStyle>
            <a:lvl1pPr>
              <a:defRPr baseline="0">
                <a:solidFill>
                  <a:schemeClr val="bg1"/>
                </a:solidFill>
              </a:defRPr>
            </a:lvl1pPr>
          </a:lstStyle>
          <a:p>
            <a:r>
              <a:rPr lang="en-US" dirty="0" smtClean="0"/>
              <a:t>Click to edit agenda title</a:t>
            </a:r>
            <a:endParaRPr lang="en-US" dirty="0"/>
          </a:p>
        </p:txBody>
      </p:sp>
      <p:sp>
        <p:nvSpPr>
          <p:cNvPr id="6" name="Content Placeholder 6"/>
          <p:cNvSpPr>
            <a:spLocks noGrp="1"/>
          </p:cNvSpPr>
          <p:nvPr>
            <p:ph sz="quarter" idx="14"/>
          </p:nvPr>
        </p:nvSpPr>
        <p:spPr>
          <a:xfrm>
            <a:off x="507868" y="1905000"/>
            <a:ext cx="11173090" cy="4221163"/>
          </a:xfrm>
        </p:spPr>
        <p:txBody>
          <a:bodyPr>
            <a:normAutofit/>
          </a:bodyPr>
          <a:lstStyle>
            <a:lvl1pPr marL="463435" indent="-463435">
              <a:buFont typeface="Wingdings" pitchFamily="2" charset="2"/>
              <a:buChar char="§"/>
              <a:defRPr sz="4799">
                <a:solidFill>
                  <a:schemeClr val="tx1"/>
                </a:solidFill>
              </a:defRPr>
            </a:lvl1pPr>
            <a:lvl2pPr marL="1064418" indent="-454970">
              <a:buFont typeface="Wingdings" pitchFamily="2" charset="2"/>
              <a:buChar char="§"/>
              <a:defRPr sz="3732">
                <a:solidFill>
                  <a:schemeClr val="tx1"/>
                </a:solidFill>
              </a:defRPr>
            </a:lvl2pPr>
            <a:lvl3pPr marL="1682330" indent="-463435">
              <a:buFont typeface="Wingdings" pitchFamily="2" charset="2"/>
              <a:buChar char="§"/>
              <a:defRPr sz="3199">
                <a:solidFill>
                  <a:schemeClr val="tx1"/>
                </a:solidFill>
              </a:defRPr>
            </a:lvl3pPr>
            <a:lvl4pPr marL="2283313" indent="-454970">
              <a:buFont typeface="Wingdings" pitchFamily="2" charset="2"/>
              <a:buChar char="§"/>
              <a:defRPr sz="3199">
                <a:solidFill>
                  <a:schemeClr val="tx1"/>
                </a:solidFill>
              </a:defRPr>
            </a:lvl4pPr>
            <a:lvl5pPr marL="2901225" indent="-463435">
              <a:buFont typeface="Wingdings" pitchFamily="2" charset="2"/>
              <a:buChar char="§"/>
              <a:defRPr sz="3199">
                <a:solidFill>
                  <a:schemeClr val="tx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436845277"/>
      </p:ext>
    </p:extLst>
  </p:cSld>
  <p:clrMapOvr>
    <a:masterClrMapping/>
  </p:clrMapOvr>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smtClean="0"/>
              <a:t>Click to edit title</a:t>
            </a:r>
            <a:endParaRPr lang="en-US" dirty="0"/>
          </a:p>
        </p:txBody>
      </p:sp>
      <p:sp>
        <p:nvSpPr>
          <p:cNvPr id="3" name="Content Placeholder 2"/>
          <p:cNvSpPr>
            <a:spLocks noGrp="1"/>
          </p:cNvSpPr>
          <p:nvPr>
            <p:ph idx="1" hasCustomPrompt="1"/>
          </p:nvPr>
        </p:nvSpPr>
        <p:spPr/>
        <p:txBody>
          <a:bodyPr/>
          <a:lstStyle/>
          <a:p>
            <a:pPr lvl="0"/>
            <a:r>
              <a:rPr lang="en-US" dirty="0" smtClean="0"/>
              <a:t>Click to edit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977645448"/>
      </p:ext>
    </p:extLst>
  </p:cSld>
  <p:clrMapOvr>
    <a:masterClrMapping/>
  </p:clrMapOvr>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23753692"/>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Agenda">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Click to edit agenda title</a:t>
            </a:r>
            <a:endParaRPr lang="en-US" dirty="0"/>
          </a:p>
        </p:txBody>
      </p:sp>
      <p:sp>
        <p:nvSpPr>
          <p:cNvPr id="6" name="Content Placeholder 6"/>
          <p:cNvSpPr>
            <a:spLocks noGrp="1"/>
          </p:cNvSpPr>
          <p:nvPr>
            <p:ph sz="quarter" idx="14"/>
          </p:nvPr>
        </p:nvSpPr>
        <p:spPr>
          <a:xfrm>
            <a:off x="507868" y="1905000"/>
            <a:ext cx="11173090" cy="4221163"/>
          </a:xfrm>
        </p:spPr>
        <p:txBody>
          <a:bodyPr>
            <a:normAutofit/>
          </a:bodyPr>
          <a:lstStyle>
            <a:lvl1pPr marL="463435" indent="-463435">
              <a:buFont typeface="Wingdings" pitchFamily="2" charset="2"/>
              <a:buChar char="§"/>
              <a:defRPr sz="4799">
                <a:solidFill>
                  <a:schemeClr val="tx1"/>
                </a:solidFill>
              </a:defRPr>
            </a:lvl1pPr>
            <a:lvl2pPr marL="1064418" indent="-454970">
              <a:buFont typeface="Wingdings" pitchFamily="2" charset="2"/>
              <a:buChar char="§"/>
              <a:defRPr sz="3732">
                <a:solidFill>
                  <a:schemeClr val="tx1"/>
                </a:solidFill>
              </a:defRPr>
            </a:lvl2pPr>
            <a:lvl3pPr marL="1682330" indent="-463435">
              <a:buFont typeface="Wingdings" pitchFamily="2" charset="2"/>
              <a:buChar char="§"/>
              <a:defRPr sz="3199">
                <a:solidFill>
                  <a:schemeClr val="tx1"/>
                </a:solidFill>
              </a:defRPr>
            </a:lvl3pPr>
            <a:lvl4pPr marL="2283313" indent="-454970">
              <a:buFont typeface="Wingdings" pitchFamily="2" charset="2"/>
              <a:buChar char="§"/>
              <a:defRPr sz="3199">
                <a:solidFill>
                  <a:schemeClr val="tx1"/>
                </a:solidFill>
              </a:defRPr>
            </a:lvl4pPr>
            <a:lvl5pPr marL="2901225" indent="-463435">
              <a:buFont typeface="Wingdings" pitchFamily="2" charset="2"/>
              <a:buChar char="§"/>
              <a:defRPr sz="3199">
                <a:solidFill>
                  <a:schemeClr val="tx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143813350"/>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Section Header">
    <p:spTree>
      <p:nvGrpSpPr>
        <p:cNvPr id="1" name=""/>
        <p:cNvGrpSpPr/>
        <p:nvPr/>
      </p:nvGrpSpPr>
      <p:grpSpPr>
        <a:xfrm>
          <a:off x="0" y="0"/>
          <a:ext cx="0" cy="0"/>
          <a:chOff x="0" y="0"/>
          <a:chExt cx="0" cy="0"/>
        </a:xfrm>
      </p:grpSpPr>
      <p:sp>
        <p:nvSpPr>
          <p:cNvPr id="8" name="Rectangle 7"/>
          <p:cNvSpPr/>
          <p:nvPr userDrawn="1"/>
        </p:nvSpPr>
        <p:spPr>
          <a:xfrm>
            <a:off x="0" y="0"/>
            <a:ext cx="1218882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2" name="Title 1"/>
          <p:cNvSpPr>
            <a:spLocks noGrp="1"/>
          </p:cNvSpPr>
          <p:nvPr>
            <p:ph type="title" hasCustomPrompt="1"/>
          </p:nvPr>
        </p:nvSpPr>
        <p:spPr>
          <a:xfrm>
            <a:off x="1117309" y="830519"/>
            <a:ext cx="9954207" cy="4901688"/>
          </a:xfrm>
        </p:spPr>
        <p:txBody>
          <a:bodyPr anchor="ctr" anchorCtr="0">
            <a:noAutofit/>
          </a:bodyPr>
          <a:lstStyle>
            <a:lvl1pPr algn="l">
              <a:defRPr sz="7998" b="0" cap="none" baseline="0">
                <a:solidFill>
                  <a:srgbClr val="FFFFFF"/>
                </a:solidFill>
              </a:defRPr>
            </a:lvl1pPr>
          </a:lstStyle>
          <a:p>
            <a:r>
              <a:rPr lang="en-US" dirty="0" smtClean="0"/>
              <a:t>Click to edit section title</a:t>
            </a:r>
            <a:endParaRPr lang="en-US" dirty="0"/>
          </a:p>
        </p:txBody>
      </p:sp>
    </p:spTree>
    <p:extLst>
      <p:ext uri="{BB962C8B-B14F-4D97-AF65-F5344CB8AC3E}">
        <p14:creationId xmlns:p14="http://schemas.microsoft.com/office/powerpoint/2010/main" val="928787309"/>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1_Agenda">
    <p:spTree>
      <p:nvGrpSpPr>
        <p:cNvPr id="1" name=""/>
        <p:cNvGrpSpPr/>
        <p:nvPr/>
      </p:nvGrpSpPr>
      <p:grpSpPr>
        <a:xfrm>
          <a:off x="0" y="0"/>
          <a:ext cx="0" cy="0"/>
          <a:chOff x="0" y="0"/>
          <a:chExt cx="0" cy="0"/>
        </a:xfrm>
      </p:grpSpPr>
      <p:sp>
        <p:nvSpPr>
          <p:cNvPr id="3" name="Rectangle 2"/>
          <p:cNvSpPr/>
          <p:nvPr userDrawn="1"/>
        </p:nvSpPr>
        <p:spPr>
          <a:xfrm>
            <a:off x="0" y="0"/>
            <a:ext cx="12188825" cy="1452283"/>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2" name="Title 1"/>
          <p:cNvSpPr>
            <a:spLocks noGrp="1"/>
          </p:cNvSpPr>
          <p:nvPr>
            <p:ph type="title" hasCustomPrompt="1"/>
          </p:nvPr>
        </p:nvSpPr>
        <p:spPr/>
        <p:txBody>
          <a:bodyPr/>
          <a:lstStyle>
            <a:lvl1pPr>
              <a:defRPr baseline="0">
                <a:solidFill>
                  <a:schemeClr val="bg1"/>
                </a:solidFill>
              </a:defRPr>
            </a:lvl1pPr>
          </a:lstStyle>
          <a:p>
            <a:r>
              <a:rPr lang="en-US" dirty="0" smtClean="0"/>
              <a:t>Click to edit agenda title</a:t>
            </a:r>
            <a:endParaRPr lang="en-US" dirty="0"/>
          </a:p>
        </p:txBody>
      </p:sp>
      <p:sp>
        <p:nvSpPr>
          <p:cNvPr id="6" name="Content Placeholder 6"/>
          <p:cNvSpPr>
            <a:spLocks noGrp="1"/>
          </p:cNvSpPr>
          <p:nvPr>
            <p:ph sz="quarter" idx="14"/>
          </p:nvPr>
        </p:nvSpPr>
        <p:spPr>
          <a:xfrm>
            <a:off x="507868" y="1905000"/>
            <a:ext cx="11173090" cy="4221163"/>
          </a:xfrm>
        </p:spPr>
        <p:txBody>
          <a:bodyPr>
            <a:normAutofit/>
          </a:bodyPr>
          <a:lstStyle>
            <a:lvl1pPr marL="463435" indent="-463435">
              <a:buFont typeface="Wingdings" pitchFamily="2" charset="2"/>
              <a:buChar char="§"/>
              <a:defRPr sz="4799">
                <a:solidFill>
                  <a:schemeClr val="tx1"/>
                </a:solidFill>
              </a:defRPr>
            </a:lvl1pPr>
            <a:lvl2pPr marL="1064418" indent="-454970">
              <a:buFont typeface="Wingdings" pitchFamily="2" charset="2"/>
              <a:buChar char="§"/>
              <a:defRPr sz="3732">
                <a:solidFill>
                  <a:schemeClr val="tx1"/>
                </a:solidFill>
              </a:defRPr>
            </a:lvl2pPr>
            <a:lvl3pPr marL="1682330" indent="-463435">
              <a:buFont typeface="Wingdings" pitchFamily="2" charset="2"/>
              <a:buChar char="§"/>
              <a:defRPr sz="3199">
                <a:solidFill>
                  <a:schemeClr val="tx1"/>
                </a:solidFill>
              </a:defRPr>
            </a:lvl3pPr>
            <a:lvl4pPr marL="2283313" indent="-454970">
              <a:buFont typeface="Wingdings" pitchFamily="2" charset="2"/>
              <a:buChar char="§"/>
              <a:defRPr sz="3199">
                <a:solidFill>
                  <a:schemeClr val="tx1"/>
                </a:solidFill>
              </a:defRPr>
            </a:lvl4pPr>
            <a:lvl5pPr marL="2901225" indent="-463435">
              <a:buFont typeface="Wingdings" pitchFamily="2" charset="2"/>
              <a:buChar char="§"/>
              <a:defRPr sz="3199">
                <a:solidFill>
                  <a:schemeClr val="tx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235802550"/>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Blank Color 1 Layout">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512764" y="1768475"/>
            <a:ext cx="11228440" cy="1218795"/>
          </a:xfrm>
        </p:spPr>
        <p:txBody>
          <a:bodyPr/>
          <a:lstStyle>
            <a:lvl1pPr marL="0" indent="0">
              <a:buNone/>
              <a:defRPr sz="8800" i="0" spc="-100" baseline="0">
                <a:gradFill>
                  <a:gsLst>
                    <a:gs pos="0">
                      <a:schemeClr val="tx1"/>
                    </a:gs>
                    <a:gs pos="100000">
                      <a:schemeClr val="tx1"/>
                    </a:gs>
                  </a:gsLst>
                  <a:lin ang="5400000" scaled="0"/>
                </a:gradFill>
                <a:latin typeface="Segoe UI Light" pitchFamily="34" charset="0"/>
              </a:defRPr>
            </a:lvl1pPr>
          </a:lstStyle>
          <a:p>
            <a:pPr lvl="0"/>
            <a:r>
              <a:rPr lang="en-US" dirty="0" smtClean="0"/>
              <a:t>Click to edit Master text styles</a:t>
            </a:r>
          </a:p>
        </p:txBody>
      </p:sp>
      <p:sp>
        <p:nvSpPr>
          <p:cNvPr id="9" name="Text Placeholder 8"/>
          <p:cNvSpPr>
            <a:spLocks noGrp="1"/>
          </p:cNvSpPr>
          <p:nvPr>
            <p:ph type="body" sz="quarter" idx="11"/>
          </p:nvPr>
        </p:nvSpPr>
        <p:spPr>
          <a:xfrm>
            <a:off x="512763" y="3219165"/>
            <a:ext cx="7513637" cy="443198"/>
          </a:xfrm>
        </p:spPr>
        <p:txBody>
          <a:bodyPr/>
          <a:lstStyle>
            <a:lvl1pPr marL="0" indent="0">
              <a:buNone/>
              <a:defRPr spc="-100" baseline="0">
                <a:gradFill>
                  <a:gsLst>
                    <a:gs pos="0">
                      <a:schemeClr val="tx1"/>
                    </a:gs>
                    <a:gs pos="100000">
                      <a:schemeClr val="tx1"/>
                    </a:gs>
                  </a:gsLst>
                  <a:lin ang="5400000" scaled="0"/>
                </a:gradFill>
                <a:latin typeface="Segoe UI Light" pitchFamily="34" charset="0"/>
              </a:defRPr>
            </a:lvl1pPr>
          </a:lstStyle>
          <a:p>
            <a:pPr lvl="0"/>
            <a:r>
              <a:rPr lang="en-US" dirty="0" smtClean="0"/>
              <a:t>Click to edit Master text styles</a:t>
            </a:r>
          </a:p>
        </p:txBody>
      </p:sp>
    </p:spTree>
    <p:extLst>
      <p:ext uri="{BB962C8B-B14F-4D97-AF65-F5344CB8AC3E}">
        <p14:creationId xmlns:p14="http://schemas.microsoft.com/office/powerpoint/2010/main" val="1276084729"/>
      </p:ext>
    </p:extLst>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4_Blank Color 1 Layout">
    <p:bg>
      <p:bgPr>
        <a:solidFill>
          <a:schemeClr val="accent5"/>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512764" y="1768475"/>
            <a:ext cx="11228440" cy="1218795"/>
          </a:xfrm>
        </p:spPr>
        <p:txBody>
          <a:bodyPr/>
          <a:lstStyle>
            <a:lvl1pPr marL="0" indent="0">
              <a:buNone/>
              <a:defRPr lang="en-US" sz="8800" i="0" kern="1200" spc="-100" baseline="0" dirty="0" smtClean="0">
                <a:gradFill>
                  <a:gsLst>
                    <a:gs pos="0">
                      <a:schemeClr val="tx1"/>
                    </a:gs>
                    <a:gs pos="100000">
                      <a:schemeClr val="tx1"/>
                    </a:gs>
                  </a:gsLst>
                  <a:lin ang="5400000" scaled="0"/>
                </a:gradFill>
                <a:latin typeface="Segoe UI Light" pitchFamily="34" charset="0"/>
                <a:ea typeface="+mn-ea"/>
                <a:cs typeface="+mn-cs"/>
              </a:defRPr>
            </a:lvl1pPr>
          </a:lstStyle>
          <a:p>
            <a:pPr lvl="0"/>
            <a:r>
              <a:rPr lang="en-US" dirty="0" smtClean="0"/>
              <a:t>Click to edit Master text styles</a:t>
            </a:r>
          </a:p>
        </p:txBody>
      </p:sp>
      <p:sp>
        <p:nvSpPr>
          <p:cNvPr id="4" name="Text Placeholder 8"/>
          <p:cNvSpPr>
            <a:spLocks noGrp="1"/>
          </p:cNvSpPr>
          <p:nvPr>
            <p:ph type="body" sz="quarter" idx="11"/>
          </p:nvPr>
        </p:nvSpPr>
        <p:spPr>
          <a:xfrm>
            <a:off x="512763" y="3219165"/>
            <a:ext cx="7513637" cy="443198"/>
          </a:xfrm>
        </p:spPr>
        <p:txBody>
          <a:bodyPr/>
          <a:lstStyle>
            <a:lvl1pPr marL="0" indent="0">
              <a:buNone/>
              <a:defRPr lang="en-US" sz="3200" kern="1200" spc="-100" baseline="0" dirty="0">
                <a:gradFill>
                  <a:gsLst>
                    <a:gs pos="0">
                      <a:schemeClr val="tx1"/>
                    </a:gs>
                    <a:gs pos="100000">
                      <a:schemeClr val="tx1"/>
                    </a:gs>
                  </a:gsLst>
                  <a:lin ang="5400000" scaled="0"/>
                </a:gradFill>
                <a:latin typeface="Segoe UI Light" pitchFamily="34" charset="0"/>
                <a:ea typeface="+mn-ea"/>
                <a:cs typeface="+mn-cs"/>
              </a:defRPr>
            </a:lvl1pPr>
          </a:lstStyle>
          <a:p>
            <a:pPr lvl="0"/>
            <a:r>
              <a:rPr lang="en-US" dirty="0" smtClean="0"/>
              <a:t>Click to edit Master text styles</a:t>
            </a:r>
          </a:p>
        </p:txBody>
      </p:sp>
    </p:spTree>
    <p:extLst>
      <p:ext uri="{BB962C8B-B14F-4D97-AF65-F5344CB8AC3E}">
        <p14:creationId xmlns:p14="http://schemas.microsoft.com/office/powerpoint/2010/main" val="828172267"/>
      </p:ext>
    </p:extLst>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3_Blank Color 1 Layout">
    <p:bg>
      <p:bgPr>
        <a:solidFill>
          <a:srgbClr val="9B4F96"/>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512764" y="1768475"/>
            <a:ext cx="11228440" cy="1218795"/>
          </a:xfrm>
        </p:spPr>
        <p:txBody>
          <a:bodyPr/>
          <a:lstStyle>
            <a:lvl1pPr marL="0" indent="0">
              <a:buNone/>
              <a:defRPr lang="en-US" sz="8800" i="0" kern="1200" spc="-100" baseline="0" dirty="0" smtClean="0">
                <a:gradFill>
                  <a:gsLst>
                    <a:gs pos="0">
                      <a:schemeClr val="tx1"/>
                    </a:gs>
                    <a:gs pos="100000">
                      <a:schemeClr val="tx1"/>
                    </a:gs>
                  </a:gsLst>
                  <a:lin ang="5400000" scaled="0"/>
                </a:gradFill>
                <a:latin typeface="Segoe UI Light" pitchFamily="34" charset="0"/>
                <a:ea typeface="+mn-ea"/>
                <a:cs typeface="+mn-cs"/>
              </a:defRPr>
            </a:lvl1pPr>
          </a:lstStyle>
          <a:p>
            <a:pPr lvl="0"/>
            <a:r>
              <a:rPr lang="en-US" dirty="0" smtClean="0"/>
              <a:t>Click to edit Master text styles</a:t>
            </a:r>
          </a:p>
        </p:txBody>
      </p:sp>
      <p:sp>
        <p:nvSpPr>
          <p:cNvPr id="4" name="Text Placeholder 8"/>
          <p:cNvSpPr>
            <a:spLocks noGrp="1"/>
          </p:cNvSpPr>
          <p:nvPr>
            <p:ph type="body" sz="quarter" idx="11"/>
          </p:nvPr>
        </p:nvSpPr>
        <p:spPr>
          <a:xfrm>
            <a:off x="512763" y="3219165"/>
            <a:ext cx="7513637" cy="443198"/>
          </a:xfrm>
        </p:spPr>
        <p:txBody>
          <a:bodyPr/>
          <a:lstStyle>
            <a:lvl1pPr marL="0" indent="0">
              <a:buNone/>
              <a:defRPr lang="en-US" sz="3200" kern="1200" spc="-100" baseline="0" dirty="0">
                <a:gradFill>
                  <a:gsLst>
                    <a:gs pos="0">
                      <a:schemeClr val="tx1"/>
                    </a:gs>
                    <a:gs pos="100000">
                      <a:schemeClr val="tx1"/>
                    </a:gs>
                  </a:gsLst>
                  <a:lin ang="5400000" scaled="0"/>
                </a:gradFill>
                <a:latin typeface="Segoe UI Light" pitchFamily="34" charset="0"/>
                <a:ea typeface="+mn-ea"/>
                <a:cs typeface="+mn-cs"/>
              </a:defRPr>
            </a:lvl1pPr>
          </a:lstStyle>
          <a:p>
            <a:pPr lvl="0"/>
            <a:r>
              <a:rPr lang="en-US" dirty="0" smtClean="0"/>
              <a:t>Click to edit Master text styles</a:t>
            </a:r>
          </a:p>
        </p:txBody>
      </p:sp>
    </p:spTree>
    <p:extLst>
      <p:ext uri="{BB962C8B-B14F-4D97-AF65-F5344CB8AC3E}">
        <p14:creationId xmlns:p14="http://schemas.microsoft.com/office/powerpoint/2010/main" val="2406637738"/>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4.xml"/><Relationship Id="rId13" Type="http://schemas.openxmlformats.org/officeDocument/2006/relationships/slideLayout" Target="../slideLayouts/slideLayout19.xml"/><Relationship Id="rId3" Type="http://schemas.openxmlformats.org/officeDocument/2006/relationships/slideLayout" Target="../slideLayouts/slideLayout9.xml"/><Relationship Id="rId7" Type="http://schemas.openxmlformats.org/officeDocument/2006/relationships/slideLayout" Target="../slideLayouts/slideLayout13.xml"/><Relationship Id="rId12" Type="http://schemas.openxmlformats.org/officeDocument/2006/relationships/slideLayout" Target="../slideLayouts/slideLayout18.xml"/><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slideLayout" Target="../slideLayouts/slideLayout12.xml"/><Relationship Id="rId11" Type="http://schemas.openxmlformats.org/officeDocument/2006/relationships/slideLayout" Target="../slideLayouts/slideLayout17.xml"/><Relationship Id="rId5" Type="http://schemas.openxmlformats.org/officeDocument/2006/relationships/slideLayout" Target="../slideLayouts/slideLayout11.xml"/><Relationship Id="rId10" Type="http://schemas.openxmlformats.org/officeDocument/2006/relationships/slideLayout" Target="../slideLayouts/slideLayout16.xml"/><Relationship Id="rId4" Type="http://schemas.openxmlformats.org/officeDocument/2006/relationships/slideLayout" Target="../slideLayouts/slideLayout10.xml"/><Relationship Id="rId9" Type="http://schemas.openxmlformats.org/officeDocument/2006/relationships/slideLayout" Target="../slideLayouts/slideLayout15.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20.xml"/></Relationships>
</file>

<file path=ppt/slideMasters/_rels/slideMaster4.xml.rels><?xml version="1.0" encoding="UTF-8" standalone="yes"?>
<Relationships xmlns="http://schemas.openxmlformats.org/package/2006/relationships"><Relationship Id="rId2" Type="http://schemas.openxmlformats.org/officeDocument/2006/relationships/theme" Target="../theme/theme4.xml"/><Relationship Id="rId1" Type="http://schemas.openxmlformats.org/officeDocument/2006/relationships/slideLayout" Target="../slideLayouts/slideLayout21.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24.xml"/><Relationship Id="rId2" Type="http://schemas.openxmlformats.org/officeDocument/2006/relationships/slideLayout" Target="../slideLayouts/slideLayout23.xml"/><Relationship Id="rId1" Type="http://schemas.openxmlformats.org/officeDocument/2006/relationships/slideLayout" Target="../slideLayouts/slideLayout22.xml"/><Relationship Id="rId4" Type="http://schemas.openxmlformats.org/officeDocument/2006/relationships/theme" Target="../theme/theme5.xml"/></Relationships>
</file>

<file path=ppt/slideMasters/_rels/slideMaster6.xml.rels><?xml version="1.0" encoding="UTF-8" standalone="yes"?>
<Relationships xmlns="http://schemas.openxmlformats.org/package/2006/relationships"><Relationship Id="rId3" Type="http://schemas.openxmlformats.org/officeDocument/2006/relationships/slideLayout" Target="../slideLayouts/slideLayout27.xml"/><Relationship Id="rId7" Type="http://schemas.openxmlformats.org/officeDocument/2006/relationships/theme" Target="../theme/theme6.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5" Type="http://schemas.openxmlformats.org/officeDocument/2006/relationships/slideLayout" Target="../slideLayouts/slideLayout29.xml"/><Relationship Id="rId4" Type="http://schemas.openxmlformats.org/officeDocument/2006/relationships/slideLayout" Target="../slideLayouts/slideLayout28.xml"/></Relationships>
</file>

<file path=ppt/slideMasters/_rels/slideMaster7.xml.rels><?xml version="1.0" encoding="UTF-8" standalone="yes"?>
<Relationships xmlns="http://schemas.openxmlformats.org/package/2006/relationships"><Relationship Id="rId3" Type="http://schemas.openxmlformats.org/officeDocument/2006/relationships/slideLayout" Target="../slideLayouts/slideLayout33.xml"/><Relationship Id="rId2" Type="http://schemas.openxmlformats.org/officeDocument/2006/relationships/slideLayout" Target="../slideLayouts/slideLayout32.xml"/><Relationship Id="rId1" Type="http://schemas.openxmlformats.org/officeDocument/2006/relationships/slideLayout" Target="../slideLayouts/slideLayout31.xml"/><Relationship Id="rId5" Type="http://schemas.openxmlformats.org/officeDocument/2006/relationships/theme" Target="../theme/theme7.xml"/><Relationship Id="rId4" Type="http://schemas.openxmlformats.org/officeDocument/2006/relationships/slideLayout" Target="../slideLayouts/slideLayout3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BFBFB"/>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9113" y="228600"/>
            <a:ext cx="11149012" cy="747713"/>
          </a:xfrm>
          <a:prstGeom prst="rect">
            <a:avLst/>
          </a:prstGeom>
        </p:spPr>
        <p:txBody>
          <a:bodyPr vert="horz" wrap="square" lIns="0" tIns="0" rIns="0" bIns="0" rtlCol="0" anchor="t">
            <a:spAutoFit/>
          </a:bodyPr>
          <a:lstStyle/>
          <a:p>
            <a:pPr lvl="0"/>
            <a:r>
              <a:rPr lang="en-US" dirty="0" smtClean="0"/>
              <a:t>Click to edit Master title style</a:t>
            </a:r>
            <a:endParaRPr lang="en-US" dirty="0"/>
          </a:p>
        </p:txBody>
      </p:sp>
      <p:sp>
        <p:nvSpPr>
          <p:cNvPr id="3" name="Text Placeholder 2"/>
          <p:cNvSpPr>
            <a:spLocks noGrp="1"/>
          </p:cNvSpPr>
          <p:nvPr>
            <p:ph type="body" idx="1"/>
          </p:nvPr>
        </p:nvSpPr>
        <p:spPr>
          <a:xfrm>
            <a:off x="519113" y="1447800"/>
            <a:ext cx="11149012" cy="1085850"/>
          </a:xfrm>
          <a:prstGeom prst="rect">
            <a:avLst/>
          </a:prstGeom>
        </p:spPr>
        <p:txBody>
          <a:bodyPr vert="horz" wrap="square" lIns="0" tIns="0" rIns="0" bIns="0" rtlCol="0">
            <a:spAutoFit/>
          </a:bodyPr>
          <a:lstStyle/>
          <a:p>
            <a:pPr lvl="0"/>
            <a:r>
              <a:rPr lang="en-US" dirty="0" smtClean="0"/>
              <a:t>Click to edit Master text styles</a:t>
            </a:r>
          </a:p>
          <a:p>
            <a:pPr lvl="1"/>
            <a:r>
              <a:rPr lang="en-US" dirty="0" smtClean="0"/>
              <a:t>Second level</a:t>
            </a:r>
          </a:p>
          <a:p>
            <a:pPr lvl="2"/>
            <a:r>
              <a:rPr lang="en-US" dirty="0" smtClean="0"/>
              <a:t>Third level</a:t>
            </a:r>
          </a:p>
        </p:txBody>
      </p:sp>
    </p:spTree>
  </p:cSld>
  <p:clrMap bg1="lt1" tx1="dk1" bg2="lt2" tx2="dk2" accent1="accent1" accent2="accent2" accent3="accent3" accent4="accent4" accent5="accent5" accent6="accent6" hlink="hlink" folHlink="folHlink"/>
  <p:sldLayoutIdLst>
    <p:sldLayoutId id="2147483770" r:id="rId1"/>
    <p:sldLayoutId id="2147483773" r:id="rId2"/>
    <p:sldLayoutId id="2147483774" r:id="rId3"/>
    <p:sldLayoutId id="2147483862" r:id="rId4"/>
    <p:sldLayoutId id="2147483865" r:id="rId5"/>
    <p:sldLayoutId id="2147483867" r:id="rId6"/>
  </p:sldLayoutIdLst>
  <p:transition>
    <p:fade/>
  </p:transition>
  <p:txStyles>
    <p:titleStyle>
      <a:lvl1pPr algn="l" defTabSz="912813" rtl="0" fontAlgn="base">
        <a:lnSpc>
          <a:spcPct val="90000"/>
        </a:lnSpc>
        <a:spcBef>
          <a:spcPct val="0"/>
        </a:spcBef>
        <a:spcAft>
          <a:spcPct val="0"/>
        </a:spcAft>
        <a:defRPr lang="en-US" sz="5400" kern="1200" spc="-100" dirty="0">
          <a:ln w="3175">
            <a:noFill/>
          </a:ln>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Segoe UI Light" pitchFamily="34" charset="0"/>
          <a:ea typeface="+mn-ea"/>
          <a:cs typeface="+mn-cs"/>
        </a:defRPr>
      </a:lvl1pPr>
      <a:lvl2pPr algn="l" defTabSz="912813" rtl="0" fontAlgn="base">
        <a:lnSpc>
          <a:spcPct val="90000"/>
        </a:lnSpc>
        <a:spcBef>
          <a:spcPct val="0"/>
        </a:spcBef>
        <a:spcAft>
          <a:spcPct val="0"/>
        </a:spcAft>
        <a:defRPr sz="5400">
          <a:solidFill>
            <a:schemeClr val="tx1"/>
          </a:solidFill>
          <a:latin typeface="Segoe UI Light" pitchFamily="34" charset="0"/>
        </a:defRPr>
      </a:lvl2pPr>
      <a:lvl3pPr algn="l" defTabSz="912813" rtl="0" fontAlgn="base">
        <a:lnSpc>
          <a:spcPct val="90000"/>
        </a:lnSpc>
        <a:spcBef>
          <a:spcPct val="0"/>
        </a:spcBef>
        <a:spcAft>
          <a:spcPct val="0"/>
        </a:spcAft>
        <a:defRPr sz="5400">
          <a:solidFill>
            <a:schemeClr val="tx1"/>
          </a:solidFill>
          <a:latin typeface="Segoe UI Light" pitchFamily="34" charset="0"/>
        </a:defRPr>
      </a:lvl3pPr>
      <a:lvl4pPr algn="l" defTabSz="912813" rtl="0" fontAlgn="base">
        <a:lnSpc>
          <a:spcPct val="90000"/>
        </a:lnSpc>
        <a:spcBef>
          <a:spcPct val="0"/>
        </a:spcBef>
        <a:spcAft>
          <a:spcPct val="0"/>
        </a:spcAft>
        <a:defRPr sz="5400">
          <a:solidFill>
            <a:schemeClr val="tx1"/>
          </a:solidFill>
          <a:latin typeface="Segoe UI Light" pitchFamily="34" charset="0"/>
        </a:defRPr>
      </a:lvl4pPr>
      <a:lvl5pPr algn="l" defTabSz="912813" rtl="0" fontAlgn="base">
        <a:lnSpc>
          <a:spcPct val="90000"/>
        </a:lnSpc>
        <a:spcBef>
          <a:spcPct val="0"/>
        </a:spcBef>
        <a:spcAft>
          <a:spcPct val="0"/>
        </a:spcAft>
        <a:defRPr sz="5400">
          <a:solidFill>
            <a:schemeClr val="tx1"/>
          </a:solidFill>
          <a:latin typeface="Segoe UI Light" pitchFamily="34" charset="0"/>
        </a:defRPr>
      </a:lvl5pPr>
      <a:lvl6pPr marL="457200" algn="l" defTabSz="912813" rtl="0" fontAlgn="base">
        <a:lnSpc>
          <a:spcPct val="90000"/>
        </a:lnSpc>
        <a:spcBef>
          <a:spcPct val="0"/>
        </a:spcBef>
        <a:spcAft>
          <a:spcPct val="0"/>
        </a:spcAft>
        <a:defRPr sz="5400">
          <a:solidFill>
            <a:schemeClr val="tx1"/>
          </a:solidFill>
          <a:latin typeface="Segoe UI Light" pitchFamily="34" charset="0"/>
        </a:defRPr>
      </a:lvl6pPr>
      <a:lvl7pPr marL="914400" algn="l" defTabSz="912813" rtl="0" fontAlgn="base">
        <a:lnSpc>
          <a:spcPct val="90000"/>
        </a:lnSpc>
        <a:spcBef>
          <a:spcPct val="0"/>
        </a:spcBef>
        <a:spcAft>
          <a:spcPct val="0"/>
        </a:spcAft>
        <a:defRPr sz="5400">
          <a:solidFill>
            <a:schemeClr val="tx1"/>
          </a:solidFill>
          <a:latin typeface="Segoe UI Light" pitchFamily="34" charset="0"/>
        </a:defRPr>
      </a:lvl7pPr>
      <a:lvl8pPr marL="1371600" algn="l" defTabSz="912813" rtl="0" fontAlgn="base">
        <a:lnSpc>
          <a:spcPct val="90000"/>
        </a:lnSpc>
        <a:spcBef>
          <a:spcPct val="0"/>
        </a:spcBef>
        <a:spcAft>
          <a:spcPct val="0"/>
        </a:spcAft>
        <a:defRPr sz="5400">
          <a:solidFill>
            <a:schemeClr val="tx1"/>
          </a:solidFill>
          <a:latin typeface="Segoe UI Light" pitchFamily="34" charset="0"/>
        </a:defRPr>
      </a:lvl8pPr>
      <a:lvl9pPr marL="1828800" algn="l" defTabSz="912813" rtl="0" fontAlgn="base">
        <a:lnSpc>
          <a:spcPct val="90000"/>
        </a:lnSpc>
        <a:spcBef>
          <a:spcPct val="0"/>
        </a:spcBef>
        <a:spcAft>
          <a:spcPct val="0"/>
        </a:spcAft>
        <a:defRPr sz="5400">
          <a:solidFill>
            <a:schemeClr val="tx1"/>
          </a:solidFill>
          <a:latin typeface="Segoe UI Light" pitchFamily="34" charset="0"/>
        </a:defRPr>
      </a:lvl9pPr>
    </p:titleStyle>
    <p:bodyStyle>
      <a:lvl1pPr marL="346075" indent="-346075" algn="l" defTabSz="912813" rtl="0" fontAlgn="base">
        <a:lnSpc>
          <a:spcPct val="90000"/>
        </a:lnSpc>
        <a:spcBef>
          <a:spcPct val="20000"/>
        </a:spcBef>
        <a:spcAft>
          <a:spcPct val="0"/>
        </a:spcAft>
        <a:buSzPct val="90000"/>
        <a:buFont typeface="Arial" pitchFamily="34" charset="0"/>
        <a:buChar char="•"/>
        <a:defRPr sz="32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j-lt"/>
          <a:ea typeface="+mn-ea"/>
          <a:cs typeface="+mn-cs"/>
        </a:defRPr>
      </a:lvl1pPr>
      <a:lvl2pPr marL="630238" indent="-284163" algn="l" defTabSz="912813" rtl="0" fontAlgn="base">
        <a:lnSpc>
          <a:spcPct val="90000"/>
        </a:lnSpc>
        <a:spcBef>
          <a:spcPct val="20000"/>
        </a:spcBef>
        <a:spcAft>
          <a:spcPct val="0"/>
        </a:spcAft>
        <a:buSzPct val="90000"/>
        <a:buFont typeface="Arial" pitchFamily="34" charset="0"/>
        <a:buChar char="•"/>
        <a:tabLst>
          <a:tab pos="630238" algn="l"/>
        </a:tabLst>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2pPr>
      <a:lvl3pPr marL="914400" indent="-284163" algn="l" defTabSz="912813" rtl="0" fontAlgn="base">
        <a:lnSpc>
          <a:spcPct val="90000"/>
        </a:lnSpc>
        <a:spcBef>
          <a:spcPct val="20000"/>
        </a:spcBef>
        <a:spcAft>
          <a:spcPct val="0"/>
        </a:spcAft>
        <a:buSzPct val="90000"/>
        <a:buFont typeface="Arial" pitchFamily="34" charset="0"/>
        <a:buChar char="•"/>
        <a:defRPr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3pPr>
      <a:lvl4pPr marL="1482725" indent="-223838" algn="l" defTabSz="912813" rtl="0" fontAlgn="base">
        <a:lnSpc>
          <a:spcPct val="90000"/>
        </a:lnSpc>
        <a:spcBef>
          <a:spcPct val="20000"/>
        </a:spcBef>
        <a:spcAft>
          <a:spcPct val="0"/>
        </a:spcAft>
        <a:buSzPct val="90000"/>
        <a:buFont typeface="Arial" pitchFamily="34" charset="0"/>
        <a:buChar char="•"/>
        <a:tabLst>
          <a:tab pos="914400" algn="l"/>
        </a:tabLst>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4pPr>
      <a:lvl5pPr marL="1482725" algn="l" defTabSz="912813" rtl="0" fontAlgn="base">
        <a:lnSpc>
          <a:spcPct val="90000"/>
        </a:lnSpc>
        <a:spcBef>
          <a:spcPct val="20000"/>
        </a:spcBef>
        <a:spcAft>
          <a:spcPct val="0"/>
        </a:spcAft>
        <a:buSzPct val="90000"/>
        <a:buFont typeface="Arial" pitchFamily="34" charset="0"/>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accent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9113" y="228600"/>
            <a:ext cx="11149012" cy="747713"/>
          </a:xfrm>
          <a:prstGeom prst="rect">
            <a:avLst/>
          </a:prstGeom>
        </p:spPr>
        <p:txBody>
          <a:bodyPr vert="horz" wrap="square" lIns="0" tIns="0" rIns="0" bIns="0" rtlCol="0" anchor="t">
            <a:sp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519113" y="1447800"/>
            <a:ext cx="11149012" cy="1085850"/>
          </a:xfrm>
          <a:prstGeom prst="rect">
            <a:avLst/>
          </a:prstGeom>
        </p:spPr>
        <p:txBody>
          <a:bodyPr vert="horz" wrap="square" lIns="0" tIns="0" rIns="0" bIns="0" rtlCol="0">
            <a:spAutoFit/>
          </a:bodyPr>
          <a:lstStyle/>
          <a:p>
            <a:pPr lvl="0"/>
            <a:r>
              <a:rPr lang="en-US" dirty="0" smtClean="0"/>
              <a:t>Click to edit Master text styles</a:t>
            </a:r>
          </a:p>
          <a:p>
            <a:pPr lvl="1"/>
            <a:r>
              <a:rPr lang="en-US" dirty="0" smtClean="0"/>
              <a:t>Second level</a:t>
            </a:r>
          </a:p>
          <a:p>
            <a:pPr lvl="2"/>
            <a:r>
              <a:rPr lang="en-US" dirty="0" smtClean="0"/>
              <a:t>Third level</a:t>
            </a:r>
          </a:p>
        </p:txBody>
      </p:sp>
    </p:spTree>
  </p:cSld>
  <p:clrMap bg1="dk1" tx1="lt1" bg2="dk2" tx2="lt2" accent1="accent1" accent2="accent2" accent3="accent3" accent4="accent4" accent5="accent5" accent6="accent6" hlink="hlink" folHlink="folHlink"/>
  <p:sldLayoutIdLst>
    <p:sldLayoutId id="2147483778" r:id="rId1"/>
    <p:sldLayoutId id="2147483779" r:id="rId2"/>
    <p:sldLayoutId id="2147483780" r:id="rId3"/>
    <p:sldLayoutId id="2147483781" r:id="rId4"/>
    <p:sldLayoutId id="2147483782" r:id="rId5"/>
    <p:sldLayoutId id="2147483783" r:id="rId6"/>
    <p:sldLayoutId id="2147483775" r:id="rId7"/>
    <p:sldLayoutId id="2147483784" r:id="rId8"/>
    <p:sldLayoutId id="2147483785" r:id="rId9"/>
    <p:sldLayoutId id="2147483786" r:id="rId10"/>
    <p:sldLayoutId id="2147483787" r:id="rId11"/>
    <p:sldLayoutId id="2147483788" r:id="rId12"/>
    <p:sldLayoutId id="2147483861" r:id="rId13"/>
  </p:sldLayoutIdLst>
  <p:transition>
    <p:fade/>
  </p:transition>
  <p:txStyles>
    <p:titleStyle>
      <a:lvl1pPr algn="l" defTabSz="912813" rtl="0" fontAlgn="base">
        <a:lnSpc>
          <a:spcPct val="90000"/>
        </a:lnSpc>
        <a:spcBef>
          <a:spcPct val="0"/>
        </a:spcBef>
        <a:spcAft>
          <a:spcPct val="0"/>
        </a:spcAft>
        <a:defRPr lang="en-US" sz="5400" kern="1200" spc="-100" dirty="0">
          <a:ln w="3175">
            <a:noFill/>
          </a:ln>
          <a:gradFill flip="none" rotWithShape="1">
            <a:gsLst>
              <a:gs pos="0">
                <a:schemeClr val="tx1">
                  <a:lumMod val="75000"/>
                  <a:lumOff val="25000"/>
                </a:schemeClr>
              </a:gs>
              <a:gs pos="86000">
                <a:schemeClr val="tx1">
                  <a:lumMod val="75000"/>
                  <a:lumOff val="25000"/>
                </a:schemeClr>
              </a:gs>
            </a:gsLst>
            <a:lin ang="5400000" scaled="0"/>
            <a:tileRect/>
          </a:gradFill>
          <a:latin typeface="Segoe UI Light" pitchFamily="34" charset="0"/>
          <a:ea typeface="+mn-ea"/>
          <a:cs typeface="Arial" charset="0"/>
        </a:defRPr>
      </a:lvl1pPr>
      <a:lvl2pPr algn="l" defTabSz="912813" rtl="0" fontAlgn="base">
        <a:lnSpc>
          <a:spcPct val="90000"/>
        </a:lnSpc>
        <a:spcBef>
          <a:spcPct val="0"/>
        </a:spcBef>
        <a:spcAft>
          <a:spcPct val="0"/>
        </a:spcAft>
        <a:defRPr sz="5400">
          <a:solidFill>
            <a:schemeClr val="tx1"/>
          </a:solidFill>
          <a:latin typeface="Segoe UI Light" pitchFamily="34" charset="0"/>
          <a:cs typeface="Arial" pitchFamily="34" charset="0"/>
        </a:defRPr>
      </a:lvl2pPr>
      <a:lvl3pPr algn="l" defTabSz="912813" rtl="0" fontAlgn="base">
        <a:lnSpc>
          <a:spcPct val="90000"/>
        </a:lnSpc>
        <a:spcBef>
          <a:spcPct val="0"/>
        </a:spcBef>
        <a:spcAft>
          <a:spcPct val="0"/>
        </a:spcAft>
        <a:defRPr sz="5400">
          <a:solidFill>
            <a:schemeClr val="tx1"/>
          </a:solidFill>
          <a:latin typeface="Segoe UI Light" pitchFamily="34" charset="0"/>
          <a:cs typeface="Arial" pitchFamily="34" charset="0"/>
        </a:defRPr>
      </a:lvl3pPr>
      <a:lvl4pPr algn="l" defTabSz="912813" rtl="0" fontAlgn="base">
        <a:lnSpc>
          <a:spcPct val="90000"/>
        </a:lnSpc>
        <a:spcBef>
          <a:spcPct val="0"/>
        </a:spcBef>
        <a:spcAft>
          <a:spcPct val="0"/>
        </a:spcAft>
        <a:defRPr sz="5400">
          <a:solidFill>
            <a:schemeClr val="tx1"/>
          </a:solidFill>
          <a:latin typeface="Segoe UI Light" pitchFamily="34" charset="0"/>
          <a:cs typeface="Arial" pitchFamily="34" charset="0"/>
        </a:defRPr>
      </a:lvl4pPr>
      <a:lvl5pPr algn="l" defTabSz="912813" rtl="0" fontAlgn="base">
        <a:lnSpc>
          <a:spcPct val="90000"/>
        </a:lnSpc>
        <a:spcBef>
          <a:spcPct val="0"/>
        </a:spcBef>
        <a:spcAft>
          <a:spcPct val="0"/>
        </a:spcAft>
        <a:defRPr sz="5400">
          <a:solidFill>
            <a:schemeClr val="tx1"/>
          </a:solidFill>
          <a:latin typeface="Segoe UI Light" pitchFamily="34" charset="0"/>
          <a:cs typeface="Arial" pitchFamily="34" charset="0"/>
        </a:defRPr>
      </a:lvl5pPr>
      <a:lvl6pPr marL="457200" algn="l" defTabSz="912813" rtl="0" fontAlgn="base">
        <a:lnSpc>
          <a:spcPct val="90000"/>
        </a:lnSpc>
        <a:spcBef>
          <a:spcPct val="0"/>
        </a:spcBef>
        <a:spcAft>
          <a:spcPct val="0"/>
        </a:spcAft>
        <a:defRPr sz="5400">
          <a:solidFill>
            <a:schemeClr val="tx1"/>
          </a:solidFill>
          <a:latin typeface="Segoe UI Light" pitchFamily="34" charset="0"/>
          <a:cs typeface="Arial" pitchFamily="34" charset="0"/>
        </a:defRPr>
      </a:lvl6pPr>
      <a:lvl7pPr marL="914400" algn="l" defTabSz="912813" rtl="0" fontAlgn="base">
        <a:lnSpc>
          <a:spcPct val="90000"/>
        </a:lnSpc>
        <a:spcBef>
          <a:spcPct val="0"/>
        </a:spcBef>
        <a:spcAft>
          <a:spcPct val="0"/>
        </a:spcAft>
        <a:defRPr sz="5400">
          <a:solidFill>
            <a:schemeClr val="tx1"/>
          </a:solidFill>
          <a:latin typeface="Segoe UI Light" pitchFamily="34" charset="0"/>
          <a:cs typeface="Arial" pitchFamily="34" charset="0"/>
        </a:defRPr>
      </a:lvl7pPr>
      <a:lvl8pPr marL="1371600" algn="l" defTabSz="912813" rtl="0" fontAlgn="base">
        <a:lnSpc>
          <a:spcPct val="90000"/>
        </a:lnSpc>
        <a:spcBef>
          <a:spcPct val="0"/>
        </a:spcBef>
        <a:spcAft>
          <a:spcPct val="0"/>
        </a:spcAft>
        <a:defRPr sz="5400">
          <a:solidFill>
            <a:schemeClr val="tx1"/>
          </a:solidFill>
          <a:latin typeface="Segoe UI Light" pitchFamily="34" charset="0"/>
          <a:cs typeface="Arial" pitchFamily="34" charset="0"/>
        </a:defRPr>
      </a:lvl8pPr>
      <a:lvl9pPr marL="1828800" algn="l" defTabSz="912813" rtl="0" fontAlgn="base">
        <a:lnSpc>
          <a:spcPct val="90000"/>
        </a:lnSpc>
        <a:spcBef>
          <a:spcPct val="0"/>
        </a:spcBef>
        <a:spcAft>
          <a:spcPct val="0"/>
        </a:spcAft>
        <a:defRPr sz="5400">
          <a:solidFill>
            <a:schemeClr val="tx1"/>
          </a:solidFill>
          <a:latin typeface="Segoe UI Light" pitchFamily="34" charset="0"/>
          <a:cs typeface="Arial" pitchFamily="34" charset="0"/>
        </a:defRPr>
      </a:lvl9pPr>
    </p:titleStyle>
    <p:bodyStyle>
      <a:lvl1pPr marL="346075" indent="-346075" algn="l" defTabSz="912813" rtl="0" fontAlgn="base">
        <a:lnSpc>
          <a:spcPct val="90000"/>
        </a:lnSpc>
        <a:spcBef>
          <a:spcPct val="20000"/>
        </a:spcBef>
        <a:spcAft>
          <a:spcPct val="0"/>
        </a:spcAft>
        <a:buSzPct val="90000"/>
        <a:buFont typeface="Arial" pitchFamily="34" charset="0"/>
        <a:buChar char="•"/>
        <a:defRPr sz="3200" kern="1200">
          <a:gradFill>
            <a:gsLst>
              <a:gs pos="0">
                <a:schemeClr val="tx1">
                  <a:lumMod val="75000"/>
                  <a:lumOff val="25000"/>
                </a:schemeClr>
              </a:gs>
              <a:gs pos="86000">
                <a:schemeClr val="tx1">
                  <a:lumMod val="75000"/>
                  <a:lumOff val="25000"/>
                </a:schemeClr>
              </a:gs>
            </a:gsLst>
            <a:lin ang="5400000" scaled="0"/>
          </a:gradFill>
          <a:latin typeface="+mj-lt"/>
          <a:ea typeface="+mn-ea"/>
          <a:cs typeface="+mn-cs"/>
        </a:defRPr>
      </a:lvl1pPr>
      <a:lvl2pPr marL="630238" indent="-284163" algn="l" defTabSz="912813" rtl="0" fontAlgn="base">
        <a:lnSpc>
          <a:spcPct val="90000"/>
        </a:lnSpc>
        <a:spcBef>
          <a:spcPct val="20000"/>
        </a:spcBef>
        <a:spcAft>
          <a:spcPct val="0"/>
        </a:spcAft>
        <a:buSzPct val="90000"/>
        <a:buFont typeface="Arial" pitchFamily="34" charset="0"/>
        <a:buChar char="•"/>
        <a:tabLst>
          <a:tab pos="630238" algn="l"/>
        </a:tabLst>
        <a:defRPr sz="2000" kern="1200">
          <a:gradFill>
            <a:gsLst>
              <a:gs pos="0">
                <a:schemeClr val="tx1">
                  <a:lumMod val="75000"/>
                  <a:lumOff val="25000"/>
                </a:schemeClr>
              </a:gs>
              <a:gs pos="86000">
                <a:schemeClr val="tx1">
                  <a:lumMod val="75000"/>
                  <a:lumOff val="25000"/>
                </a:schemeClr>
              </a:gs>
            </a:gsLst>
            <a:lin ang="5400000" scaled="0"/>
          </a:gradFill>
          <a:latin typeface="+mn-lt"/>
          <a:ea typeface="+mn-ea"/>
          <a:cs typeface="+mn-cs"/>
        </a:defRPr>
      </a:lvl2pPr>
      <a:lvl3pPr marL="914400" indent="-284163" algn="l" defTabSz="912813" rtl="0" fontAlgn="base">
        <a:lnSpc>
          <a:spcPct val="90000"/>
        </a:lnSpc>
        <a:spcBef>
          <a:spcPct val="20000"/>
        </a:spcBef>
        <a:spcAft>
          <a:spcPct val="0"/>
        </a:spcAft>
        <a:buSzPct val="90000"/>
        <a:buFont typeface="Arial" pitchFamily="34" charset="0"/>
        <a:buChar char="•"/>
        <a:defRPr kern="1200">
          <a:gradFill>
            <a:gsLst>
              <a:gs pos="0">
                <a:schemeClr val="tx1">
                  <a:lumMod val="75000"/>
                  <a:lumOff val="25000"/>
                </a:schemeClr>
              </a:gs>
              <a:gs pos="86000">
                <a:schemeClr val="tx1">
                  <a:lumMod val="75000"/>
                  <a:lumOff val="25000"/>
                </a:schemeClr>
              </a:gs>
            </a:gsLst>
            <a:lin ang="5400000" scaled="0"/>
          </a:gradFill>
          <a:latin typeface="+mn-lt"/>
          <a:ea typeface="+mn-ea"/>
          <a:cs typeface="+mn-cs"/>
        </a:defRPr>
      </a:lvl3pPr>
      <a:lvl4pPr marL="1482725" indent="-223838" algn="l" defTabSz="912813" rtl="0" fontAlgn="base">
        <a:lnSpc>
          <a:spcPct val="90000"/>
        </a:lnSpc>
        <a:spcBef>
          <a:spcPct val="20000"/>
        </a:spcBef>
        <a:spcAft>
          <a:spcPct val="0"/>
        </a:spcAft>
        <a:buSzPct val="90000"/>
        <a:buFont typeface="Arial" pitchFamily="34" charset="0"/>
        <a:buChar char="•"/>
        <a:tabLst>
          <a:tab pos="914400" algn="l"/>
        </a:tabLst>
        <a:defRPr sz="2000" kern="1200">
          <a:gradFill>
            <a:gsLst>
              <a:gs pos="0">
                <a:schemeClr val="tx1">
                  <a:lumMod val="75000"/>
                  <a:lumOff val="25000"/>
                </a:schemeClr>
              </a:gs>
              <a:gs pos="86000">
                <a:schemeClr val="tx1">
                  <a:lumMod val="75000"/>
                  <a:lumOff val="25000"/>
                </a:schemeClr>
              </a:gs>
            </a:gsLst>
            <a:lin ang="5400000" scaled="0"/>
          </a:gradFill>
          <a:latin typeface="+mn-lt"/>
          <a:ea typeface="+mn-ea"/>
          <a:cs typeface="+mn-cs"/>
        </a:defRPr>
      </a:lvl4pPr>
      <a:lvl5pPr marL="1712913" indent="-230188" algn="l" defTabSz="912813" rtl="0" fontAlgn="base">
        <a:lnSpc>
          <a:spcPct val="90000"/>
        </a:lnSpc>
        <a:spcBef>
          <a:spcPct val="20000"/>
        </a:spcBef>
        <a:spcAft>
          <a:spcPct val="0"/>
        </a:spcAft>
        <a:buSzPct val="90000"/>
        <a:buFont typeface="Arial" pitchFamily="34" charset="0"/>
        <a:buChar char="•"/>
        <a:defRPr sz="2000" kern="1200">
          <a:gradFill>
            <a:gsLst>
              <a:gs pos="0">
                <a:schemeClr val="tx1">
                  <a:lumMod val="75000"/>
                  <a:lumOff val="25000"/>
                </a:schemeClr>
              </a:gs>
              <a:gs pos="86000">
                <a:schemeClr val="tx1">
                  <a:lumMod val="75000"/>
                  <a:lumOff val="25000"/>
                </a:schemeClr>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07868" y="228600"/>
            <a:ext cx="11173090" cy="943848"/>
          </a:xfrm>
          <a:prstGeom prst="rect">
            <a:avLst/>
          </a:prstGeom>
        </p:spPr>
        <p:txBody>
          <a:bodyPr vert="horz" lIns="91440" tIns="45720" rIns="91440" bIns="45720" rtlCol="0" anchor="t" anchorCtr="0">
            <a:sp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507868" y="1905000"/>
            <a:ext cx="11173090" cy="4221163"/>
          </a:xfrm>
          <a:prstGeom prst="rect">
            <a:avLst/>
          </a:prstGeom>
        </p:spPr>
        <p:txBody>
          <a:bodyPr vert="horz" lIns="91440" tIns="45720" rIns="91440" bIns="45720" rtlCol="0">
            <a:normAutofit/>
          </a:bodyPr>
          <a:lstStyle/>
          <a:p>
            <a:pPr lvl="0"/>
            <a:r>
              <a:rPr lang="en-US" dirty="0" smtClean="0"/>
              <a:t>Click to edit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364005473"/>
      </p:ext>
    </p:extLst>
  </p:cSld>
  <p:clrMap bg1="lt1" tx1="dk1" bg2="lt2" tx2="dk2" accent1="accent1" accent2="accent2" accent3="accent3" accent4="accent4" accent5="accent5" accent6="accent6" hlink="hlink" folHlink="folHlink"/>
  <p:sldLayoutIdLst>
    <p:sldLayoutId id="2147483811" r:id="rId1"/>
  </p:sldLayoutIdLst>
  <p:timing>
    <p:tnLst>
      <p:par>
        <p:cTn id="1" dur="indefinite" restart="never" nodeType="tmRoot"/>
      </p:par>
    </p:tnLst>
  </p:timing>
  <p:hf hdr="0" ftr="0" dt="0"/>
  <p:txStyles>
    <p:titleStyle>
      <a:lvl1pPr algn="l" defTabSz="1218895" rtl="0" eaLnBrk="1" latinLnBrk="0" hangingPunct="1">
        <a:spcBef>
          <a:spcPct val="0"/>
        </a:spcBef>
        <a:buNone/>
        <a:defRPr sz="5332" kern="1200" spc="0" baseline="0">
          <a:solidFill>
            <a:schemeClr val="accent1"/>
          </a:solidFill>
          <a:latin typeface="+mj-lt"/>
          <a:ea typeface="+mj-ea"/>
          <a:cs typeface="+mj-cs"/>
        </a:defRPr>
      </a:lvl1pPr>
    </p:titleStyle>
    <p:bodyStyle>
      <a:lvl1pPr marL="311073" indent="-311073" algn="l" defTabSz="1218895" rtl="0" eaLnBrk="1" latinLnBrk="0" hangingPunct="1">
        <a:lnSpc>
          <a:spcPct val="90000"/>
        </a:lnSpc>
        <a:spcBef>
          <a:spcPts val="800"/>
        </a:spcBef>
        <a:buClrTx/>
        <a:buSzPct val="80000"/>
        <a:buFont typeface="Wingdings" pitchFamily="2" charset="2"/>
        <a:buChar char="§"/>
        <a:defRPr sz="2666" kern="1200" spc="0" baseline="0">
          <a:solidFill>
            <a:schemeClr val="tx1"/>
          </a:solidFill>
          <a:latin typeface="+mn-lt"/>
          <a:ea typeface="+mn-ea"/>
          <a:cs typeface="+mn-cs"/>
        </a:defRPr>
      </a:lvl1pPr>
      <a:lvl2pPr marL="920520" indent="-311073" algn="l" defTabSz="1218895" rtl="0" eaLnBrk="1" latinLnBrk="0" hangingPunct="1">
        <a:lnSpc>
          <a:spcPct val="90000"/>
        </a:lnSpc>
        <a:spcBef>
          <a:spcPts val="800"/>
        </a:spcBef>
        <a:buClrTx/>
        <a:buSzPct val="80000"/>
        <a:buFont typeface="Wingdings" pitchFamily="2" charset="2"/>
        <a:buChar char="§"/>
        <a:defRPr sz="2666" kern="1200" spc="0" baseline="0">
          <a:solidFill>
            <a:srgbClr val="A5A5A5"/>
          </a:solidFill>
          <a:latin typeface="+mn-lt"/>
          <a:ea typeface="+mn-ea"/>
          <a:cs typeface="+mn-cs"/>
        </a:defRPr>
      </a:lvl2pPr>
      <a:lvl3pPr marL="1523619" indent="-304724" algn="l" defTabSz="1218895" rtl="0" eaLnBrk="1" latinLnBrk="0" hangingPunct="1">
        <a:lnSpc>
          <a:spcPct val="90000"/>
        </a:lnSpc>
        <a:spcBef>
          <a:spcPts val="800"/>
        </a:spcBef>
        <a:buClrTx/>
        <a:buSzPct val="80000"/>
        <a:buFont typeface="Wingdings" pitchFamily="2" charset="2"/>
        <a:buChar char="§"/>
        <a:defRPr sz="2666" kern="1200" spc="0" baseline="0">
          <a:solidFill>
            <a:srgbClr val="A5A5A5"/>
          </a:solidFill>
          <a:latin typeface="+mn-lt"/>
          <a:ea typeface="+mn-ea"/>
          <a:cs typeface="+mn-cs"/>
        </a:defRPr>
      </a:lvl3pPr>
      <a:lvl4pPr marL="2133067" indent="-304724" algn="l" defTabSz="1218895" rtl="0" eaLnBrk="1" latinLnBrk="0" hangingPunct="1">
        <a:lnSpc>
          <a:spcPct val="90000"/>
        </a:lnSpc>
        <a:spcBef>
          <a:spcPts val="800"/>
        </a:spcBef>
        <a:buClrTx/>
        <a:buSzPct val="80000"/>
        <a:buFont typeface="Wingdings" pitchFamily="2" charset="2"/>
        <a:buChar char="§"/>
        <a:defRPr sz="2666" kern="1200" spc="0" baseline="0">
          <a:solidFill>
            <a:srgbClr val="A5A5A5"/>
          </a:solidFill>
          <a:latin typeface="+mn-lt"/>
          <a:ea typeface="+mn-ea"/>
          <a:cs typeface="+mn-cs"/>
        </a:defRPr>
      </a:lvl4pPr>
      <a:lvl5pPr marL="2742514" indent="-304724" algn="l" defTabSz="1218895" rtl="0" eaLnBrk="1" latinLnBrk="0" hangingPunct="1">
        <a:lnSpc>
          <a:spcPct val="90000"/>
        </a:lnSpc>
        <a:spcBef>
          <a:spcPts val="800"/>
        </a:spcBef>
        <a:buClrTx/>
        <a:buSzPct val="80000"/>
        <a:buFont typeface="Wingdings" pitchFamily="2" charset="2"/>
        <a:buChar char="§"/>
        <a:defRPr sz="2666" kern="1200" spc="0" baseline="0">
          <a:solidFill>
            <a:srgbClr val="A5A5A5"/>
          </a:solidFill>
          <a:latin typeface="+mn-lt"/>
          <a:ea typeface="+mn-ea"/>
          <a:cs typeface="+mn-cs"/>
        </a:defRPr>
      </a:lvl5pPr>
      <a:lvl6pPr marL="3351962" indent="-304724" algn="l" defTabSz="1218895" rtl="0" eaLnBrk="1" latinLnBrk="0" hangingPunct="1">
        <a:spcBef>
          <a:spcPct val="20000"/>
        </a:spcBef>
        <a:buFont typeface="Arial" pitchFamily="34" charset="0"/>
        <a:buChar char="•"/>
        <a:defRPr sz="2666" kern="1200">
          <a:solidFill>
            <a:schemeClr val="tx1"/>
          </a:solidFill>
          <a:latin typeface="+mn-lt"/>
          <a:ea typeface="+mn-ea"/>
          <a:cs typeface="+mn-cs"/>
        </a:defRPr>
      </a:lvl6pPr>
      <a:lvl7pPr marL="3961409" indent="-304724" algn="l" defTabSz="1218895" rtl="0" eaLnBrk="1" latinLnBrk="0" hangingPunct="1">
        <a:spcBef>
          <a:spcPct val="20000"/>
        </a:spcBef>
        <a:buFont typeface="Arial" pitchFamily="34" charset="0"/>
        <a:buChar char="•"/>
        <a:defRPr sz="2666" kern="1200">
          <a:solidFill>
            <a:schemeClr val="tx1"/>
          </a:solidFill>
          <a:latin typeface="+mn-lt"/>
          <a:ea typeface="+mn-ea"/>
          <a:cs typeface="+mn-cs"/>
        </a:defRPr>
      </a:lvl7pPr>
      <a:lvl8pPr marL="4570857" indent="-304724" algn="l" defTabSz="1218895" rtl="0" eaLnBrk="1" latinLnBrk="0" hangingPunct="1">
        <a:spcBef>
          <a:spcPct val="20000"/>
        </a:spcBef>
        <a:buFont typeface="Arial" pitchFamily="34" charset="0"/>
        <a:buChar char="•"/>
        <a:defRPr sz="2666" kern="1200">
          <a:solidFill>
            <a:schemeClr val="tx1"/>
          </a:solidFill>
          <a:latin typeface="+mn-lt"/>
          <a:ea typeface="+mn-ea"/>
          <a:cs typeface="+mn-cs"/>
        </a:defRPr>
      </a:lvl8pPr>
      <a:lvl9pPr marL="5180305" indent="-304724" algn="l" defTabSz="1218895" rtl="0" eaLnBrk="1" latinLnBrk="0" hangingPunct="1">
        <a:spcBef>
          <a:spcPct val="20000"/>
        </a:spcBef>
        <a:buFont typeface="Arial" pitchFamily="34" charset="0"/>
        <a:buChar char="•"/>
        <a:defRPr sz="2666" kern="1200">
          <a:solidFill>
            <a:schemeClr val="tx1"/>
          </a:solidFill>
          <a:latin typeface="+mn-lt"/>
          <a:ea typeface="+mn-ea"/>
          <a:cs typeface="+mn-cs"/>
        </a:defRPr>
      </a:lvl9pPr>
    </p:bodyStyle>
    <p:otherStyle>
      <a:defPPr>
        <a:defRPr lang="en-US"/>
      </a:defPPr>
      <a:lvl1pPr marL="0" algn="l" defTabSz="1218895" rtl="0" eaLnBrk="1" latinLnBrk="0" hangingPunct="1">
        <a:defRPr sz="2399" kern="1200">
          <a:solidFill>
            <a:schemeClr val="tx1"/>
          </a:solidFill>
          <a:latin typeface="+mn-lt"/>
          <a:ea typeface="+mn-ea"/>
          <a:cs typeface="+mn-cs"/>
        </a:defRPr>
      </a:lvl1pPr>
      <a:lvl2pPr marL="609448" algn="l" defTabSz="1218895" rtl="0" eaLnBrk="1" latinLnBrk="0" hangingPunct="1">
        <a:defRPr sz="2399" kern="1200">
          <a:solidFill>
            <a:schemeClr val="tx1"/>
          </a:solidFill>
          <a:latin typeface="+mn-lt"/>
          <a:ea typeface="+mn-ea"/>
          <a:cs typeface="+mn-cs"/>
        </a:defRPr>
      </a:lvl2pPr>
      <a:lvl3pPr marL="1218895" algn="l" defTabSz="1218895" rtl="0" eaLnBrk="1" latinLnBrk="0" hangingPunct="1">
        <a:defRPr sz="2399" kern="1200">
          <a:solidFill>
            <a:schemeClr val="tx1"/>
          </a:solidFill>
          <a:latin typeface="+mn-lt"/>
          <a:ea typeface="+mn-ea"/>
          <a:cs typeface="+mn-cs"/>
        </a:defRPr>
      </a:lvl3pPr>
      <a:lvl4pPr marL="1828343" algn="l" defTabSz="1218895" rtl="0" eaLnBrk="1" latinLnBrk="0" hangingPunct="1">
        <a:defRPr sz="2399" kern="1200">
          <a:solidFill>
            <a:schemeClr val="tx1"/>
          </a:solidFill>
          <a:latin typeface="+mn-lt"/>
          <a:ea typeface="+mn-ea"/>
          <a:cs typeface="+mn-cs"/>
        </a:defRPr>
      </a:lvl4pPr>
      <a:lvl5pPr marL="2437790" algn="l" defTabSz="1218895" rtl="0" eaLnBrk="1" latinLnBrk="0" hangingPunct="1">
        <a:defRPr sz="2399" kern="1200">
          <a:solidFill>
            <a:schemeClr val="tx1"/>
          </a:solidFill>
          <a:latin typeface="+mn-lt"/>
          <a:ea typeface="+mn-ea"/>
          <a:cs typeface="+mn-cs"/>
        </a:defRPr>
      </a:lvl5pPr>
      <a:lvl6pPr marL="3047238" algn="l" defTabSz="1218895" rtl="0" eaLnBrk="1" latinLnBrk="0" hangingPunct="1">
        <a:defRPr sz="2399" kern="1200">
          <a:solidFill>
            <a:schemeClr val="tx1"/>
          </a:solidFill>
          <a:latin typeface="+mn-lt"/>
          <a:ea typeface="+mn-ea"/>
          <a:cs typeface="+mn-cs"/>
        </a:defRPr>
      </a:lvl6pPr>
      <a:lvl7pPr marL="3656686" algn="l" defTabSz="1218895" rtl="0" eaLnBrk="1" latinLnBrk="0" hangingPunct="1">
        <a:defRPr sz="2399" kern="1200">
          <a:solidFill>
            <a:schemeClr val="tx1"/>
          </a:solidFill>
          <a:latin typeface="+mn-lt"/>
          <a:ea typeface="+mn-ea"/>
          <a:cs typeface="+mn-cs"/>
        </a:defRPr>
      </a:lvl7pPr>
      <a:lvl8pPr marL="4266133" algn="l" defTabSz="1218895" rtl="0" eaLnBrk="1" latinLnBrk="0" hangingPunct="1">
        <a:defRPr sz="2399" kern="1200">
          <a:solidFill>
            <a:schemeClr val="tx1"/>
          </a:solidFill>
          <a:latin typeface="+mn-lt"/>
          <a:ea typeface="+mn-ea"/>
          <a:cs typeface="+mn-cs"/>
        </a:defRPr>
      </a:lvl8pPr>
      <a:lvl9pPr marL="4875581" algn="l" defTabSz="1218895" rtl="0" eaLnBrk="1" latinLnBrk="0" hangingPunct="1">
        <a:defRPr sz="2399"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441" y="274639"/>
            <a:ext cx="10969943" cy="1143000"/>
          </a:xfrm>
          <a:prstGeom prst="rect">
            <a:avLst/>
          </a:prstGeom>
        </p:spPr>
        <p:txBody>
          <a:bodyPr vert="horz" lIns="91440" tIns="45720" rIns="91440" bIns="45720" rtlCol="0" anchor="t" anchorCtr="0">
            <a:noAutofit/>
          </a:bodyPr>
          <a:lstStyle/>
          <a:p>
            <a:r>
              <a:rPr lang="en-US" smtClean="0"/>
              <a:t>Click to edit Master title style</a:t>
            </a:r>
            <a:endParaRPr lang="en-US" dirty="0"/>
          </a:p>
        </p:txBody>
      </p:sp>
      <p:sp>
        <p:nvSpPr>
          <p:cNvPr id="3" name="Text Placeholder 2"/>
          <p:cNvSpPr>
            <a:spLocks noGrp="1"/>
          </p:cNvSpPr>
          <p:nvPr>
            <p:ph type="body" idx="1"/>
          </p:nvPr>
        </p:nvSpPr>
        <p:spPr>
          <a:xfrm>
            <a:off x="609441" y="1600201"/>
            <a:ext cx="10969943"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609441" y="6356352"/>
            <a:ext cx="2844059" cy="365125"/>
          </a:xfrm>
          <a:prstGeom prst="rect">
            <a:avLst/>
          </a:prstGeom>
        </p:spPr>
        <p:txBody>
          <a:bodyPr vert="horz" lIns="91440" tIns="45720" rIns="91440" bIns="45720" rtlCol="0" anchor="ctr"/>
          <a:lstStyle>
            <a:lvl1pPr algn="l">
              <a:defRPr sz="1600">
                <a:solidFill>
                  <a:schemeClr val="tx1">
                    <a:tint val="75000"/>
                  </a:schemeClr>
                </a:solidFill>
              </a:defRPr>
            </a:lvl1pPr>
          </a:lstStyle>
          <a:p>
            <a:pPr defTabSz="609448" fontAlgn="auto">
              <a:spcBef>
                <a:spcPts val="0"/>
              </a:spcBef>
              <a:spcAft>
                <a:spcPts val="0"/>
              </a:spcAft>
            </a:pPr>
            <a:fld id="{B9E0730F-B7E3-6A47-BE8A-187D77555B7C}" type="datetimeFigureOut">
              <a:rPr lang="en-US" smtClean="0">
                <a:solidFill>
                  <a:prstClr val="black">
                    <a:tint val="75000"/>
                  </a:prstClr>
                </a:solidFill>
                <a:latin typeface="Calibri"/>
              </a:rPr>
              <a:pPr defTabSz="609448" fontAlgn="auto">
                <a:spcBef>
                  <a:spcPts val="0"/>
                </a:spcBef>
                <a:spcAft>
                  <a:spcPts val="0"/>
                </a:spcAft>
              </a:pPr>
              <a:t>3/28/2013</a:t>
            </a:fld>
            <a:endParaRPr lang="en-US">
              <a:solidFill>
                <a:prstClr val="black">
                  <a:tint val="75000"/>
                </a:prstClr>
              </a:solidFill>
              <a:latin typeface="Calibri"/>
            </a:endParaRPr>
          </a:p>
        </p:txBody>
      </p:sp>
      <p:sp>
        <p:nvSpPr>
          <p:cNvPr id="5" name="Footer Placeholder 4"/>
          <p:cNvSpPr>
            <a:spLocks noGrp="1"/>
          </p:cNvSpPr>
          <p:nvPr>
            <p:ph type="ftr" sz="quarter" idx="3"/>
          </p:nvPr>
        </p:nvSpPr>
        <p:spPr>
          <a:xfrm>
            <a:off x="4164515" y="6356352"/>
            <a:ext cx="3859795" cy="365125"/>
          </a:xfrm>
          <a:prstGeom prst="rect">
            <a:avLst/>
          </a:prstGeom>
        </p:spPr>
        <p:txBody>
          <a:bodyPr vert="horz" lIns="91440" tIns="45720" rIns="91440" bIns="45720" rtlCol="0" anchor="ctr"/>
          <a:lstStyle>
            <a:lvl1pPr algn="ctr">
              <a:defRPr sz="1600">
                <a:solidFill>
                  <a:schemeClr val="tx1">
                    <a:tint val="75000"/>
                  </a:schemeClr>
                </a:solidFill>
              </a:defRPr>
            </a:lvl1pPr>
          </a:lstStyle>
          <a:p>
            <a:pPr defTabSz="609448" fontAlgn="auto">
              <a:spcBef>
                <a:spcPts val="0"/>
              </a:spcBef>
              <a:spcAft>
                <a:spcPts val="0"/>
              </a:spcAft>
            </a:pPr>
            <a:endParaRPr lang="en-US">
              <a:solidFill>
                <a:prstClr val="black">
                  <a:tint val="75000"/>
                </a:prstClr>
              </a:solidFill>
              <a:latin typeface="Calibri"/>
            </a:endParaRPr>
          </a:p>
        </p:txBody>
      </p:sp>
      <p:sp>
        <p:nvSpPr>
          <p:cNvPr id="6" name="Slide Number Placeholder 5"/>
          <p:cNvSpPr>
            <a:spLocks noGrp="1"/>
          </p:cNvSpPr>
          <p:nvPr>
            <p:ph type="sldNum" sz="quarter" idx="4"/>
          </p:nvPr>
        </p:nvSpPr>
        <p:spPr>
          <a:xfrm>
            <a:off x="8735325" y="6356352"/>
            <a:ext cx="2844059" cy="365125"/>
          </a:xfrm>
          <a:prstGeom prst="rect">
            <a:avLst/>
          </a:prstGeom>
        </p:spPr>
        <p:txBody>
          <a:bodyPr vert="horz" lIns="91440" tIns="45720" rIns="91440" bIns="45720" rtlCol="0" anchor="ctr"/>
          <a:lstStyle>
            <a:lvl1pPr algn="r">
              <a:defRPr sz="1600">
                <a:solidFill>
                  <a:schemeClr val="tx1">
                    <a:tint val="75000"/>
                  </a:schemeClr>
                </a:solidFill>
              </a:defRPr>
            </a:lvl1pPr>
          </a:lstStyle>
          <a:p>
            <a:pPr defTabSz="609448" fontAlgn="auto">
              <a:spcBef>
                <a:spcPts val="0"/>
              </a:spcBef>
              <a:spcAft>
                <a:spcPts val="0"/>
              </a:spcAft>
            </a:pPr>
            <a:fld id="{B9A3E85D-0FC7-164D-9B9E-D8CDD8FC5B09}" type="slidenum">
              <a:rPr lang="en-US" smtClean="0">
                <a:solidFill>
                  <a:prstClr val="black">
                    <a:tint val="75000"/>
                  </a:prstClr>
                </a:solidFill>
                <a:latin typeface="Calibri"/>
              </a:rPr>
              <a:pPr defTabSz="609448" fontAlgn="auto">
                <a:spcBef>
                  <a:spcPts val="0"/>
                </a:spcBef>
                <a:spcAft>
                  <a:spcPts val="0"/>
                </a:spcAft>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3823203669"/>
      </p:ext>
    </p:extLst>
  </p:cSld>
  <p:clrMap bg1="lt1" tx1="dk1" bg2="lt2" tx2="dk2" accent1="accent1" accent2="accent2" accent3="accent3" accent4="accent4" accent5="accent5" accent6="accent6" hlink="hlink" folHlink="folHlink"/>
  <p:sldLayoutIdLst>
    <p:sldLayoutId id="2147483857" r:id="rId1"/>
  </p:sldLayoutIdLst>
  <p:timing>
    <p:tnLst>
      <p:par>
        <p:cTn id="1" dur="indefinite" restart="never" nodeType="tmRoot"/>
      </p:par>
    </p:tnLst>
  </p:timing>
  <p:txStyles>
    <p:titleStyle>
      <a:lvl1pPr algn="l" defTabSz="609448" rtl="0" eaLnBrk="1" latinLnBrk="0" hangingPunct="1">
        <a:spcBef>
          <a:spcPct val="0"/>
        </a:spcBef>
        <a:buNone/>
        <a:defRPr sz="3732" kern="1200" cap="none" baseline="0">
          <a:solidFill>
            <a:schemeClr val="tx1"/>
          </a:solidFill>
          <a:latin typeface="Segoe Light"/>
          <a:ea typeface="Segoe UI" pitchFamily="34" charset="0"/>
          <a:cs typeface="Segoe Light"/>
        </a:defRPr>
      </a:lvl1pPr>
    </p:titleStyle>
    <p:bodyStyle>
      <a:lvl1pPr marL="457086" indent="-457086" algn="l" defTabSz="609448" rtl="0" eaLnBrk="1" latinLnBrk="0" hangingPunct="1">
        <a:spcBef>
          <a:spcPct val="20000"/>
        </a:spcBef>
        <a:buClr>
          <a:srgbClr val="EB3C00"/>
        </a:buClr>
        <a:buFont typeface="Arial"/>
        <a:buChar char="•"/>
        <a:defRPr sz="3732" b="0" i="0" kern="1200">
          <a:solidFill>
            <a:schemeClr val="tx1"/>
          </a:solidFill>
          <a:latin typeface="Segoe UI" pitchFamily="34" charset="0"/>
          <a:ea typeface="Segoe UI" pitchFamily="34" charset="0"/>
          <a:cs typeface="Segoe UI" pitchFamily="34" charset="0"/>
        </a:defRPr>
      </a:lvl1pPr>
      <a:lvl2pPr marL="990352" indent="-380905" algn="l" defTabSz="609448" rtl="0" eaLnBrk="1" latinLnBrk="0" hangingPunct="1">
        <a:spcBef>
          <a:spcPts val="533"/>
        </a:spcBef>
        <a:buClr>
          <a:srgbClr val="EB3C00"/>
        </a:buClr>
        <a:buSzPct val="70000"/>
        <a:buFont typeface="Courier New" pitchFamily="49" charset="0"/>
        <a:buChar char="o"/>
        <a:defRPr sz="3199" b="0" i="0" kern="1200">
          <a:solidFill>
            <a:schemeClr val="tx1"/>
          </a:solidFill>
          <a:latin typeface="Segoe UI" pitchFamily="34" charset="0"/>
          <a:ea typeface="Segoe UI" pitchFamily="34" charset="0"/>
          <a:cs typeface="Segoe UI" pitchFamily="34" charset="0"/>
        </a:defRPr>
      </a:lvl2pPr>
      <a:lvl3pPr marL="1523619" indent="-304724" algn="l" defTabSz="609448" rtl="0" eaLnBrk="1" latinLnBrk="0" hangingPunct="1">
        <a:spcBef>
          <a:spcPct val="20000"/>
        </a:spcBef>
        <a:buClr>
          <a:srgbClr val="EB3C00"/>
        </a:buClr>
        <a:buFont typeface="Wingdings" pitchFamily="2" charset="2"/>
        <a:buChar char="§"/>
        <a:defRPr sz="2666" b="0" i="0" kern="1200">
          <a:solidFill>
            <a:schemeClr val="tx1"/>
          </a:solidFill>
          <a:latin typeface="Segoe UI" pitchFamily="34" charset="0"/>
          <a:ea typeface="Segoe UI" pitchFamily="34" charset="0"/>
          <a:cs typeface="Segoe UI" pitchFamily="34" charset="0"/>
        </a:defRPr>
      </a:lvl3pPr>
      <a:lvl4pPr marL="2133067" indent="-304724" algn="l" defTabSz="609448" rtl="0" eaLnBrk="1" latinLnBrk="0" hangingPunct="1">
        <a:spcBef>
          <a:spcPct val="20000"/>
        </a:spcBef>
        <a:buClr>
          <a:srgbClr val="EB3C00"/>
        </a:buClr>
        <a:buFont typeface="Arial"/>
        <a:buChar char="–"/>
        <a:defRPr sz="2133" b="0" i="0" kern="1200">
          <a:solidFill>
            <a:schemeClr val="tx1"/>
          </a:solidFill>
          <a:latin typeface="Segoe UI" pitchFamily="34" charset="0"/>
          <a:ea typeface="Segoe UI" pitchFamily="34" charset="0"/>
          <a:cs typeface="Segoe UI" pitchFamily="34" charset="0"/>
        </a:defRPr>
      </a:lvl4pPr>
      <a:lvl5pPr marL="2742514" indent="-304724" algn="l" defTabSz="609448" rtl="0" eaLnBrk="1" latinLnBrk="0" hangingPunct="1">
        <a:spcBef>
          <a:spcPct val="20000"/>
        </a:spcBef>
        <a:buClr>
          <a:srgbClr val="EB3C00"/>
        </a:buClr>
        <a:buFont typeface="Arial"/>
        <a:buChar char="»"/>
        <a:defRPr sz="2133" b="0" i="0" kern="1200">
          <a:solidFill>
            <a:schemeClr val="tx1"/>
          </a:solidFill>
          <a:latin typeface="Segoe UI" pitchFamily="34" charset="0"/>
          <a:ea typeface="Segoe UI" pitchFamily="34" charset="0"/>
          <a:cs typeface="Segoe UI" pitchFamily="34" charset="0"/>
        </a:defRPr>
      </a:lvl5pPr>
      <a:lvl6pPr marL="3351962" indent="-304724" algn="l" defTabSz="609448" rtl="0" eaLnBrk="1" latinLnBrk="0" hangingPunct="1">
        <a:spcBef>
          <a:spcPct val="20000"/>
        </a:spcBef>
        <a:buFont typeface="Arial"/>
        <a:buChar char="•"/>
        <a:defRPr sz="2666" kern="1200">
          <a:solidFill>
            <a:schemeClr val="tx1"/>
          </a:solidFill>
          <a:latin typeface="+mn-lt"/>
          <a:ea typeface="+mn-ea"/>
          <a:cs typeface="+mn-cs"/>
        </a:defRPr>
      </a:lvl6pPr>
      <a:lvl7pPr marL="3961409" indent="-304724" algn="l" defTabSz="609448" rtl="0" eaLnBrk="1" latinLnBrk="0" hangingPunct="1">
        <a:spcBef>
          <a:spcPct val="20000"/>
        </a:spcBef>
        <a:buFont typeface="Arial"/>
        <a:buChar char="•"/>
        <a:defRPr sz="2666" kern="1200">
          <a:solidFill>
            <a:schemeClr val="tx1"/>
          </a:solidFill>
          <a:latin typeface="+mn-lt"/>
          <a:ea typeface="+mn-ea"/>
          <a:cs typeface="+mn-cs"/>
        </a:defRPr>
      </a:lvl7pPr>
      <a:lvl8pPr marL="4570857" indent="-304724" algn="l" defTabSz="609448" rtl="0" eaLnBrk="1" latinLnBrk="0" hangingPunct="1">
        <a:spcBef>
          <a:spcPct val="20000"/>
        </a:spcBef>
        <a:buFont typeface="Arial"/>
        <a:buChar char="•"/>
        <a:defRPr sz="2666" kern="1200">
          <a:solidFill>
            <a:schemeClr val="tx1"/>
          </a:solidFill>
          <a:latin typeface="+mn-lt"/>
          <a:ea typeface="+mn-ea"/>
          <a:cs typeface="+mn-cs"/>
        </a:defRPr>
      </a:lvl8pPr>
      <a:lvl9pPr marL="5180305" indent="-304724" algn="l" defTabSz="609448" rtl="0" eaLnBrk="1" latinLnBrk="0" hangingPunct="1">
        <a:spcBef>
          <a:spcPct val="20000"/>
        </a:spcBef>
        <a:buFont typeface="Arial"/>
        <a:buChar char="•"/>
        <a:defRPr sz="2666" kern="1200">
          <a:solidFill>
            <a:schemeClr val="tx1"/>
          </a:solidFill>
          <a:latin typeface="+mn-lt"/>
          <a:ea typeface="+mn-ea"/>
          <a:cs typeface="+mn-cs"/>
        </a:defRPr>
      </a:lvl9pPr>
    </p:bodyStyle>
    <p:otherStyle>
      <a:defPPr>
        <a:defRPr lang="en-US"/>
      </a:defPPr>
      <a:lvl1pPr marL="0" algn="l" defTabSz="609448" rtl="0" eaLnBrk="1" latinLnBrk="0" hangingPunct="1">
        <a:defRPr sz="2399" kern="1200">
          <a:solidFill>
            <a:schemeClr val="tx1"/>
          </a:solidFill>
          <a:latin typeface="+mn-lt"/>
          <a:ea typeface="+mn-ea"/>
          <a:cs typeface="+mn-cs"/>
        </a:defRPr>
      </a:lvl1pPr>
      <a:lvl2pPr marL="609448" algn="l" defTabSz="609448" rtl="0" eaLnBrk="1" latinLnBrk="0" hangingPunct="1">
        <a:defRPr sz="2399" kern="1200">
          <a:solidFill>
            <a:schemeClr val="tx1"/>
          </a:solidFill>
          <a:latin typeface="+mn-lt"/>
          <a:ea typeface="+mn-ea"/>
          <a:cs typeface="+mn-cs"/>
        </a:defRPr>
      </a:lvl2pPr>
      <a:lvl3pPr marL="1218895" algn="l" defTabSz="609448" rtl="0" eaLnBrk="1" latinLnBrk="0" hangingPunct="1">
        <a:defRPr sz="2399" kern="1200">
          <a:solidFill>
            <a:schemeClr val="tx1"/>
          </a:solidFill>
          <a:latin typeface="+mn-lt"/>
          <a:ea typeface="+mn-ea"/>
          <a:cs typeface="+mn-cs"/>
        </a:defRPr>
      </a:lvl3pPr>
      <a:lvl4pPr marL="1828343" algn="l" defTabSz="609448" rtl="0" eaLnBrk="1" latinLnBrk="0" hangingPunct="1">
        <a:defRPr sz="2399" kern="1200">
          <a:solidFill>
            <a:schemeClr val="tx1"/>
          </a:solidFill>
          <a:latin typeface="+mn-lt"/>
          <a:ea typeface="+mn-ea"/>
          <a:cs typeface="+mn-cs"/>
        </a:defRPr>
      </a:lvl4pPr>
      <a:lvl5pPr marL="2437790" algn="l" defTabSz="609448" rtl="0" eaLnBrk="1" latinLnBrk="0" hangingPunct="1">
        <a:defRPr sz="2399" kern="1200">
          <a:solidFill>
            <a:schemeClr val="tx1"/>
          </a:solidFill>
          <a:latin typeface="+mn-lt"/>
          <a:ea typeface="+mn-ea"/>
          <a:cs typeface="+mn-cs"/>
        </a:defRPr>
      </a:lvl5pPr>
      <a:lvl6pPr marL="3047238" algn="l" defTabSz="609448" rtl="0" eaLnBrk="1" latinLnBrk="0" hangingPunct="1">
        <a:defRPr sz="2399" kern="1200">
          <a:solidFill>
            <a:schemeClr val="tx1"/>
          </a:solidFill>
          <a:latin typeface="+mn-lt"/>
          <a:ea typeface="+mn-ea"/>
          <a:cs typeface="+mn-cs"/>
        </a:defRPr>
      </a:lvl6pPr>
      <a:lvl7pPr marL="3656686" algn="l" defTabSz="609448" rtl="0" eaLnBrk="1" latinLnBrk="0" hangingPunct="1">
        <a:defRPr sz="2399" kern="1200">
          <a:solidFill>
            <a:schemeClr val="tx1"/>
          </a:solidFill>
          <a:latin typeface="+mn-lt"/>
          <a:ea typeface="+mn-ea"/>
          <a:cs typeface="+mn-cs"/>
        </a:defRPr>
      </a:lvl7pPr>
      <a:lvl8pPr marL="4266133" algn="l" defTabSz="609448" rtl="0" eaLnBrk="1" latinLnBrk="0" hangingPunct="1">
        <a:defRPr sz="2399" kern="1200">
          <a:solidFill>
            <a:schemeClr val="tx1"/>
          </a:solidFill>
          <a:latin typeface="+mn-lt"/>
          <a:ea typeface="+mn-ea"/>
          <a:cs typeface="+mn-cs"/>
        </a:defRPr>
      </a:lvl8pPr>
      <a:lvl9pPr marL="4875581" algn="l" defTabSz="609448" rtl="0" eaLnBrk="1" latinLnBrk="0" hangingPunct="1">
        <a:defRPr sz="2399"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07868" y="228600"/>
            <a:ext cx="11173090" cy="943848"/>
          </a:xfrm>
          <a:prstGeom prst="rect">
            <a:avLst/>
          </a:prstGeom>
        </p:spPr>
        <p:txBody>
          <a:bodyPr vert="horz" lIns="91440" tIns="45720" rIns="91440" bIns="45720" rtlCol="0" anchor="t" anchorCtr="0">
            <a:sp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507868" y="1905000"/>
            <a:ext cx="11173090" cy="4221163"/>
          </a:xfrm>
          <a:prstGeom prst="rect">
            <a:avLst/>
          </a:prstGeom>
        </p:spPr>
        <p:txBody>
          <a:bodyPr vert="horz" lIns="91440" tIns="45720" rIns="91440" bIns="45720" rtlCol="0">
            <a:normAutofit/>
          </a:bodyPr>
          <a:lstStyle/>
          <a:p>
            <a:pPr lvl="0"/>
            <a:r>
              <a:rPr lang="en-US" dirty="0" smtClean="0"/>
              <a:t>Click to edit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79597694"/>
      </p:ext>
    </p:extLst>
  </p:cSld>
  <p:clrMap bg1="lt1" tx1="dk1" bg2="lt2" tx2="dk2" accent1="accent1" accent2="accent2" accent3="accent3" accent4="accent4" accent5="accent5" accent6="accent6" hlink="hlink" folHlink="folHlink"/>
  <p:sldLayoutIdLst>
    <p:sldLayoutId id="2147483874" r:id="rId1"/>
    <p:sldLayoutId id="2147483882" r:id="rId2"/>
    <p:sldLayoutId id="2147483883" r:id="rId3"/>
  </p:sldLayoutIdLst>
  <p:timing>
    <p:tnLst>
      <p:par>
        <p:cTn id="1" dur="indefinite" restart="never" nodeType="tmRoot"/>
      </p:par>
    </p:tnLst>
  </p:timing>
  <p:hf hdr="0" ftr="0" dt="0"/>
  <p:txStyles>
    <p:titleStyle>
      <a:lvl1pPr algn="l" defTabSz="1218895" rtl="0" eaLnBrk="1" latinLnBrk="0" hangingPunct="1">
        <a:spcBef>
          <a:spcPct val="0"/>
        </a:spcBef>
        <a:buNone/>
        <a:defRPr sz="5332" kern="1200" spc="0" baseline="0">
          <a:solidFill>
            <a:schemeClr val="accent1"/>
          </a:solidFill>
          <a:latin typeface="+mj-lt"/>
          <a:ea typeface="+mj-ea"/>
          <a:cs typeface="+mj-cs"/>
        </a:defRPr>
      </a:lvl1pPr>
    </p:titleStyle>
    <p:bodyStyle>
      <a:lvl1pPr marL="311073" indent="-311073" algn="l" defTabSz="1218895" rtl="0" eaLnBrk="1" latinLnBrk="0" hangingPunct="1">
        <a:lnSpc>
          <a:spcPct val="90000"/>
        </a:lnSpc>
        <a:spcBef>
          <a:spcPts val="800"/>
        </a:spcBef>
        <a:buClrTx/>
        <a:buSzPct val="80000"/>
        <a:buFont typeface="Wingdings" pitchFamily="2" charset="2"/>
        <a:buChar char="§"/>
        <a:defRPr sz="2666" kern="1200" spc="0" baseline="0">
          <a:solidFill>
            <a:schemeClr val="tx1"/>
          </a:solidFill>
          <a:latin typeface="+mn-lt"/>
          <a:ea typeface="+mn-ea"/>
          <a:cs typeface="+mn-cs"/>
        </a:defRPr>
      </a:lvl1pPr>
      <a:lvl2pPr marL="920520" indent="-311073" algn="l" defTabSz="1218895" rtl="0" eaLnBrk="1" latinLnBrk="0" hangingPunct="1">
        <a:lnSpc>
          <a:spcPct val="90000"/>
        </a:lnSpc>
        <a:spcBef>
          <a:spcPts val="800"/>
        </a:spcBef>
        <a:buClrTx/>
        <a:buSzPct val="80000"/>
        <a:buFont typeface="Wingdings" pitchFamily="2" charset="2"/>
        <a:buChar char="§"/>
        <a:defRPr sz="2666" kern="1200" spc="0" baseline="0">
          <a:solidFill>
            <a:srgbClr val="A5A5A5"/>
          </a:solidFill>
          <a:latin typeface="+mn-lt"/>
          <a:ea typeface="+mn-ea"/>
          <a:cs typeface="+mn-cs"/>
        </a:defRPr>
      </a:lvl2pPr>
      <a:lvl3pPr marL="1523619" indent="-304724" algn="l" defTabSz="1218895" rtl="0" eaLnBrk="1" latinLnBrk="0" hangingPunct="1">
        <a:lnSpc>
          <a:spcPct val="90000"/>
        </a:lnSpc>
        <a:spcBef>
          <a:spcPts val="800"/>
        </a:spcBef>
        <a:buClrTx/>
        <a:buSzPct val="80000"/>
        <a:buFont typeface="Wingdings" pitchFamily="2" charset="2"/>
        <a:buChar char="§"/>
        <a:defRPr sz="2666" kern="1200" spc="0" baseline="0">
          <a:solidFill>
            <a:srgbClr val="A5A5A5"/>
          </a:solidFill>
          <a:latin typeface="+mn-lt"/>
          <a:ea typeface="+mn-ea"/>
          <a:cs typeface="+mn-cs"/>
        </a:defRPr>
      </a:lvl3pPr>
      <a:lvl4pPr marL="2133067" indent="-304724" algn="l" defTabSz="1218895" rtl="0" eaLnBrk="1" latinLnBrk="0" hangingPunct="1">
        <a:lnSpc>
          <a:spcPct val="90000"/>
        </a:lnSpc>
        <a:spcBef>
          <a:spcPts val="800"/>
        </a:spcBef>
        <a:buClrTx/>
        <a:buSzPct val="80000"/>
        <a:buFont typeface="Wingdings" pitchFamily="2" charset="2"/>
        <a:buChar char="§"/>
        <a:defRPr sz="2666" kern="1200" spc="0" baseline="0">
          <a:solidFill>
            <a:srgbClr val="A5A5A5"/>
          </a:solidFill>
          <a:latin typeface="+mn-lt"/>
          <a:ea typeface="+mn-ea"/>
          <a:cs typeface="+mn-cs"/>
        </a:defRPr>
      </a:lvl4pPr>
      <a:lvl5pPr marL="2742514" indent="-304724" algn="l" defTabSz="1218895" rtl="0" eaLnBrk="1" latinLnBrk="0" hangingPunct="1">
        <a:lnSpc>
          <a:spcPct val="90000"/>
        </a:lnSpc>
        <a:spcBef>
          <a:spcPts val="800"/>
        </a:spcBef>
        <a:buClrTx/>
        <a:buSzPct val="80000"/>
        <a:buFont typeface="Wingdings" pitchFamily="2" charset="2"/>
        <a:buChar char="§"/>
        <a:defRPr sz="2666" kern="1200" spc="0" baseline="0">
          <a:solidFill>
            <a:srgbClr val="A5A5A5"/>
          </a:solidFill>
          <a:latin typeface="+mn-lt"/>
          <a:ea typeface="+mn-ea"/>
          <a:cs typeface="+mn-cs"/>
        </a:defRPr>
      </a:lvl5pPr>
      <a:lvl6pPr marL="3351962" indent="-304724" algn="l" defTabSz="1218895" rtl="0" eaLnBrk="1" latinLnBrk="0" hangingPunct="1">
        <a:spcBef>
          <a:spcPct val="20000"/>
        </a:spcBef>
        <a:buFont typeface="Arial" pitchFamily="34" charset="0"/>
        <a:buChar char="•"/>
        <a:defRPr sz="2666" kern="1200">
          <a:solidFill>
            <a:schemeClr val="tx1"/>
          </a:solidFill>
          <a:latin typeface="+mn-lt"/>
          <a:ea typeface="+mn-ea"/>
          <a:cs typeface="+mn-cs"/>
        </a:defRPr>
      </a:lvl6pPr>
      <a:lvl7pPr marL="3961409" indent="-304724" algn="l" defTabSz="1218895" rtl="0" eaLnBrk="1" latinLnBrk="0" hangingPunct="1">
        <a:spcBef>
          <a:spcPct val="20000"/>
        </a:spcBef>
        <a:buFont typeface="Arial" pitchFamily="34" charset="0"/>
        <a:buChar char="•"/>
        <a:defRPr sz="2666" kern="1200">
          <a:solidFill>
            <a:schemeClr val="tx1"/>
          </a:solidFill>
          <a:latin typeface="+mn-lt"/>
          <a:ea typeface="+mn-ea"/>
          <a:cs typeface="+mn-cs"/>
        </a:defRPr>
      </a:lvl7pPr>
      <a:lvl8pPr marL="4570857" indent="-304724" algn="l" defTabSz="1218895" rtl="0" eaLnBrk="1" latinLnBrk="0" hangingPunct="1">
        <a:spcBef>
          <a:spcPct val="20000"/>
        </a:spcBef>
        <a:buFont typeface="Arial" pitchFamily="34" charset="0"/>
        <a:buChar char="•"/>
        <a:defRPr sz="2666" kern="1200">
          <a:solidFill>
            <a:schemeClr val="tx1"/>
          </a:solidFill>
          <a:latin typeface="+mn-lt"/>
          <a:ea typeface="+mn-ea"/>
          <a:cs typeface="+mn-cs"/>
        </a:defRPr>
      </a:lvl8pPr>
      <a:lvl9pPr marL="5180305" indent="-304724" algn="l" defTabSz="1218895" rtl="0" eaLnBrk="1" latinLnBrk="0" hangingPunct="1">
        <a:spcBef>
          <a:spcPct val="20000"/>
        </a:spcBef>
        <a:buFont typeface="Arial" pitchFamily="34" charset="0"/>
        <a:buChar char="•"/>
        <a:defRPr sz="2666" kern="1200">
          <a:solidFill>
            <a:schemeClr val="tx1"/>
          </a:solidFill>
          <a:latin typeface="+mn-lt"/>
          <a:ea typeface="+mn-ea"/>
          <a:cs typeface="+mn-cs"/>
        </a:defRPr>
      </a:lvl9pPr>
    </p:bodyStyle>
    <p:otherStyle>
      <a:defPPr>
        <a:defRPr lang="en-US"/>
      </a:defPPr>
      <a:lvl1pPr marL="0" algn="l" defTabSz="1218895" rtl="0" eaLnBrk="1" latinLnBrk="0" hangingPunct="1">
        <a:defRPr sz="2399" kern="1200">
          <a:solidFill>
            <a:schemeClr val="tx1"/>
          </a:solidFill>
          <a:latin typeface="+mn-lt"/>
          <a:ea typeface="+mn-ea"/>
          <a:cs typeface="+mn-cs"/>
        </a:defRPr>
      </a:lvl1pPr>
      <a:lvl2pPr marL="609448" algn="l" defTabSz="1218895" rtl="0" eaLnBrk="1" latinLnBrk="0" hangingPunct="1">
        <a:defRPr sz="2399" kern="1200">
          <a:solidFill>
            <a:schemeClr val="tx1"/>
          </a:solidFill>
          <a:latin typeface="+mn-lt"/>
          <a:ea typeface="+mn-ea"/>
          <a:cs typeface="+mn-cs"/>
        </a:defRPr>
      </a:lvl2pPr>
      <a:lvl3pPr marL="1218895" algn="l" defTabSz="1218895" rtl="0" eaLnBrk="1" latinLnBrk="0" hangingPunct="1">
        <a:defRPr sz="2399" kern="1200">
          <a:solidFill>
            <a:schemeClr val="tx1"/>
          </a:solidFill>
          <a:latin typeface="+mn-lt"/>
          <a:ea typeface="+mn-ea"/>
          <a:cs typeface="+mn-cs"/>
        </a:defRPr>
      </a:lvl3pPr>
      <a:lvl4pPr marL="1828343" algn="l" defTabSz="1218895" rtl="0" eaLnBrk="1" latinLnBrk="0" hangingPunct="1">
        <a:defRPr sz="2399" kern="1200">
          <a:solidFill>
            <a:schemeClr val="tx1"/>
          </a:solidFill>
          <a:latin typeface="+mn-lt"/>
          <a:ea typeface="+mn-ea"/>
          <a:cs typeface="+mn-cs"/>
        </a:defRPr>
      </a:lvl4pPr>
      <a:lvl5pPr marL="2437790" algn="l" defTabSz="1218895" rtl="0" eaLnBrk="1" latinLnBrk="0" hangingPunct="1">
        <a:defRPr sz="2399" kern="1200">
          <a:solidFill>
            <a:schemeClr val="tx1"/>
          </a:solidFill>
          <a:latin typeface="+mn-lt"/>
          <a:ea typeface="+mn-ea"/>
          <a:cs typeface="+mn-cs"/>
        </a:defRPr>
      </a:lvl5pPr>
      <a:lvl6pPr marL="3047238" algn="l" defTabSz="1218895" rtl="0" eaLnBrk="1" latinLnBrk="0" hangingPunct="1">
        <a:defRPr sz="2399" kern="1200">
          <a:solidFill>
            <a:schemeClr val="tx1"/>
          </a:solidFill>
          <a:latin typeface="+mn-lt"/>
          <a:ea typeface="+mn-ea"/>
          <a:cs typeface="+mn-cs"/>
        </a:defRPr>
      </a:lvl6pPr>
      <a:lvl7pPr marL="3656686" algn="l" defTabSz="1218895" rtl="0" eaLnBrk="1" latinLnBrk="0" hangingPunct="1">
        <a:defRPr sz="2399" kern="1200">
          <a:solidFill>
            <a:schemeClr val="tx1"/>
          </a:solidFill>
          <a:latin typeface="+mn-lt"/>
          <a:ea typeface="+mn-ea"/>
          <a:cs typeface="+mn-cs"/>
        </a:defRPr>
      </a:lvl7pPr>
      <a:lvl8pPr marL="4266133" algn="l" defTabSz="1218895" rtl="0" eaLnBrk="1" latinLnBrk="0" hangingPunct="1">
        <a:defRPr sz="2399" kern="1200">
          <a:solidFill>
            <a:schemeClr val="tx1"/>
          </a:solidFill>
          <a:latin typeface="+mn-lt"/>
          <a:ea typeface="+mn-ea"/>
          <a:cs typeface="+mn-cs"/>
        </a:defRPr>
      </a:lvl8pPr>
      <a:lvl9pPr marL="4875581" algn="l" defTabSz="1218895" rtl="0" eaLnBrk="1" latinLnBrk="0" hangingPunct="1">
        <a:defRPr sz="2399"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07868" y="228600"/>
            <a:ext cx="11173090" cy="943848"/>
          </a:xfrm>
          <a:prstGeom prst="rect">
            <a:avLst/>
          </a:prstGeom>
        </p:spPr>
        <p:txBody>
          <a:bodyPr vert="horz" lIns="91440" tIns="45720" rIns="91440" bIns="45720" rtlCol="0" anchor="t" anchorCtr="0">
            <a:sp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507868" y="1905000"/>
            <a:ext cx="11173090" cy="4221163"/>
          </a:xfrm>
          <a:prstGeom prst="rect">
            <a:avLst/>
          </a:prstGeom>
        </p:spPr>
        <p:txBody>
          <a:bodyPr vert="horz" lIns="91440" tIns="45720" rIns="91440" bIns="45720" rtlCol="0">
            <a:normAutofit/>
          </a:bodyPr>
          <a:lstStyle/>
          <a:p>
            <a:pPr lvl="0"/>
            <a:r>
              <a:rPr lang="en-US" dirty="0" smtClean="0"/>
              <a:t>Click to edit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49332895"/>
      </p:ext>
    </p:extLst>
  </p:cSld>
  <p:clrMap bg1="lt1" tx1="dk1" bg2="lt2" tx2="dk2" accent1="accent1" accent2="accent2" accent3="accent3" accent4="accent4" accent5="accent5" accent6="accent6" hlink="hlink" folHlink="folHlink"/>
  <p:sldLayoutIdLst>
    <p:sldLayoutId id="2147483906" r:id="rId1"/>
    <p:sldLayoutId id="2147483907" r:id="rId2"/>
    <p:sldLayoutId id="2147483908" r:id="rId3"/>
    <p:sldLayoutId id="2147483909" r:id="rId4"/>
    <p:sldLayoutId id="2147483921" r:id="rId5"/>
    <p:sldLayoutId id="2147483923" r:id="rId6"/>
  </p:sldLayoutIdLst>
  <p:timing>
    <p:tnLst>
      <p:par>
        <p:cTn id="1" dur="indefinite" restart="never" nodeType="tmRoot"/>
      </p:par>
    </p:tnLst>
  </p:timing>
  <p:hf hdr="0" ftr="0" dt="0"/>
  <p:txStyles>
    <p:titleStyle>
      <a:lvl1pPr algn="l" defTabSz="1218895" rtl="0" eaLnBrk="1" latinLnBrk="0" hangingPunct="1">
        <a:spcBef>
          <a:spcPct val="0"/>
        </a:spcBef>
        <a:buNone/>
        <a:defRPr sz="5332" kern="1200" spc="0" baseline="0">
          <a:solidFill>
            <a:schemeClr val="accent1"/>
          </a:solidFill>
          <a:latin typeface="+mj-lt"/>
          <a:ea typeface="+mj-ea"/>
          <a:cs typeface="+mj-cs"/>
        </a:defRPr>
      </a:lvl1pPr>
    </p:titleStyle>
    <p:bodyStyle>
      <a:lvl1pPr marL="311073" indent="-311073" algn="l" defTabSz="1218895" rtl="0" eaLnBrk="1" latinLnBrk="0" hangingPunct="1">
        <a:lnSpc>
          <a:spcPct val="90000"/>
        </a:lnSpc>
        <a:spcBef>
          <a:spcPts val="800"/>
        </a:spcBef>
        <a:buClrTx/>
        <a:buSzPct val="80000"/>
        <a:buFont typeface="Wingdings" pitchFamily="2" charset="2"/>
        <a:buChar char="§"/>
        <a:defRPr sz="2666" kern="1200" spc="0" baseline="0">
          <a:solidFill>
            <a:schemeClr val="tx1"/>
          </a:solidFill>
          <a:latin typeface="+mn-lt"/>
          <a:ea typeface="+mn-ea"/>
          <a:cs typeface="+mn-cs"/>
        </a:defRPr>
      </a:lvl1pPr>
      <a:lvl2pPr marL="920520" indent="-311073" algn="l" defTabSz="1218895" rtl="0" eaLnBrk="1" latinLnBrk="0" hangingPunct="1">
        <a:lnSpc>
          <a:spcPct val="90000"/>
        </a:lnSpc>
        <a:spcBef>
          <a:spcPts val="800"/>
        </a:spcBef>
        <a:buClrTx/>
        <a:buSzPct val="80000"/>
        <a:buFont typeface="Wingdings" pitchFamily="2" charset="2"/>
        <a:buChar char="§"/>
        <a:defRPr sz="2666" kern="1200" spc="0" baseline="0">
          <a:solidFill>
            <a:srgbClr val="A5A5A5"/>
          </a:solidFill>
          <a:latin typeface="+mn-lt"/>
          <a:ea typeface="+mn-ea"/>
          <a:cs typeface="+mn-cs"/>
        </a:defRPr>
      </a:lvl2pPr>
      <a:lvl3pPr marL="1523619" indent="-304724" algn="l" defTabSz="1218895" rtl="0" eaLnBrk="1" latinLnBrk="0" hangingPunct="1">
        <a:lnSpc>
          <a:spcPct val="90000"/>
        </a:lnSpc>
        <a:spcBef>
          <a:spcPts val="800"/>
        </a:spcBef>
        <a:buClrTx/>
        <a:buSzPct val="80000"/>
        <a:buFont typeface="Wingdings" pitchFamily="2" charset="2"/>
        <a:buChar char="§"/>
        <a:defRPr sz="2666" kern="1200" spc="0" baseline="0">
          <a:solidFill>
            <a:srgbClr val="A5A5A5"/>
          </a:solidFill>
          <a:latin typeface="+mn-lt"/>
          <a:ea typeface="+mn-ea"/>
          <a:cs typeface="+mn-cs"/>
        </a:defRPr>
      </a:lvl3pPr>
      <a:lvl4pPr marL="2133067" indent="-304724" algn="l" defTabSz="1218895" rtl="0" eaLnBrk="1" latinLnBrk="0" hangingPunct="1">
        <a:lnSpc>
          <a:spcPct val="90000"/>
        </a:lnSpc>
        <a:spcBef>
          <a:spcPts val="800"/>
        </a:spcBef>
        <a:buClrTx/>
        <a:buSzPct val="80000"/>
        <a:buFont typeface="Wingdings" pitchFamily="2" charset="2"/>
        <a:buChar char="§"/>
        <a:defRPr sz="2666" kern="1200" spc="0" baseline="0">
          <a:solidFill>
            <a:srgbClr val="A5A5A5"/>
          </a:solidFill>
          <a:latin typeface="+mn-lt"/>
          <a:ea typeface="+mn-ea"/>
          <a:cs typeface="+mn-cs"/>
        </a:defRPr>
      </a:lvl4pPr>
      <a:lvl5pPr marL="2742514" indent="-304724" algn="l" defTabSz="1218895" rtl="0" eaLnBrk="1" latinLnBrk="0" hangingPunct="1">
        <a:lnSpc>
          <a:spcPct val="90000"/>
        </a:lnSpc>
        <a:spcBef>
          <a:spcPts val="800"/>
        </a:spcBef>
        <a:buClrTx/>
        <a:buSzPct val="80000"/>
        <a:buFont typeface="Wingdings" pitchFamily="2" charset="2"/>
        <a:buChar char="§"/>
        <a:defRPr sz="2666" kern="1200" spc="0" baseline="0">
          <a:solidFill>
            <a:srgbClr val="A5A5A5"/>
          </a:solidFill>
          <a:latin typeface="+mn-lt"/>
          <a:ea typeface="+mn-ea"/>
          <a:cs typeface="+mn-cs"/>
        </a:defRPr>
      </a:lvl5pPr>
      <a:lvl6pPr marL="3351962" indent="-304724" algn="l" defTabSz="1218895" rtl="0" eaLnBrk="1" latinLnBrk="0" hangingPunct="1">
        <a:spcBef>
          <a:spcPct val="20000"/>
        </a:spcBef>
        <a:buFont typeface="Arial" pitchFamily="34" charset="0"/>
        <a:buChar char="•"/>
        <a:defRPr sz="2666" kern="1200">
          <a:solidFill>
            <a:schemeClr val="tx1"/>
          </a:solidFill>
          <a:latin typeface="+mn-lt"/>
          <a:ea typeface="+mn-ea"/>
          <a:cs typeface="+mn-cs"/>
        </a:defRPr>
      </a:lvl6pPr>
      <a:lvl7pPr marL="3961409" indent="-304724" algn="l" defTabSz="1218895" rtl="0" eaLnBrk="1" latinLnBrk="0" hangingPunct="1">
        <a:spcBef>
          <a:spcPct val="20000"/>
        </a:spcBef>
        <a:buFont typeface="Arial" pitchFamily="34" charset="0"/>
        <a:buChar char="•"/>
        <a:defRPr sz="2666" kern="1200">
          <a:solidFill>
            <a:schemeClr val="tx1"/>
          </a:solidFill>
          <a:latin typeface="+mn-lt"/>
          <a:ea typeface="+mn-ea"/>
          <a:cs typeface="+mn-cs"/>
        </a:defRPr>
      </a:lvl7pPr>
      <a:lvl8pPr marL="4570857" indent="-304724" algn="l" defTabSz="1218895" rtl="0" eaLnBrk="1" latinLnBrk="0" hangingPunct="1">
        <a:spcBef>
          <a:spcPct val="20000"/>
        </a:spcBef>
        <a:buFont typeface="Arial" pitchFamily="34" charset="0"/>
        <a:buChar char="•"/>
        <a:defRPr sz="2666" kern="1200">
          <a:solidFill>
            <a:schemeClr val="tx1"/>
          </a:solidFill>
          <a:latin typeface="+mn-lt"/>
          <a:ea typeface="+mn-ea"/>
          <a:cs typeface="+mn-cs"/>
        </a:defRPr>
      </a:lvl8pPr>
      <a:lvl9pPr marL="5180305" indent="-304724" algn="l" defTabSz="1218895" rtl="0" eaLnBrk="1" latinLnBrk="0" hangingPunct="1">
        <a:spcBef>
          <a:spcPct val="20000"/>
        </a:spcBef>
        <a:buFont typeface="Arial" pitchFamily="34" charset="0"/>
        <a:buChar char="•"/>
        <a:defRPr sz="2666" kern="1200">
          <a:solidFill>
            <a:schemeClr val="tx1"/>
          </a:solidFill>
          <a:latin typeface="+mn-lt"/>
          <a:ea typeface="+mn-ea"/>
          <a:cs typeface="+mn-cs"/>
        </a:defRPr>
      </a:lvl9pPr>
    </p:bodyStyle>
    <p:otherStyle>
      <a:defPPr>
        <a:defRPr lang="en-US"/>
      </a:defPPr>
      <a:lvl1pPr marL="0" algn="l" defTabSz="1218895" rtl="0" eaLnBrk="1" latinLnBrk="0" hangingPunct="1">
        <a:defRPr sz="2399" kern="1200">
          <a:solidFill>
            <a:schemeClr val="tx1"/>
          </a:solidFill>
          <a:latin typeface="+mn-lt"/>
          <a:ea typeface="+mn-ea"/>
          <a:cs typeface="+mn-cs"/>
        </a:defRPr>
      </a:lvl1pPr>
      <a:lvl2pPr marL="609448" algn="l" defTabSz="1218895" rtl="0" eaLnBrk="1" latinLnBrk="0" hangingPunct="1">
        <a:defRPr sz="2399" kern="1200">
          <a:solidFill>
            <a:schemeClr val="tx1"/>
          </a:solidFill>
          <a:latin typeface="+mn-lt"/>
          <a:ea typeface="+mn-ea"/>
          <a:cs typeface="+mn-cs"/>
        </a:defRPr>
      </a:lvl2pPr>
      <a:lvl3pPr marL="1218895" algn="l" defTabSz="1218895" rtl="0" eaLnBrk="1" latinLnBrk="0" hangingPunct="1">
        <a:defRPr sz="2399" kern="1200">
          <a:solidFill>
            <a:schemeClr val="tx1"/>
          </a:solidFill>
          <a:latin typeface="+mn-lt"/>
          <a:ea typeface="+mn-ea"/>
          <a:cs typeface="+mn-cs"/>
        </a:defRPr>
      </a:lvl3pPr>
      <a:lvl4pPr marL="1828343" algn="l" defTabSz="1218895" rtl="0" eaLnBrk="1" latinLnBrk="0" hangingPunct="1">
        <a:defRPr sz="2399" kern="1200">
          <a:solidFill>
            <a:schemeClr val="tx1"/>
          </a:solidFill>
          <a:latin typeface="+mn-lt"/>
          <a:ea typeface="+mn-ea"/>
          <a:cs typeface="+mn-cs"/>
        </a:defRPr>
      </a:lvl4pPr>
      <a:lvl5pPr marL="2437790" algn="l" defTabSz="1218895" rtl="0" eaLnBrk="1" latinLnBrk="0" hangingPunct="1">
        <a:defRPr sz="2399" kern="1200">
          <a:solidFill>
            <a:schemeClr val="tx1"/>
          </a:solidFill>
          <a:latin typeface="+mn-lt"/>
          <a:ea typeface="+mn-ea"/>
          <a:cs typeface="+mn-cs"/>
        </a:defRPr>
      </a:lvl5pPr>
      <a:lvl6pPr marL="3047238" algn="l" defTabSz="1218895" rtl="0" eaLnBrk="1" latinLnBrk="0" hangingPunct="1">
        <a:defRPr sz="2399" kern="1200">
          <a:solidFill>
            <a:schemeClr val="tx1"/>
          </a:solidFill>
          <a:latin typeface="+mn-lt"/>
          <a:ea typeface="+mn-ea"/>
          <a:cs typeface="+mn-cs"/>
        </a:defRPr>
      </a:lvl6pPr>
      <a:lvl7pPr marL="3656686" algn="l" defTabSz="1218895" rtl="0" eaLnBrk="1" latinLnBrk="0" hangingPunct="1">
        <a:defRPr sz="2399" kern="1200">
          <a:solidFill>
            <a:schemeClr val="tx1"/>
          </a:solidFill>
          <a:latin typeface="+mn-lt"/>
          <a:ea typeface="+mn-ea"/>
          <a:cs typeface="+mn-cs"/>
        </a:defRPr>
      </a:lvl7pPr>
      <a:lvl8pPr marL="4266133" algn="l" defTabSz="1218895" rtl="0" eaLnBrk="1" latinLnBrk="0" hangingPunct="1">
        <a:defRPr sz="2399" kern="1200">
          <a:solidFill>
            <a:schemeClr val="tx1"/>
          </a:solidFill>
          <a:latin typeface="+mn-lt"/>
          <a:ea typeface="+mn-ea"/>
          <a:cs typeface="+mn-cs"/>
        </a:defRPr>
      </a:lvl8pPr>
      <a:lvl9pPr marL="4875581" algn="l" defTabSz="1218895" rtl="0" eaLnBrk="1" latinLnBrk="0" hangingPunct="1">
        <a:defRPr sz="2399"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07868" y="228600"/>
            <a:ext cx="11173090" cy="943848"/>
          </a:xfrm>
          <a:prstGeom prst="rect">
            <a:avLst/>
          </a:prstGeom>
        </p:spPr>
        <p:txBody>
          <a:bodyPr vert="horz" lIns="91440" tIns="45720" rIns="91440" bIns="45720" rtlCol="0" anchor="t" anchorCtr="0">
            <a:sp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507868" y="1905000"/>
            <a:ext cx="11173090" cy="4221163"/>
          </a:xfrm>
          <a:prstGeom prst="rect">
            <a:avLst/>
          </a:prstGeom>
        </p:spPr>
        <p:txBody>
          <a:bodyPr vert="horz" lIns="91440" tIns="45720" rIns="91440" bIns="45720" rtlCol="0">
            <a:normAutofit/>
          </a:bodyPr>
          <a:lstStyle/>
          <a:p>
            <a:pPr lvl="0"/>
            <a:r>
              <a:rPr lang="en-US" dirty="0" smtClean="0"/>
              <a:t>Click to edit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416718377"/>
      </p:ext>
    </p:extLst>
  </p:cSld>
  <p:clrMap bg1="lt1" tx1="dk1" bg2="lt2" tx2="dk2" accent1="accent1" accent2="accent2" accent3="accent3" accent4="accent4" accent5="accent5" accent6="accent6" hlink="hlink" folHlink="folHlink"/>
  <p:sldLayoutIdLst>
    <p:sldLayoutId id="2147483942" r:id="rId1"/>
    <p:sldLayoutId id="2147483943" r:id="rId2"/>
    <p:sldLayoutId id="2147483951" r:id="rId3"/>
    <p:sldLayoutId id="2147483956" r:id="rId4"/>
  </p:sldLayoutIdLst>
  <p:timing>
    <p:tnLst>
      <p:par>
        <p:cTn id="1" dur="indefinite" restart="never" nodeType="tmRoot"/>
      </p:par>
    </p:tnLst>
  </p:timing>
  <p:hf hdr="0" ftr="0" dt="0"/>
  <p:txStyles>
    <p:titleStyle>
      <a:lvl1pPr algn="l" defTabSz="1218895" rtl="0" eaLnBrk="1" latinLnBrk="0" hangingPunct="1">
        <a:spcBef>
          <a:spcPct val="0"/>
        </a:spcBef>
        <a:buNone/>
        <a:defRPr sz="5332" kern="1200" spc="0" baseline="0">
          <a:solidFill>
            <a:schemeClr val="accent1"/>
          </a:solidFill>
          <a:latin typeface="+mj-lt"/>
          <a:ea typeface="+mj-ea"/>
          <a:cs typeface="+mj-cs"/>
        </a:defRPr>
      </a:lvl1pPr>
    </p:titleStyle>
    <p:bodyStyle>
      <a:lvl1pPr marL="311073" indent="-311073" algn="l" defTabSz="1218895" rtl="0" eaLnBrk="1" latinLnBrk="0" hangingPunct="1">
        <a:lnSpc>
          <a:spcPct val="90000"/>
        </a:lnSpc>
        <a:spcBef>
          <a:spcPts val="800"/>
        </a:spcBef>
        <a:buClrTx/>
        <a:buSzPct val="80000"/>
        <a:buFont typeface="Wingdings" pitchFamily="2" charset="2"/>
        <a:buChar char="§"/>
        <a:defRPr sz="2666" kern="1200" spc="0" baseline="0">
          <a:solidFill>
            <a:schemeClr val="tx1"/>
          </a:solidFill>
          <a:latin typeface="+mn-lt"/>
          <a:ea typeface="+mn-ea"/>
          <a:cs typeface="+mn-cs"/>
        </a:defRPr>
      </a:lvl1pPr>
      <a:lvl2pPr marL="920520" indent="-311073" algn="l" defTabSz="1218895" rtl="0" eaLnBrk="1" latinLnBrk="0" hangingPunct="1">
        <a:lnSpc>
          <a:spcPct val="90000"/>
        </a:lnSpc>
        <a:spcBef>
          <a:spcPts val="800"/>
        </a:spcBef>
        <a:buClrTx/>
        <a:buSzPct val="80000"/>
        <a:buFont typeface="Wingdings" pitchFamily="2" charset="2"/>
        <a:buChar char="§"/>
        <a:defRPr sz="2666" kern="1200" spc="0" baseline="0">
          <a:solidFill>
            <a:srgbClr val="A5A5A5"/>
          </a:solidFill>
          <a:latin typeface="+mn-lt"/>
          <a:ea typeface="+mn-ea"/>
          <a:cs typeface="+mn-cs"/>
        </a:defRPr>
      </a:lvl2pPr>
      <a:lvl3pPr marL="1523619" indent="-304724" algn="l" defTabSz="1218895" rtl="0" eaLnBrk="1" latinLnBrk="0" hangingPunct="1">
        <a:lnSpc>
          <a:spcPct val="90000"/>
        </a:lnSpc>
        <a:spcBef>
          <a:spcPts val="800"/>
        </a:spcBef>
        <a:buClrTx/>
        <a:buSzPct val="80000"/>
        <a:buFont typeface="Wingdings" pitchFamily="2" charset="2"/>
        <a:buChar char="§"/>
        <a:defRPr sz="2666" kern="1200" spc="0" baseline="0">
          <a:solidFill>
            <a:srgbClr val="A5A5A5"/>
          </a:solidFill>
          <a:latin typeface="+mn-lt"/>
          <a:ea typeface="+mn-ea"/>
          <a:cs typeface="+mn-cs"/>
        </a:defRPr>
      </a:lvl3pPr>
      <a:lvl4pPr marL="2133067" indent="-304724" algn="l" defTabSz="1218895" rtl="0" eaLnBrk="1" latinLnBrk="0" hangingPunct="1">
        <a:lnSpc>
          <a:spcPct val="90000"/>
        </a:lnSpc>
        <a:spcBef>
          <a:spcPts val="800"/>
        </a:spcBef>
        <a:buClrTx/>
        <a:buSzPct val="80000"/>
        <a:buFont typeface="Wingdings" pitchFamily="2" charset="2"/>
        <a:buChar char="§"/>
        <a:defRPr sz="2666" kern="1200" spc="0" baseline="0">
          <a:solidFill>
            <a:srgbClr val="A5A5A5"/>
          </a:solidFill>
          <a:latin typeface="+mn-lt"/>
          <a:ea typeface="+mn-ea"/>
          <a:cs typeface="+mn-cs"/>
        </a:defRPr>
      </a:lvl4pPr>
      <a:lvl5pPr marL="2742514" indent="-304724" algn="l" defTabSz="1218895" rtl="0" eaLnBrk="1" latinLnBrk="0" hangingPunct="1">
        <a:lnSpc>
          <a:spcPct val="90000"/>
        </a:lnSpc>
        <a:spcBef>
          <a:spcPts val="800"/>
        </a:spcBef>
        <a:buClrTx/>
        <a:buSzPct val="80000"/>
        <a:buFont typeface="Wingdings" pitchFamily="2" charset="2"/>
        <a:buChar char="§"/>
        <a:defRPr sz="2666" kern="1200" spc="0" baseline="0">
          <a:solidFill>
            <a:srgbClr val="A5A5A5"/>
          </a:solidFill>
          <a:latin typeface="+mn-lt"/>
          <a:ea typeface="+mn-ea"/>
          <a:cs typeface="+mn-cs"/>
        </a:defRPr>
      </a:lvl5pPr>
      <a:lvl6pPr marL="3351962" indent="-304724" algn="l" defTabSz="1218895" rtl="0" eaLnBrk="1" latinLnBrk="0" hangingPunct="1">
        <a:spcBef>
          <a:spcPct val="20000"/>
        </a:spcBef>
        <a:buFont typeface="Arial" pitchFamily="34" charset="0"/>
        <a:buChar char="•"/>
        <a:defRPr sz="2666" kern="1200">
          <a:solidFill>
            <a:schemeClr val="tx1"/>
          </a:solidFill>
          <a:latin typeface="+mn-lt"/>
          <a:ea typeface="+mn-ea"/>
          <a:cs typeface="+mn-cs"/>
        </a:defRPr>
      </a:lvl6pPr>
      <a:lvl7pPr marL="3961409" indent="-304724" algn="l" defTabSz="1218895" rtl="0" eaLnBrk="1" latinLnBrk="0" hangingPunct="1">
        <a:spcBef>
          <a:spcPct val="20000"/>
        </a:spcBef>
        <a:buFont typeface="Arial" pitchFamily="34" charset="0"/>
        <a:buChar char="•"/>
        <a:defRPr sz="2666" kern="1200">
          <a:solidFill>
            <a:schemeClr val="tx1"/>
          </a:solidFill>
          <a:latin typeface="+mn-lt"/>
          <a:ea typeface="+mn-ea"/>
          <a:cs typeface="+mn-cs"/>
        </a:defRPr>
      </a:lvl7pPr>
      <a:lvl8pPr marL="4570857" indent="-304724" algn="l" defTabSz="1218895" rtl="0" eaLnBrk="1" latinLnBrk="0" hangingPunct="1">
        <a:spcBef>
          <a:spcPct val="20000"/>
        </a:spcBef>
        <a:buFont typeface="Arial" pitchFamily="34" charset="0"/>
        <a:buChar char="•"/>
        <a:defRPr sz="2666" kern="1200">
          <a:solidFill>
            <a:schemeClr val="tx1"/>
          </a:solidFill>
          <a:latin typeface="+mn-lt"/>
          <a:ea typeface="+mn-ea"/>
          <a:cs typeface="+mn-cs"/>
        </a:defRPr>
      </a:lvl8pPr>
      <a:lvl9pPr marL="5180305" indent="-304724" algn="l" defTabSz="1218895" rtl="0" eaLnBrk="1" latinLnBrk="0" hangingPunct="1">
        <a:spcBef>
          <a:spcPct val="20000"/>
        </a:spcBef>
        <a:buFont typeface="Arial" pitchFamily="34" charset="0"/>
        <a:buChar char="•"/>
        <a:defRPr sz="2666" kern="1200">
          <a:solidFill>
            <a:schemeClr val="tx1"/>
          </a:solidFill>
          <a:latin typeface="+mn-lt"/>
          <a:ea typeface="+mn-ea"/>
          <a:cs typeface="+mn-cs"/>
        </a:defRPr>
      </a:lvl9pPr>
    </p:bodyStyle>
    <p:otherStyle>
      <a:defPPr>
        <a:defRPr lang="en-US"/>
      </a:defPPr>
      <a:lvl1pPr marL="0" algn="l" defTabSz="1218895" rtl="0" eaLnBrk="1" latinLnBrk="0" hangingPunct="1">
        <a:defRPr sz="2399" kern="1200">
          <a:solidFill>
            <a:schemeClr val="tx1"/>
          </a:solidFill>
          <a:latin typeface="+mn-lt"/>
          <a:ea typeface="+mn-ea"/>
          <a:cs typeface="+mn-cs"/>
        </a:defRPr>
      </a:lvl1pPr>
      <a:lvl2pPr marL="609448" algn="l" defTabSz="1218895" rtl="0" eaLnBrk="1" latinLnBrk="0" hangingPunct="1">
        <a:defRPr sz="2399" kern="1200">
          <a:solidFill>
            <a:schemeClr val="tx1"/>
          </a:solidFill>
          <a:latin typeface="+mn-lt"/>
          <a:ea typeface="+mn-ea"/>
          <a:cs typeface="+mn-cs"/>
        </a:defRPr>
      </a:lvl2pPr>
      <a:lvl3pPr marL="1218895" algn="l" defTabSz="1218895" rtl="0" eaLnBrk="1" latinLnBrk="0" hangingPunct="1">
        <a:defRPr sz="2399" kern="1200">
          <a:solidFill>
            <a:schemeClr val="tx1"/>
          </a:solidFill>
          <a:latin typeface="+mn-lt"/>
          <a:ea typeface="+mn-ea"/>
          <a:cs typeface="+mn-cs"/>
        </a:defRPr>
      </a:lvl3pPr>
      <a:lvl4pPr marL="1828343" algn="l" defTabSz="1218895" rtl="0" eaLnBrk="1" latinLnBrk="0" hangingPunct="1">
        <a:defRPr sz="2399" kern="1200">
          <a:solidFill>
            <a:schemeClr val="tx1"/>
          </a:solidFill>
          <a:latin typeface="+mn-lt"/>
          <a:ea typeface="+mn-ea"/>
          <a:cs typeface="+mn-cs"/>
        </a:defRPr>
      </a:lvl4pPr>
      <a:lvl5pPr marL="2437790" algn="l" defTabSz="1218895" rtl="0" eaLnBrk="1" latinLnBrk="0" hangingPunct="1">
        <a:defRPr sz="2399" kern="1200">
          <a:solidFill>
            <a:schemeClr val="tx1"/>
          </a:solidFill>
          <a:latin typeface="+mn-lt"/>
          <a:ea typeface="+mn-ea"/>
          <a:cs typeface="+mn-cs"/>
        </a:defRPr>
      </a:lvl5pPr>
      <a:lvl6pPr marL="3047238" algn="l" defTabSz="1218895" rtl="0" eaLnBrk="1" latinLnBrk="0" hangingPunct="1">
        <a:defRPr sz="2399" kern="1200">
          <a:solidFill>
            <a:schemeClr val="tx1"/>
          </a:solidFill>
          <a:latin typeface="+mn-lt"/>
          <a:ea typeface="+mn-ea"/>
          <a:cs typeface="+mn-cs"/>
        </a:defRPr>
      </a:lvl6pPr>
      <a:lvl7pPr marL="3656686" algn="l" defTabSz="1218895" rtl="0" eaLnBrk="1" latinLnBrk="0" hangingPunct="1">
        <a:defRPr sz="2399" kern="1200">
          <a:solidFill>
            <a:schemeClr val="tx1"/>
          </a:solidFill>
          <a:latin typeface="+mn-lt"/>
          <a:ea typeface="+mn-ea"/>
          <a:cs typeface="+mn-cs"/>
        </a:defRPr>
      </a:lvl7pPr>
      <a:lvl8pPr marL="4266133" algn="l" defTabSz="1218895" rtl="0" eaLnBrk="1" latinLnBrk="0" hangingPunct="1">
        <a:defRPr sz="2399" kern="1200">
          <a:solidFill>
            <a:schemeClr val="tx1"/>
          </a:solidFill>
          <a:latin typeface="+mn-lt"/>
          <a:ea typeface="+mn-ea"/>
          <a:cs typeface="+mn-cs"/>
        </a:defRPr>
      </a:lvl8pPr>
      <a:lvl9pPr marL="4875581" algn="l" defTabSz="1218895" rtl="0" eaLnBrk="1" latinLnBrk="0" hangingPunct="1">
        <a:defRPr sz="2399"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hyperlink" Target="http://uxmag.com/readers/susan-weinschenk" TargetMode="External"/><Relationship Id="rId1" Type="http://schemas.openxmlformats.org/officeDocument/2006/relationships/slideLayout" Target="../slideLayouts/slideLayout20.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8.png"/><Relationship Id="rId1" Type="http://schemas.openxmlformats.org/officeDocument/2006/relationships/slideLayout" Target="../slideLayouts/slideLayout29.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30.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1.xml"/></Relationships>
</file>

<file path=ppt/slides/_rels/slide3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3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3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32.xml"/></Relationships>
</file>

<file path=ppt/slides/_rels/slide37.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2.png"/><Relationship Id="rId1" Type="http://schemas.openxmlformats.org/officeDocument/2006/relationships/slideLayout" Target="../slideLayouts/slideLayout34.xml"/></Relationships>
</file>

<file path=ppt/slides/_rels/slide38.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13.png"/><Relationship Id="rId1" Type="http://schemas.openxmlformats.org/officeDocument/2006/relationships/slideLayout" Target="../slideLayouts/slideLayout34.xml"/></Relationships>
</file>

<file path=ppt/slides/_rels/slide39.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32.xml"/></Relationships>
</file>

<file path=ppt/slides/_rels/slide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xml"/><Relationship Id="rId1" Type="http://schemas.openxmlformats.org/officeDocument/2006/relationships/slideLayout" Target="../slideLayouts/slideLayout21.xml"/><Relationship Id="rId5" Type="http://schemas.openxmlformats.org/officeDocument/2006/relationships/image" Target="../media/image5.jpg"/><Relationship Id="rId4" Type="http://schemas.openxmlformats.org/officeDocument/2006/relationships/image" Target="../media/image4.jp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4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Прямоугольник 8"/>
          <p:cNvSpPr/>
          <p:nvPr/>
        </p:nvSpPr>
        <p:spPr bwMode="auto">
          <a:xfrm>
            <a:off x="0" y="5745707"/>
            <a:ext cx="12188825" cy="846162"/>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algn="ctr" defTabSz="914099" fontAlgn="base">
              <a:spcBef>
                <a:spcPct val="0"/>
              </a:spcBef>
              <a:spcAft>
                <a:spcPct val="0"/>
              </a:spcAft>
            </a:pPr>
            <a:endParaRPr lang="ru-RU" spc="-50"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2" name="Текст 1"/>
          <p:cNvSpPr>
            <a:spLocks noGrp="1"/>
          </p:cNvSpPr>
          <p:nvPr>
            <p:ph type="body" sz="quarter" idx="10"/>
          </p:nvPr>
        </p:nvSpPr>
        <p:spPr>
          <a:xfrm>
            <a:off x="512764" y="1263508"/>
            <a:ext cx="11228440" cy="2576090"/>
          </a:xfrm>
        </p:spPr>
        <p:txBody>
          <a:bodyPr/>
          <a:lstStyle/>
          <a:p>
            <a:r>
              <a:rPr lang="ru-RU" sz="5400" dirty="0" err="1"/>
              <a:t>Online</a:t>
            </a:r>
            <a:r>
              <a:rPr lang="ru-RU" sz="5400" dirty="0"/>
              <a:t>-школа</a:t>
            </a:r>
          </a:p>
          <a:p>
            <a:r>
              <a:rPr lang="ru-RU" sz="5400" dirty="0"/>
              <a:t>по разработке приложений</a:t>
            </a:r>
          </a:p>
          <a:p>
            <a:r>
              <a:rPr lang="ru-RU" sz="5400" dirty="0"/>
              <a:t>для </a:t>
            </a:r>
            <a:r>
              <a:rPr lang="ru-RU" sz="5400"/>
              <a:t>Windows </a:t>
            </a:r>
            <a:r>
              <a:rPr lang="ru-RU" sz="5400" smtClean="0"/>
              <a:t>8</a:t>
            </a:r>
            <a:endParaRPr lang="ru-RU" sz="5400" dirty="0"/>
          </a:p>
        </p:txBody>
      </p:sp>
      <p:sp>
        <p:nvSpPr>
          <p:cNvPr id="4" name="Текст 3"/>
          <p:cNvSpPr>
            <a:spLocks noGrp="1"/>
          </p:cNvSpPr>
          <p:nvPr>
            <p:ph type="body" sz="quarter" idx="11"/>
          </p:nvPr>
        </p:nvSpPr>
        <p:spPr>
          <a:xfrm>
            <a:off x="512763" y="4174509"/>
            <a:ext cx="7513637" cy="443198"/>
          </a:xfrm>
        </p:spPr>
        <p:txBody>
          <a:bodyPr/>
          <a:lstStyle/>
          <a:p>
            <a:r>
              <a:rPr lang="en-US" dirty="0" smtClean="0"/>
              <a:t>aka.ms/w8school </a:t>
            </a:r>
            <a:endParaRPr lang="ru-RU" dirty="0"/>
          </a:p>
        </p:txBody>
      </p:sp>
      <p:pic>
        <p:nvPicPr>
          <p:cNvPr id="7" name="Рисунок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00761" y="6013429"/>
            <a:ext cx="1872532" cy="429122"/>
          </a:xfrm>
          <a:prstGeom prst="rect">
            <a:avLst/>
          </a:prstGeom>
        </p:spPr>
      </p:pic>
      <p:pic>
        <p:nvPicPr>
          <p:cNvPr id="8" name="Рисунок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2763" y="6004393"/>
            <a:ext cx="1840378" cy="393841"/>
          </a:xfrm>
          <a:prstGeom prst="rect">
            <a:avLst/>
          </a:prstGeom>
        </p:spPr>
      </p:pic>
    </p:spTree>
    <p:extLst>
      <p:ext uri="{BB962C8B-B14F-4D97-AF65-F5344CB8AC3E}">
        <p14:creationId xmlns:p14="http://schemas.microsoft.com/office/powerpoint/2010/main" val="18385127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Текст 1"/>
          <p:cNvSpPr>
            <a:spLocks noGrp="1"/>
          </p:cNvSpPr>
          <p:nvPr>
            <p:ph type="body" sz="quarter" idx="10"/>
          </p:nvPr>
        </p:nvSpPr>
        <p:spPr/>
        <p:txBody>
          <a:bodyPr/>
          <a:lstStyle/>
          <a:p>
            <a:r>
              <a:rPr lang="ru-RU" dirty="0" smtClean="0"/>
              <a:t>Цели и сценарии</a:t>
            </a:r>
            <a:endParaRPr lang="ru-RU" dirty="0"/>
          </a:p>
        </p:txBody>
      </p:sp>
      <p:sp>
        <p:nvSpPr>
          <p:cNvPr id="3" name="Текст 2"/>
          <p:cNvSpPr>
            <a:spLocks noGrp="1"/>
          </p:cNvSpPr>
          <p:nvPr>
            <p:ph type="body" sz="quarter" idx="11"/>
          </p:nvPr>
        </p:nvSpPr>
        <p:spPr/>
        <p:txBody>
          <a:bodyPr/>
          <a:lstStyle/>
          <a:p>
            <a:endParaRPr lang="ru-RU"/>
          </a:p>
        </p:txBody>
      </p:sp>
    </p:spTree>
    <p:extLst>
      <p:ext uri="{BB962C8B-B14F-4D97-AF65-F5344CB8AC3E}">
        <p14:creationId xmlns:p14="http://schemas.microsoft.com/office/powerpoint/2010/main" val="356973768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01465" y="2709521"/>
            <a:ext cx="10385895" cy="14389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29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02769" y="2899972"/>
            <a:ext cx="5444764" cy="12844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Заголовок 1"/>
          <p:cNvSpPr>
            <a:spLocks noGrp="1"/>
          </p:cNvSpPr>
          <p:nvPr>
            <p:ph type="title"/>
          </p:nvPr>
        </p:nvSpPr>
        <p:spPr/>
        <p:txBody>
          <a:bodyPr/>
          <a:lstStyle/>
          <a:p>
            <a:r>
              <a:rPr lang="ru-RU" dirty="0" smtClean="0"/>
              <a:t>Контекст пользователя</a:t>
            </a:r>
            <a:endParaRPr lang="ru-RU" dirty="0"/>
          </a:p>
        </p:txBody>
      </p:sp>
    </p:spTree>
    <p:extLst>
      <p:ext uri="{BB962C8B-B14F-4D97-AF65-F5344CB8AC3E}">
        <p14:creationId xmlns:p14="http://schemas.microsoft.com/office/powerpoint/2010/main" val="353173509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2291"/>
                                        </p:tgtEl>
                                        <p:attrNameLst>
                                          <p:attrName>style.visibility</p:attrName>
                                        </p:attrNameLst>
                                      </p:cBhvr>
                                      <p:to>
                                        <p:strVal val="visible"/>
                                      </p:to>
                                    </p:set>
                                    <p:animEffect transition="in" filter="fade">
                                      <p:cBhvr>
                                        <p:cTn id="7" dur="500"/>
                                        <p:tgtEl>
                                          <p:spTgt spid="122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Windows 8. </a:t>
            </a:r>
            <a:r>
              <a:rPr lang="ru-RU" dirty="0" smtClean="0"/>
              <a:t>Задачи</a:t>
            </a:r>
            <a:endParaRPr lang="ru-RU" dirty="0"/>
          </a:p>
        </p:txBody>
      </p:sp>
      <p:sp>
        <p:nvSpPr>
          <p:cNvPr id="5" name="Content Placeholder 4"/>
          <p:cNvSpPr>
            <a:spLocks noGrp="1"/>
          </p:cNvSpPr>
          <p:nvPr>
            <p:ph type="body" sz="quarter" idx="10"/>
          </p:nvPr>
        </p:nvSpPr>
        <p:spPr/>
        <p:txBody>
          <a:bodyPr/>
          <a:lstStyle/>
          <a:p>
            <a:r>
              <a:rPr lang="ru-RU" dirty="0" smtClean="0"/>
              <a:t>Считывание статуса</a:t>
            </a:r>
          </a:p>
          <a:p>
            <a:r>
              <a:rPr lang="ru-RU" dirty="0" smtClean="0"/>
              <a:t>Прояснение/действие</a:t>
            </a:r>
          </a:p>
          <a:p>
            <a:r>
              <a:rPr lang="ru-RU" dirty="0" smtClean="0"/>
              <a:t>Глубокое погружение</a:t>
            </a:r>
            <a:endParaRPr lang="ru-RU" dirty="0"/>
          </a:p>
        </p:txBody>
      </p:sp>
      <p:cxnSp>
        <p:nvCxnSpPr>
          <p:cNvPr id="6" name="Straight Arrow Connector 5"/>
          <p:cNvCxnSpPr/>
          <p:nvPr/>
        </p:nvCxnSpPr>
        <p:spPr>
          <a:xfrm>
            <a:off x="7078163" y="1447799"/>
            <a:ext cx="0" cy="1866901"/>
          </a:xfrm>
          <a:prstGeom prst="straightConnector1">
            <a:avLst/>
          </a:prstGeom>
          <a:ln>
            <a:tailEnd type="triangle"/>
          </a:ln>
        </p:spPr>
        <p:style>
          <a:lnRef idx="3">
            <a:schemeClr val="accent1"/>
          </a:lnRef>
          <a:fillRef idx="0">
            <a:schemeClr val="accent1"/>
          </a:fillRef>
          <a:effectRef idx="2">
            <a:schemeClr val="accent1"/>
          </a:effectRef>
          <a:fontRef idx="minor">
            <a:schemeClr val="tx1"/>
          </a:fontRef>
        </p:style>
      </p:cxnSp>
      <p:sp>
        <p:nvSpPr>
          <p:cNvPr id="7" name="TextBox 6"/>
          <p:cNvSpPr txBox="1"/>
          <p:nvPr/>
        </p:nvSpPr>
        <p:spPr>
          <a:xfrm>
            <a:off x="7559519" y="1921005"/>
            <a:ext cx="2962671" cy="738664"/>
          </a:xfrm>
          <a:prstGeom prst="rect">
            <a:avLst/>
          </a:prstGeom>
          <a:noFill/>
        </p:spPr>
        <p:txBody>
          <a:bodyPr wrap="none" rtlCol="0">
            <a:spAutoFit/>
          </a:bodyPr>
          <a:lstStyle/>
          <a:p>
            <a:r>
              <a:rPr lang="ru-RU" sz="4200" dirty="0">
                <a:solidFill>
                  <a:schemeClr val="accent1"/>
                </a:solidFill>
                <a:latin typeface="+mj-lt"/>
              </a:rPr>
              <a:t>вовлечение</a:t>
            </a:r>
          </a:p>
        </p:txBody>
      </p:sp>
    </p:spTree>
    <p:extLst>
      <p:ext uri="{BB962C8B-B14F-4D97-AF65-F5344CB8AC3E}">
        <p14:creationId xmlns:p14="http://schemas.microsoft.com/office/powerpoint/2010/main" val="170759024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by</a:t>
            </a:r>
            <a:r>
              <a:rPr lang="en-US" i="1" dirty="0"/>
              <a:t> </a:t>
            </a:r>
            <a:r>
              <a:rPr lang="en-US" dirty="0">
                <a:hlinkClick r:id="rId2" tooltip="View user profile."/>
              </a:rPr>
              <a:t>Susan </a:t>
            </a:r>
            <a:r>
              <a:rPr lang="en-US" dirty="0" err="1">
                <a:hlinkClick r:id="rId2" tooltip="View user profile."/>
              </a:rPr>
              <a:t>Weinschenk</a:t>
            </a:r>
            <a:endParaRPr lang="en-US" dirty="0"/>
          </a:p>
        </p:txBody>
      </p:sp>
      <p:sp>
        <p:nvSpPr>
          <p:cNvPr id="4" name="Content Placeholder 3"/>
          <p:cNvSpPr>
            <a:spLocks noGrp="1"/>
          </p:cNvSpPr>
          <p:nvPr>
            <p:ph sz="quarter" idx="14"/>
          </p:nvPr>
        </p:nvSpPr>
        <p:spPr/>
        <p:txBody>
          <a:bodyPr>
            <a:normAutofit fontScale="92500" lnSpcReduction="20000"/>
          </a:bodyPr>
          <a:lstStyle/>
          <a:p>
            <a:r>
              <a:rPr lang="en-US" dirty="0"/>
              <a:t>People will do the </a:t>
            </a:r>
            <a:r>
              <a:rPr lang="en-US" b="1" dirty="0"/>
              <a:t>least amount of work possible</a:t>
            </a:r>
            <a:r>
              <a:rPr lang="en-US" dirty="0"/>
              <a:t> to get a task done</a:t>
            </a:r>
            <a:r>
              <a:rPr lang="en-US" dirty="0" smtClean="0"/>
              <a:t>. It </a:t>
            </a:r>
            <a:r>
              <a:rPr lang="en-US" dirty="0"/>
              <a:t>is better to show people a little bit of information and let them choose if they want more details. The fancy term for this is </a:t>
            </a:r>
            <a:r>
              <a:rPr lang="en-US" b="1" dirty="0"/>
              <a:t>progressive </a:t>
            </a:r>
            <a:r>
              <a:rPr lang="en-US" b="1" dirty="0" smtClean="0"/>
              <a:t>disclosure</a:t>
            </a:r>
            <a:r>
              <a:rPr lang="en-US" dirty="0" smtClean="0"/>
              <a:t>.</a:t>
            </a:r>
            <a:endParaRPr lang="en-US" dirty="0"/>
          </a:p>
          <a:p>
            <a:endParaRPr lang="en-US" dirty="0"/>
          </a:p>
        </p:txBody>
      </p:sp>
      <p:sp>
        <p:nvSpPr>
          <p:cNvPr id="6" name="Text Placeholder 5"/>
          <p:cNvSpPr>
            <a:spLocks noGrp="1"/>
          </p:cNvSpPr>
          <p:nvPr>
            <p:ph type="body" sz="quarter" idx="15"/>
          </p:nvPr>
        </p:nvSpPr>
        <p:spPr>
          <a:xfrm>
            <a:off x="6224136" y="5693191"/>
            <a:ext cx="5703561" cy="886167"/>
          </a:xfrm>
        </p:spPr>
        <p:txBody>
          <a:bodyPr/>
          <a:lstStyle/>
          <a:p>
            <a:r>
              <a:rPr lang="en-US" dirty="0"/>
              <a:t>The Psychologist’s View of UX Design</a:t>
            </a:r>
          </a:p>
        </p:txBody>
      </p:sp>
    </p:spTree>
    <p:extLst>
      <p:ext uri="{BB962C8B-B14F-4D97-AF65-F5344CB8AC3E}">
        <p14:creationId xmlns:p14="http://schemas.microsoft.com/office/powerpoint/2010/main" val="391446018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Текст 1"/>
          <p:cNvSpPr>
            <a:spLocks noGrp="1"/>
          </p:cNvSpPr>
          <p:nvPr>
            <p:ph type="body" sz="quarter" idx="10"/>
          </p:nvPr>
        </p:nvSpPr>
        <p:spPr/>
        <p:txBody>
          <a:bodyPr/>
          <a:lstStyle/>
          <a:p>
            <a:r>
              <a:rPr lang="ru-RU" dirty="0" smtClean="0"/>
              <a:t>Процесс</a:t>
            </a:r>
            <a:endParaRPr lang="ru-RU" dirty="0"/>
          </a:p>
        </p:txBody>
      </p:sp>
      <p:sp>
        <p:nvSpPr>
          <p:cNvPr id="3" name="Текст 2"/>
          <p:cNvSpPr>
            <a:spLocks noGrp="1"/>
          </p:cNvSpPr>
          <p:nvPr>
            <p:ph type="body" sz="quarter" idx="11"/>
          </p:nvPr>
        </p:nvSpPr>
        <p:spPr/>
        <p:txBody>
          <a:bodyPr/>
          <a:lstStyle/>
          <a:p>
            <a:endParaRPr lang="ru-RU"/>
          </a:p>
        </p:txBody>
      </p:sp>
    </p:spTree>
    <p:extLst>
      <p:ext uri="{BB962C8B-B14F-4D97-AF65-F5344CB8AC3E}">
        <p14:creationId xmlns:p14="http://schemas.microsoft.com/office/powerpoint/2010/main" val="108254511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Текст 1"/>
          <p:cNvSpPr>
            <a:spLocks noGrp="1"/>
          </p:cNvSpPr>
          <p:nvPr>
            <p:ph type="body" sz="quarter" idx="10"/>
          </p:nvPr>
        </p:nvSpPr>
        <p:spPr/>
        <p:txBody>
          <a:bodyPr/>
          <a:lstStyle/>
          <a:p>
            <a:r>
              <a:rPr lang="ru-RU" dirty="0" smtClean="0"/>
              <a:t>1. От идеи к сценариям</a:t>
            </a:r>
            <a:endParaRPr lang="ru-RU" dirty="0"/>
          </a:p>
        </p:txBody>
      </p:sp>
      <p:sp>
        <p:nvSpPr>
          <p:cNvPr id="5" name="Текст 4"/>
          <p:cNvSpPr>
            <a:spLocks noGrp="1"/>
          </p:cNvSpPr>
          <p:nvPr>
            <p:ph type="body" sz="quarter" idx="11"/>
          </p:nvPr>
        </p:nvSpPr>
        <p:spPr/>
        <p:txBody>
          <a:bodyPr/>
          <a:lstStyle/>
          <a:p>
            <a:endParaRPr lang="ru-RU"/>
          </a:p>
        </p:txBody>
      </p:sp>
    </p:spTree>
    <p:extLst>
      <p:ext uri="{BB962C8B-B14F-4D97-AF65-F5344CB8AC3E}">
        <p14:creationId xmlns:p14="http://schemas.microsoft.com/office/powerpoint/2010/main" val="33498864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err="1" smtClean="0"/>
              <a:t>best@statement</a:t>
            </a:r>
            <a:r>
              <a:rPr lang="en-US" dirty="0" smtClean="0"/>
              <a:t/>
            </a:r>
            <a:br>
              <a:rPr lang="en-US" dirty="0" smtClean="0"/>
            </a:br>
            <a:r>
              <a:rPr lang="ru-RU" sz="5332" dirty="0">
                <a:cs typeface="Segoe UI Light" pitchFamily="34" charset="0"/>
              </a:rPr>
              <a:t>Мое приложение самое лучшее в своей категории для </a:t>
            </a:r>
            <a:r>
              <a:rPr lang="en-US" sz="5332" dirty="0">
                <a:cs typeface="Segoe UI Light" pitchFamily="34" charset="0"/>
              </a:rPr>
              <a:t>__________.</a:t>
            </a:r>
          </a:p>
        </p:txBody>
      </p:sp>
    </p:spTree>
    <p:extLst>
      <p:ext uri="{BB962C8B-B14F-4D97-AF65-F5344CB8AC3E}">
        <p14:creationId xmlns:p14="http://schemas.microsoft.com/office/powerpoint/2010/main" val="104727696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dirty="0">
                <a:solidFill>
                  <a:schemeClr val="accent1"/>
                </a:solidFill>
              </a:rPr>
              <a:t>Пример: </a:t>
            </a:r>
            <a:r>
              <a:rPr lang="en-US" dirty="0" smtClean="0">
                <a:solidFill>
                  <a:schemeClr val="accent1"/>
                </a:solidFill>
              </a:rPr>
              <a:t>Online Cinema</a:t>
            </a:r>
            <a:endParaRPr lang="en-US" dirty="0">
              <a:solidFill>
                <a:schemeClr val="accent1"/>
              </a:solidFill>
            </a:endParaRPr>
          </a:p>
        </p:txBody>
      </p:sp>
      <p:sp>
        <p:nvSpPr>
          <p:cNvPr id="3" name="Content Placeholder 2"/>
          <p:cNvSpPr>
            <a:spLocks noGrp="1"/>
          </p:cNvSpPr>
          <p:nvPr>
            <p:ph type="body" sz="quarter" idx="10"/>
          </p:nvPr>
        </p:nvSpPr>
        <p:spPr/>
        <p:txBody>
          <a:bodyPr/>
          <a:lstStyle/>
          <a:p>
            <a:r>
              <a:rPr lang="ru-RU" dirty="0" smtClean="0"/>
              <a:t>Самый лучший </a:t>
            </a:r>
            <a:r>
              <a:rPr lang="en-US" dirty="0" smtClean="0"/>
              <a:t>online-</a:t>
            </a:r>
            <a:r>
              <a:rPr lang="ru-RU" dirty="0" smtClean="0"/>
              <a:t>кинотеатр.</a:t>
            </a:r>
            <a:endParaRPr lang="en-US" dirty="0"/>
          </a:p>
        </p:txBody>
      </p:sp>
    </p:spTree>
    <p:extLst>
      <p:ext uri="{BB962C8B-B14F-4D97-AF65-F5344CB8AC3E}">
        <p14:creationId xmlns:p14="http://schemas.microsoft.com/office/powerpoint/2010/main" val="141638404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dirty="0">
                <a:solidFill>
                  <a:schemeClr val="accent1"/>
                </a:solidFill>
              </a:rPr>
              <a:t>Пример: </a:t>
            </a:r>
            <a:r>
              <a:rPr lang="en-US" dirty="0" smtClean="0">
                <a:solidFill>
                  <a:schemeClr val="accent1"/>
                </a:solidFill>
              </a:rPr>
              <a:t>Movie Meeting</a:t>
            </a:r>
            <a:endParaRPr lang="en-US" dirty="0">
              <a:solidFill>
                <a:schemeClr val="accent1"/>
              </a:solidFill>
            </a:endParaRPr>
          </a:p>
        </p:txBody>
      </p:sp>
      <p:sp>
        <p:nvSpPr>
          <p:cNvPr id="3" name="Content Placeholder 2"/>
          <p:cNvSpPr>
            <a:spLocks noGrp="1"/>
          </p:cNvSpPr>
          <p:nvPr>
            <p:ph type="body" sz="quarter" idx="10"/>
          </p:nvPr>
        </p:nvSpPr>
        <p:spPr/>
        <p:txBody>
          <a:bodyPr/>
          <a:lstStyle/>
          <a:p>
            <a:r>
              <a:rPr lang="ru-RU" dirty="0" smtClean="0"/>
              <a:t>Самое лучшее медиа-приложение, чтобы организовать с друзьями совместный просмотр кино.</a:t>
            </a:r>
            <a:endParaRPr lang="en-US" dirty="0"/>
          </a:p>
        </p:txBody>
      </p:sp>
    </p:spTree>
    <p:extLst>
      <p:ext uri="{BB962C8B-B14F-4D97-AF65-F5344CB8AC3E}">
        <p14:creationId xmlns:p14="http://schemas.microsoft.com/office/powerpoint/2010/main" val="322708154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dirty="0" smtClean="0"/>
              <a:t>Сценарии: </a:t>
            </a:r>
            <a:r>
              <a:rPr lang="en-US" dirty="0"/>
              <a:t>Movie Meeting</a:t>
            </a:r>
          </a:p>
        </p:txBody>
      </p:sp>
      <p:sp>
        <p:nvSpPr>
          <p:cNvPr id="4" name="Content Placeholder 3"/>
          <p:cNvSpPr>
            <a:spLocks noGrp="1"/>
          </p:cNvSpPr>
          <p:nvPr>
            <p:ph idx="1"/>
          </p:nvPr>
        </p:nvSpPr>
        <p:spPr/>
        <p:txBody>
          <a:bodyPr numCol="2">
            <a:normAutofit fontScale="77500" lnSpcReduction="20000"/>
          </a:bodyPr>
          <a:lstStyle/>
          <a:p>
            <a:r>
              <a:rPr lang="ru-RU" sz="2533" dirty="0">
                <a:solidFill>
                  <a:schemeClr val="tx1">
                    <a:lumMod val="50000"/>
                  </a:schemeClr>
                </a:solidFill>
              </a:rPr>
              <a:t>Найти интересный фильм</a:t>
            </a:r>
          </a:p>
          <a:p>
            <a:r>
              <a:rPr lang="ru-RU" sz="2533" dirty="0">
                <a:solidFill>
                  <a:schemeClr val="tx1">
                    <a:lumMod val="50000"/>
                  </a:schemeClr>
                </a:solidFill>
              </a:rPr>
              <a:t>Проголосовать за время/место/фильм</a:t>
            </a:r>
          </a:p>
          <a:p>
            <a:r>
              <a:rPr lang="ru-RU" sz="2533" dirty="0">
                <a:solidFill>
                  <a:schemeClr val="tx1">
                    <a:lumMod val="50000"/>
                  </a:schemeClr>
                </a:solidFill>
              </a:rPr>
              <a:t>Найти конкретный фильм</a:t>
            </a:r>
          </a:p>
          <a:p>
            <a:r>
              <a:rPr lang="ru-RU" sz="2533" dirty="0">
                <a:solidFill>
                  <a:schemeClr val="tx1">
                    <a:lumMod val="50000"/>
                  </a:schemeClr>
                </a:solidFill>
              </a:rPr>
              <a:t>Инициировать встречу с просмотром</a:t>
            </a:r>
          </a:p>
          <a:p>
            <a:r>
              <a:rPr lang="ru-RU" sz="2533" dirty="0">
                <a:solidFill>
                  <a:schemeClr val="tx1">
                    <a:lumMod val="50000"/>
                  </a:schemeClr>
                </a:solidFill>
              </a:rPr>
              <a:t>Решить, что будем смотреть и когда/где</a:t>
            </a:r>
          </a:p>
          <a:p>
            <a:r>
              <a:rPr lang="ru-RU" sz="2533" dirty="0">
                <a:solidFill>
                  <a:schemeClr val="tx1">
                    <a:lumMod val="50000"/>
                  </a:schemeClr>
                </a:solidFill>
              </a:rPr>
              <a:t>Подтвердить/отказаться</a:t>
            </a:r>
          </a:p>
          <a:p>
            <a:r>
              <a:rPr lang="ru-RU" sz="2533" dirty="0">
                <a:solidFill>
                  <a:schemeClr val="tx1">
                    <a:lumMod val="50000"/>
                  </a:schemeClr>
                </a:solidFill>
              </a:rPr>
              <a:t>Оплатить просмотр фильма</a:t>
            </a:r>
          </a:p>
          <a:p>
            <a:r>
              <a:rPr lang="ru-RU" sz="2533" dirty="0">
                <a:solidFill>
                  <a:schemeClr val="tx1">
                    <a:lumMod val="50000"/>
                  </a:schemeClr>
                </a:solidFill>
              </a:rPr>
              <a:t>Оплатить билеты в кино</a:t>
            </a:r>
          </a:p>
          <a:p>
            <a:r>
              <a:rPr lang="ru-RU" sz="2533" dirty="0">
                <a:solidFill>
                  <a:schemeClr val="tx1">
                    <a:lumMod val="50000"/>
                  </a:schemeClr>
                </a:solidFill>
              </a:rPr>
              <a:t>Разделить стоимость на друзей</a:t>
            </a:r>
          </a:p>
          <a:p>
            <a:r>
              <a:rPr lang="ru-RU" sz="2533" dirty="0">
                <a:solidFill>
                  <a:schemeClr val="tx1">
                    <a:lumMod val="50000"/>
                  </a:schemeClr>
                </a:solidFill>
              </a:rPr>
              <a:t>Отложить фильм в закладки</a:t>
            </a:r>
          </a:p>
          <a:p>
            <a:r>
              <a:rPr lang="ru-RU" sz="2533" dirty="0">
                <a:solidFill>
                  <a:schemeClr val="tx1">
                    <a:lumMod val="50000"/>
                  </a:schemeClr>
                </a:solidFill>
              </a:rPr>
              <a:t>Выбрать и купить еду/напитки к фильму</a:t>
            </a:r>
          </a:p>
          <a:p>
            <a:r>
              <a:rPr lang="ru-RU" sz="2533" dirty="0">
                <a:solidFill>
                  <a:schemeClr val="tx1">
                    <a:lumMod val="50000"/>
                  </a:schemeClr>
                </a:solidFill>
              </a:rPr>
              <a:t>Узнать расписание сеансов</a:t>
            </a:r>
          </a:p>
          <a:p>
            <a:r>
              <a:rPr lang="ru-RU" sz="2533" dirty="0">
                <a:solidFill>
                  <a:schemeClr val="tx1">
                    <a:lumMod val="50000"/>
                  </a:schemeClr>
                </a:solidFill>
              </a:rPr>
              <a:t>Узнать, что смотрели друзья</a:t>
            </a:r>
          </a:p>
          <a:p>
            <a:r>
              <a:rPr lang="ru-RU" sz="2533" dirty="0">
                <a:solidFill>
                  <a:schemeClr val="tx1">
                    <a:lumMod val="50000"/>
                  </a:schemeClr>
                </a:solidFill>
              </a:rPr>
              <a:t>Написать рецензию, посоветовать</a:t>
            </a:r>
          </a:p>
          <a:p>
            <a:r>
              <a:rPr lang="ru-RU" sz="2533" dirty="0">
                <a:solidFill>
                  <a:schemeClr val="tx1">
                    <a:lumMod val="50000"/>
                  </a:schemeClr>
                </a:solidFill>
              </a:rPr>
              <a:t>Отказаться от рекламы</a:t>
            </a:r>
          </a:p>
          <a:p>
            <a:r>
              <a:rPr lang="ru-RU" sz="2533" dirty="0">
                <a:solidFill>
                  <a:schemeClr val="tx1">
                    <a:lumMod val="50000"/>
                  </a:schemeClr>
                </a:solidFill>
              </a:rPr>
              <a:t>Остановить просмотр в любом месте</a:t>
            </a:r>
          </a:p>
          <a:p>
            <a:r>
              <a:rPr lang="ru-RU" sz="2533" dirty="0">
                <a:solidFill>
                  <a:schemeClr val="tx1">
                    <a:lumMod val="50000"/>
                  </a:schemeClr>
                </a:solidFill>
              </a:rPr>
              <a:t>Узнать общую информацию о фильме</a:t>
            </a:r>
          </a:p>
          <a:p>
            <a:r>
              <a:rPr lang="ru-RU" sz="2533" dirty="0">
                <a:solidFill>
                  <a:schemeClr val="tx1">
                    <a:lumMod val="50000"/>
                  </a:schemeClr>
                </a:solidFill>
              </a:rPr>
              <a:t>Получить дополнительные детали по текущему моменту (место, актеры и т.п.)</a:t>
            </a:r>
          </a:p>
          <a:p>
            <a:r>
              <a:rPr lang="ru-RU" sz="2533" dirty="0">
                <a:solidFill>
                  <a:schemeClr val="tx1">
                    <a:lumMod val="50000"/>
                  </a:schemeClr>
                </a:solidFill>
              </a:rPr>
              <a:t>Блокеры в календарь и напоминалки</a:t>
            </a:r>
          </a:p>
          <a:p>
            <a:r>
              <a:rPr lang="ru-RU" sz="2533" dirty="0">
                <a:solidFill>
                  <a:schemeClr val="tx1">
                    <a:lumMod val="50000"/>
                  </a:schemeClr>
                </a:solidFill>
              </a:rPr>
              <a:t>Увидел постер – добавил в закладки</a:t>
            </a:r>
          </a:p>
          <a:p>
            <a:r>
              <a:rPr lang="ru-RU" sz="2533" dirty="0">
                <a:solidFill>
                  <a:schemeClr val="tx1">
                    <a:lumMod val="50000"/>
                  </a:schemeClr>
                </a:solidFill>
              </a:rPr>
              <a:t>Функции расширенного присутствия</a:t>
            </a:r>
          </a:p>
          <a:p>
            <a:r>
              <a:rPr lang="ru-RU" sz="2533" dirty="0">
                <a:solidFill>
                  <a:schemeClr val="tx1">
                    <a:lumMod val="50000"/>
                  </a:schemeClr>
                </a:solidFill>
              </a:rPr>
              <a:t>Узнать, где тусовка на выходных</a:t>
            </a:r>
          </a:p>
          <a:p>
            <a:r>
              <a:rPr lang="ru-RU" dirty="0">
                <a:solidFill>
                  <a:schemeClr val="tx1">
                    <a:lumMod val="50000"/>
                  </a:schemeClr>
                </a:solidFill>
              </a:rPr>
              <a:t>Поделиться впечатлениями о фильме</a:t>
            </a:r>
            <a:endParaRPr lang="ru-RU" dirty="0" smtClean="0">
              <a:solidFill>
                <a:schemeClr val="tx1">
                  <a:lumMod val="50000"/>
                </a:schemeClr>
              </a:solidFill>
            </a:endParaRPr>
          </a:p>
          <a:p>
            <a:r>
              <a:rPr lang="ru-RU" dirty="0" smtClean="0">
                <a:solidFill>
                  <a:schemeClr val="tx1">
                    <a:lumMod val="50000"/>
                  </a:schemeClr>
                </a:solidFill>
              </a:rPr>
              <a:t>Получить погружение в фильм </a:t>
            </a:r>
          </a:p>
          <a:p>
            <a:endParaRPr lang="en-US" dirty="0">
              <a:solidFill>
                <a:schemeClr val="tx1">
                  <a:lumMod val="50000"/>
                </a:schemeClr>
              </a:solidFill>
            </a:endParaRPr>
          </a:p>
        </p:txBody>
      </p:sp>
    </p:spTree>
    <p:extLst>
      <p:ext uri="{BB962C8B-B14F-4D97-AF65-F5344CB8AC3E}">
        <p14:creationId xmlns:p14="http://schemas.microsoft.com/office/powerpoint/2010/main" val="377425885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512764" y="1768475"/>
            <a:ext cx="11228440" cy="969496"/>
          </a:xfrm>
        </p:spPr>
        <p:txBody>
          <a:bodyPr/>
          <a:lstStyle/>
          <a:p>
            <a:pPr defTabSz="914363" fontAlgn="auto">
              <a:spcAft>
                <a:spcPts val="0"/>
              </a:spcAft>
              <a:defRPr/>
            </a:pPr>
            <a:r>
              <a:rPr lang="ru-RU" sz="7000" dirty="0" smtClean="0"/>
              <a:t>Процесс дизайна</a:t>
            </a:r>
            <a:endParaRPr lang="en-US" sz="7000" spc="-400" dirty="0"/>
          </a:p>
        </p:txBody>
      </p:sp>
      <p:sp>
        <p:nvSpPr>
          <p:cNvPr id="7" name="Text Placeholder 6"/>
          <p:cNvSpPr>
            <a:spLocks noGrp="1"/>
          </p:cNvSpPr>
          <p:nvPr>
            <p:ph type="body" sz="quarter" idx="11"/>
          </p:nvPr>
        </p:nvSpPr>
        <p:spPr>
          <a:xfrm>
            <a:off x="512763" y="4993374"/>
            <a:ext cx="7513637" cy="984885"/>
          </a:xfrm>
        </p:spPr>
        <p:txBody>
          <a:bodyPr/>
          <a:lstStyle/>
          <a:p>
            <a:pPr defTabSz="914363" fontAlgn="auto">
              <a:spcAft>
                <a:spcPts val="0"/>
              </a:spcAft>
              <a:defRPr/>
            </a:pPr>
            <a:r>
              <a:rPr lang="ru-RU" dirty="0" smtClean="0"/>
              <a:t>Константин </a:t>
            </a:r>
            <a:r>
              <a:rPr lang="ru-RU" dirty="0" err="1" smtClean="0"/>
              <a:t>Кичинский</a:t>
            </a:r>
            <a:r>
              <a:rPr dirty="0" smtClean="0"/>
              <a:t>, </a:t>
            </a:r>
            <a:r>
              <a:rPr lang="en-US" dirty="0" smtClean="0"/>
              <a:t>Microsoft</a:t>
            </a:r>
            <a:endParaRPr lang="ru-RU" dirty="0" smtClean="0"/>
          </a:p>
          <a:p>
            <a:pPr defTabSz="914363" fontAlgn="auto">
              <a:spcAft>
                <a:spcPts val="0"/>
              </a:spcAft>
              <a:defRPr/>
            </a:pPr>
            <a:r>
              <a:rPr lang="en-US" dirty="0" smtClean="0"/>
              <a:t>@</a:t>
            </a:r>
            <a:r>
              <a:rPr lang="en-US" dirty="0" err="1" smtClean="0"/>
              <a:t>kichinsky</a:t>
            </a:r>
            <a:endParaRPr dirty="0"/>
          </a:p>
        </p:txBody>
      </p:sp>
    </p:spTree>
    <p:extLst>
      <p:ext uri="{BB962C8B-B14F-4D97-AF65-F5344CB8AC3E}">
        <p14:creationId xmlns:p14="http://schemas.microsoft.com/office/powerpoint/2010/main" val="232979752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dirty="0"/>
              <a:t>Сценарии: </a:t>
            </a:r>
            <a:r>
              <a:rPr lang="en-US" dirty="0"/>
              <a:t>Movie Meeting</a:t>
            </a:r>
          </a:p>
        </p:txBody>
      </p:sp>
      <p:sp>
        <p:nvSpPr>
          <p:cNvPr id="4" name="Content Placeholder 3"/>
          <p:cNvSpPr>
            <a:spLocks noGrp="1"/>
          </p:cNvSpPr>
          <p:nvPr>
            <p:ph idx="1"/>
          </p:nvPr>
        </p:nvSpPr>
        <p:spPr/>
        <p:txBody>
          <a:bodyPr numCol="2">
            <a:normAutofit fontScale="77500" lnSpcReduction="20000"/>
          </a:bodyPr>
          <a:lstStyle/>
          <a:p>
            <a:r>
              <a:rPr lang="ru-RU" sz="2533" dirty="0">
                <a:solidFill>
                  <a:schemeClr val="tx1">
                    <a:lumMod val="50000"/>
                  </a:schemeClr>
                </a:solidFill>
              </a:rPr>
              <a:t>Найти интересный фильм</a:t>
            </a:r>
          </a:p>
          <a:p>
            <a:r>
              <a:rPr lang="ru-RU" sz="2533" dirty="0">
                <a:solidFill>
                  <a:schemeClr val="accent1"/>
                </a:solidFill>
              </a:rPr>
              <a:t>Проголосовать за время/место/фильм</a:t>
            </a:r>
          </a:p>
          <a:p>
            <a:r>
              <a:rPr lang="ru-RU" sz="2533" dirty="0">
                <a:solidFill>
                  <a:schemeClr val="tx1">
                    <a:lumMod val="50000"/>
                  </a:schemeClr>
                </a:solidFill>
              </a:rPr>
              <a:t>Найти конкретный фильм</a:t>
            </a:r>
          </a:p>
          <a:p>
            <a:r>
              <a:rPr lang="ru-RU" sz="2533" dirty="0">
                <a:solidFill>
                  <a:schemeClr val="accent1"/>
                </a:solidFill>
              </a:rPr>
              <a:t>Инициировать встречу с просмотром</a:t>
            </a:r>
          </a:p>
          <a:p>
            <a:r>
              <a:rPr lang="ru-RU" sz="2533" dirty="0">
                <a:solidFill>
                  <a:schemeClr val="tx1">
                    <a:lumMod val="50000"/>
                  </a:schemeClr>
                </a:solidFill>
              </a:rPr>
              <a:t>Решить, что будем смотреть и когда/где</a:t>
            </a:r>
          </a:p>
          <a:p>
            <a:r>
              <a:rPr lang="ru-RU" sz="2533" dirty="0">
                <a:solidFill>
                  <a:schemeClr val="accent1"/>
                </a:solidFill>
              </a:rPr>
              <a:t>Подтвердить/отказаться</a:t>
            </a:r>
          </a:p>
          <a:p>
            <a:r>
              <a:rPr lang="ru-RU" sz="2533" dirty="0">
                <a:solidFill>
                  <a:schemeClr val="accent1"/>
                </a:solidFill>
              </a:rPr>
              <a:t>Оплатить просмотр фильма</a:t>
            </a:r>
          </a:p>
          <a:p>
            <a:r>
              <a:rPr lang="ru-RU" sz="2533" dirty="0">
                <a:solidFill>
                  <a:schemeClr val="accent1"/>
                </a:solidFill>
              </a:rPr>
              <a:t>Оплатить билеты в кино</a:t>
            </a:r>
          </a:p>
          <a:p>
            <a:r>
              <a:rPr lang="ru-RU" sz="2533" dirty="0">
                <a:solidFill>
                  <a:schemeClr val="accent1"/>
                </a:solidFill>
              </a:rPr>
              <a:t>Разделить стоимость на друзей</a:t>
            </a:r>
          </a:p>
          <a:p>
            <a:r>
              <a:rPr lang="ru-RU" sz="2533" dirty="0">
                <a:solidFill>
                  <a:schemeClr val="accent1"/>
                </a:solidFill>
              </a:rPr>
              <a:t>Отложить фильм в закладки</a:t>
            </a:r>
          </a:p>
          <a:p>
            <a:r>
              <a:rPr lang="ru-RU" sz="2533" dirty="0">
                <a:solidFill>
                  <a:schemeClr val="tx1">
                    <a:lumMod val="50000"/>
                  </a:schemeClr>
                </a:solidFill>
              </a:rPr>
              <a:t>Выбрать и купить еду/напитки к фильму</a:t>
            </a:r>
          </a:p>
          <a:p>
            <a:r>
              <a:rPr lang="ru-RU" sz="2533" dirty="0">
                <a:solidFill>
                  <a:schemeClr val="accent1"/>
                </a:solidFill>
              </a:rPr>
              <a:t>Узнать расписание сеансов</a:t>
            </a:r>
          </a:p>
          <a:p>
            <a:r>
              <a:rPr lang="ru-RU" sz="2533" dirty="0">
                <a:solidFill>
                  <a:schemeClr val="accent1"/>
                </a:solidFill>
              </a:rPr>
              <a:t>Узнать, что смотрели друзья</a:t>
            </a:r>
          </a:p>
          <a:p>
            <a:r>
              <a:rPr lang="ru-RU" sz="2533" dirty="0">
                <a:solidFill>
                  <a:schemeClr val="accent1"/>
                </a:solidFill>
              </a:rPr>
              <a:t>Написать рецензию, посоветовать</a:t>
            </a:r>
          </a:p>
          <a:p>
            <a:r>
              <a:rPr lang="ru-RU" sz="2533" dirty="0">
                <a:solidFill>
                  <a:schemeClr val="accent1"/>
                </a:solidFill>
              </a:rPr>
              <a:t>Отказаться от рекламы</a:t>
            </a:r>
          </a:p>
          <a:p>
            <a:r>
              <a:rPr lang="ru-RU" sz="2533" dirty="0">
                <a:solidFill>
                  <a:schemeClr val="accent1"/>
                </a:solidFill>
              </a:rPr>
              <a:t>Остановить просмотр в любом месте</a:t>
            </a:r>
          </a:p>
          <a:p>
            <a:r>
              <a:rPr lang="ru-RU" sz="2533" dirty="0">
                <a:solidFill>
                  <a:schemeClr val="accent1"/>
                </a:solidFill>
              </a:rPr>
              <a:t>Узнать общую информацию о фильме</a:t>
            </a:r>
          </a:p>
          <a:p>
            <a:r>
              <a:rPr lang="ru-RU" sz="2533" dirty="0">
                <a:solidFill>
                  <a:schemeClr val="accent1"/>
                </a:solidFill>
              </a:rPr>
              <a:t>Получить дополнительные детали по текущему моменту (место, актеры и т.п.)</a:t>
            </a:r>
          </a:p>
          <a:p>
            <a:r>
              <a:rPr lang="ru-RU" sz="2533" dirty="0">
                <a:solidFill>
                  <a:schemeClr val="accent1"/>
                </a:solidFill>
              </a:rPr>
              <a:t>Блокеры в календарь и напоминалки</a:t>
            </a:r>
          </a:p>
          <a:p>
            <a:r>
              <a:rPr lang="ru-RU" sz="2533" dirty="0">
                <a:solidFill>
                  <a:schemeClr val="accent1"/>
                </a:solidFill>
              </a:rPr>
              <a:t>Увидел постер – добавил в закладки</a:t>
            </a:r>
          </a:p>
          <a:p>
            <a:r>
              <a:rPr lang="ru-RU" sz="2533" dirty="0">
                <a:solidFill>
                  <a:schemeClr val="accent1"/>
                </a:solidFill>
              </a:rPr>
              <a:t>Функции расширенного присутствия </a:t>
            </a:r>
          </a:p>
          <a:p>
            <a:r>
              <a:rPr lang="ru-RU" sz="2533" dirty="0">
                <a:solidFill>
                  <a:schemeClr val="tx1">
                    <a:lumMod val="50000"/>
                  </a:schemeClr>
                </a:solidFill>
              </a:rPr>
              <a:t>Узнать, где тусовка на выходных</a:t>
            </a:r>
          </a:p>
          <a:p>
            <a:r>
              <a:rPr lang="ru-RU" sz="2533" dirty="0">
                <a:solidFill>
                  <a:schemeClr val="tx1">
                    <a:lumMod val="50000"/>
                  </a:schemeClr>
                </a:solidFill>
              </a:rPr>
              <a:t>Поделиться впечатлениями о фильме</a:t>
            </a:r>
          </a:p>
          <a:p>
            <a:r>
              <a:rPr lang="ru-RU" dirty="0">
                <a:solidFill>
                  <a:schemeClr val="tx1">
                    <a:lumMod val="50000"/>
                  </a:schemeClr>
                </a:solidFill>
              </a:rPr>
              <a:t>Получить погружение в фильм</a:t>
            </a:r>
            <a:endParaRPr lang="ru-RU" dirty="0" smtClean="0">
              <a:solidFill>
                <a:schemeClr val="tx1">
                  <a:lumMod val="50000"/>
                </a:schemeClr>
              </a:solidFill>
            </a:endParaRPr>
          </a:p>
          <a:p>
            <a:endParaRPr lang="ru-RU" dirty="0" smtClean="0"/>
          </a:p>
          <a:p>
            <a:endParaRPr lang="en-US" dirty="0"/>
          </a:p>
        </p:txBody>
      </p:sp>
      <p:sp>
        <p:nvSpPr>
          <p:cNvPr id="5" name="Text Placeholder 3"/>
          <p:cNvSpPr txBox="1">
            <a:spLocks/>
          </p:cNvSpPr>
          <p:nvPr/>
        </p:nvSpPr>
        <p:spPr>
          <a:xfrm>
            <a:off x="534489" y="1148022"/>
            <a:ext cx="10677919" cy="719908"/>
          </a:xfrm>
          <a:prstGeom prst="rect">
            <a:avLst/>
          </a:prstGeom>
        </p:spPr>
        <p:txBody>
          <a:bodyPr/>
          <a:lstStyle>
            <a:lvl1pPr marL="233363" indent="-233363" algn="l" defTabSz="914400" rtl="0" eaLnBrk="1" latinLnBrk="0" hangingPunct="1">
              <a:lnSpc>
                <a:spcPct val="90000"/>
              </a:lnSpc>
              <a:spcBef>
                <a:spcPts val="600"/>
              </a:spcBef>
              <a:buClrTx/>
              <a:buSzPct val="80000"/>
              <a:buFont typeface="Wingdings" pitchFamily="2" charset="2"/>
              <a:buChar char="§"/>
              <a:defRPr sz="2000" kern="1200" spc="0" baseline="0">
                <a:solidFill>
                  <a:schemeClr val="tx1"/>
                </a:solidFill>
                <a:latin typeface="+mn-lt"/>
                <a:ea typeface="+mn-ea"/>
                <a:cs typeface="+mn-cs"/>
              </a:defRPr>
            </a:lvl1pPr>
            <a:lvl2pPr marL="690563" indent="-233363" algn="l" defTabSz="914400" rtl="0" eaLnBrk="1" latinLnBrk="0" hangingPunct="1">
              <a:lnSpc>
                <a:spcPct val="90000"/>
              </a:lnSpc>
              <a:spcBef>
                <a:spcPts val="600"/>
              </a:spcBef>
              <a:buClrTx/>
              <a:buSzPct val="80000"/>
              <a:buFont typeface="Wingdings" pitchFamily="2" charset="2"/>
              <a:buChar char="§"/>
              <a:defRPr sz="2000" kern="1200" spc="0" baseline="0">
                <a:solidFill>
                  <a:srgbClr val="A5A5A5"/>
                </a:solidFill>
                <a:latin typeface="+mn-lt"/>
                <a:ea typeface="+mn-ea"/>
                <a:cs typeface="+mn-cs"/>
              </a:defRPr>
            </a:lvl2pPr>
            <a:lvl3pPr marL="1143000" indent="-228600" algn="l" defTabSz="914400" rtl="0" eaLnBrk="1" latinLnBrk="0" hangingPunct="1">
              <a:lnSpc>
                <a:spcPct val="90000"/>
              </a:lnSpc>
              <a:spcBef>
                <a:spcPts val="600"/>
              </a:spcBef>
              <a:buClrTx/>
              <a:buSzPct val="80000"/>
              <a:buFont typeface="Wingdings" pitchFamily="2" charset="2"/>
              <a:buChar char="§"/>
              <a:defRPr sz="2000" kern="1200" spc="0" baseline="0">
                <a:solidFill>
                  <a:srgbClr val="A5A5A5"/>
                </a:solidFill>
                <a:latin typeface="+mn-lt"/>
                <a:ea typeface="+mn-ea"/>
                <a:cs typeface="+mn-cs"/>
              </a:defRPr>
            </a:lvl3pPr>
            <a:lvl4pPr marL="1600200" indent="-228600" algn="l" defTabSz="914400" rtl="0" eaLnBrk="1" latinLnBrk="0" hangingPunct="1">
              <a:lnSpc>
                <a:spcPct val="90000"/>
              </a:lnSpc>
              <a:spcBef>
                <a:spcPts val="600"/>
              </a:spcBef>
              <a:buClrTx/>
              <a:buSzPct val="80000"/>
              <a:buFont typeface="Wingdings" pitchFamily="2" charset="2"/>
              <a:buChar char="§"/>
              <a:defRPr sz="2000" kern="1200" spc="0" baseline="0">
                <a:solidFill>
                  <a:srgbClr val="A5A5A5"/>
                </a:solidFill>
                <a:latin typeface="+mn-lt"/>
                <a:ea typeface="+mn-ea"/>
                <a:cs typeface="+mn-cs"/>
              </a:defRPr>
            </a:lvl4pPr>
            <a:lvl5pPr marL="2057400" indent="-228600" algn="l" defTabSz="914400" rtl="0" eaLnBrk="1" latinLnBrk="0" hangingPunct="1">
              <a:lnSpc>
                <a:spcPct val="90000"/>
              </a:lnSpc>
              <a:spcBef>
                <a:spcPts val="600"/>
              </a:spcBef>
              <a:buClrTx/>
              <a:buSzPct val="80000"/>
              <a:buFont typeface="Wingdings" pitchFamily="2" charset="2"/>
              <a:buChar char="§"/>
              <a:defRPr sz="2000" kern="1200" spc="0" baseline="0">
                <a:solidFill>
                  <a:srgbClr val="A5A5A5"/>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fontAlgn="auto">
              <a:spcAft>
                <a:spcPts val="0"/>
              </a:spcAft>
              <a:buNone/>
            </a:pPr>
            <a:r>
              <a:rPr lang="ru-RU" sz="3732" dirty="0">
                <a:solidFill>
                  <a:srgbClr val="FFFFFF"/>
                </a:solidFill>
                <a:latin typeface="Segoe UI Light" pitchFamily="34" charset="0"/>
                <a:cs typeface="Segoe UI Light" pitchFamily="34" charset="0"/>
              </a:rPr>
              <a:t>Отделите фунциональность</a:t>
            </a:r>
          </a:p>
          <a:p>
            <a:pPr marL="0" indent="0" fontAlgn="auto">
              <a:spcAft>
                <a:spcPts val="0"/>
              </a:spcAft>
              <a:buNone/>
            </a:pPr>
            <a:endParaRPr lang="ru-RU" sz="3732" dirty="0">
              <a:solidFill>
                <a:srgbClr val="787878"/>
              </a:solidFill>
              <a:latin typeface="Segoe UI Light" pitchFamily="34" charset="0"/>
              <a:cs typeface="Segoe UI Light" pitchFamily="34" charset="0"/>
            </a:endParaRPr>
          </a:p>
        </p:txBody>
      </p:sp>
    </p:spTree>
    <p:extLst>
      <p:ext uri="{BB962C8B-B14F-4D97-AF65-F5344CB8AC3E}">
        <p14:creationId xmlns:p14="http://schemas.microsoft.com/office/powerpoint/2010/main" val="118688898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dirty="0"/>
              <a:t>Сценарии: </a:t>
            </a:r>
            <a:r>
              <a:rPr lang="en-US" dirty="0"/>
              <a:t>Movie Meeting</a:t>
            </a:r>
          </a:p>
        </p:txBody>
      </p:sp>
      <p:sp>
        <p:nvSpPr>
          <p:cNvPr id="4" name="Content Placeholder 3"/>
          <p:cNvSpPr>
            <a:spLocks noGrp="1"/>
          </p:cNvSpPr>
          <p:nvPr>
            <p:ph idx="1"/>
          </p:nvPr>
        </p:nvSpPr>
        <p:spPr/>
        <p:txBody>
          <a:bodyPr numCol="2">
            <a:normAutofit fontScale="77500" lnSpcReduction="20000"/>
          </a:bodyPr>
          <a:lstStyle/>
          <a:p>
            <a:r>
              <a:rPr lang="ru-RU" sz="2533" dirty="0">
                <a:solidFill>
                  <a:schemeClr val="tx1">
                    <a:lumMod val="50000"/>
                  </a:schemeClr>
                </a:solidFill>
              </a:rPr>
              <a:t>Найти интересный фильм</a:t>
            </a:r>
          </a:p>
          <a:p>
            <a:r>
              <a:rPr lang="ru-RU" sz="2533" strike="sngStrike" dirty="0">
                <a:solidFill>
                  <a:schemeClr val="accent1">
                    <a:lumMod val="20000"/>
                    <a:lumOff val="80000"/>
                  </a:schemeClr>
                </a:solidFill>
              </a:rPr>
              <a:t>Проголосовать за время/место/фильм</a:t>
            </a:r>
          </a:p>
          <a:p>
            <a:r>
              <a:rPr lang="ru-RU" sz="2533" dirty="0">
                <a:solidFill>
                  <a:schemeClr val="accent1"/>
                </a:solidFill>
              </a:rPr>
              <a:t>Найти конкретный фильм</a:t>
            </a:r>
          </a:p>
          <a:p>
            <a:r>
              <a:rPr lang="ru-RU" sz="2533" strike="sngStrike" dirty="0">
                <a:solidFill>
                  <a:schemeClr val="accent1">
                    <a:lumMod val="20000"/>
                    <a:lumOff val="80000"/>
                  </a:schemeClr>
                </a:solidFill>
              </a:rPr>
              <a:t>Инициировать встречу с просмотром</a:t>
            </a:r>
          </a:p>
          <a:p>
            <a:r>
              <a:rPr lang="ru-RU" sz="2533" dirty="0">
                <a:solidFill>
                  <a:schemeClr val="bg2">
                    <a:lumMod val="25000"/>
                  </a:schemeClr>
                </a:solidFill>
              </a:rPr>
              <a:t>Решить, что будем смотреть и когда/где</a:t>
            </a:r>
          </a:p>
          <a:p>
            <a:r>
              <a:rPr lang="ru-RU" sz="2533" strike="sngStrike" dirty="0">
                <a:solidFill>
                  <a:schemeClr val="accent1">
                    <a:lumMod val="20000"/>
                    <a:lumOff val="80000"/>
                  </a:schemeClr>
                </a:solidFill>
              </a:rPr>
              <a:t>Подтвердить/отказаться</a:t>
            </a:r>
          </a:p>
          <a:p>
            <a:r>
              <a:rPr lang="ru-RU" sz="2533" strike="sngStrike" dirty="0">
                <a:solidFill>
                  <a:schemeClr val="accent1">
                    <a:lumMod val="20000"/>
                    <a:lumOff val="80000"/>
                  </a:schemeClr>
                </a:solidFill>
              </a:rPr>
              <a:t>Оплатить просмотр фильма</a:t>
            </a:r>
          </a:p>
          <a:p>
            <a:r>
              <a:rPr lang="ru-RU" sz="2533" strike="sngStrike" dirty="0">
                <a:solidFill>
                  <a:schemeClr val="accent1">
                    <a:lumMod val="20000"/>
                    <a:lumOff val="80000"/>
                  </a:schemeClr>
                </a:solidFill>
              </a:rPr>
              <a:t>Оплатить билеты в кино</a:t>
            </a:r>
          </a:p>
          <a:p>
            <a:r>
              <a:rPr lang="ru-RU" sz="2533" strike="sngStrike" dirty="0">
                <a:solidFill>
                  <a:schemeClr val="accent1">
                    <a:lumMod val="20000"/>
                    <a:lumOff val="80000"/>
                  </a:schemeClr>
                </a:solidFill>
              </a:rPr>
              <a:t>Разделить стоимость на друзей</a:t>
            </a:r>
          </a:p>
          <a:p>
            <a:r>
              <a:rPr lang="ru-RU" sz="2533" strike="sngStrike" dirty="0">
                <a:solidFill>
                  <a:schemeClr val="accent1">
                    <a:lumMod val="20000"/>
                    <a:lumOff val="80000"/>
                  </a:schemeClr>
                </a:solidFill>
              </a:rPr>
              <a:t>Отложить фильм в закладки</a:t>
            </a:r>
          </a:p>
          <a:p>
            <a:r>
              <a:rPr lang="ru-RU" sz="2533" dirty="0">
                <a:solidFill>
                  <a:schemeClr val="accent1"/>
                </a:solidFill>
              </a:rPr>
              <a:t>Выбрать и купить еду/напитки к фильму</a:t>
            </a:r>
          </a:p>
          <a:p>
            <a:r>
              <a:rPr lang="ru-RU" sz="2533" strike="sngStrike" dirty="0">
                <a:solidFill>
                  <a:schemeClr val="accent1">
                    <a:lumMod val="20000"/>
                    <a:lumOff val="80000"/>
                  </a:schemeClr>
                </a:solidFill>
              </a:rPr>
              <a:t>Узнать расписание сеансов</a:t>
            </a:r>
          </a:p>
          <a:p>
            <a:r>
              <a:rPr lang="ru-RU" sz="2533" strike="sngStrike" dirty="0">
                <a:solidFill>
                  <a:schemeClr val="accent1">
                    <a:lumMod val="20000"/>
                    <a:lumOff val="80000"/>
                  </a:schemeClr>
                </a:solidFill>
              </a:rPr>
              <a:t>Узнать, что смотрели друзья</a:t>
            </a:r>
          </a:p>
          <a:p>
            <a:r>
              <a:rPr lang="ru-RU" sz="2533" strike="sngStrike" dirty="0">
                <a:solidFill>
                  <a:schemeClr val="accent1">
                    <a:lumMod val="20000"/>
                    <a:lumOff val="80000"/>
                  </a:schemeClr>
                </a:solidFill>
              </a:rPr>
              <a:t>Написать рецензию, посоветовать</a:t>
            </a:r>
          </a:p>
          <a:p>
            <a:r>
              <a:rPr lang="ru-RU" sz="2533" strike="sngStrike" dirty="0">
                <a:solidFill>
                  <a:schemeClr val="accent1">
                    <a:lumMod val="20000"/>
                    <a:lumOff val="80000"/>
                  </a:schemeClr>
                </a:solidFill>
              </a:rPr>
              <a:t>Отказаться от рекламы</a:t>
            </a:r>
          </a:p>
          <a:p>
            <a:r>
              <a:rPr lang="ru-RU" sz="2533" strike="sngStrike" dirty="0">
                <a:solidFill>
                  <a:schemeClr val="accent1">
                    <a:lumMod val="20000"/>
                    <a:lumOff val="80000"/>
                  </a:schemeClr>
                </a:solidFill>
              </a:rPr>
              <a:t>Остановить просмотр в любом месте</a:t>
            </a:r>
          </a:p>
          <a:p>
            <a:r>
              <a:rPr lang="ru-RU" sz="2533" strike="sngStrike" dirty="0">
                <a:solidFill>
                  <a:schemeClr val="accent1">
                    <a:lumMod val="20000"/>
                    <a:lumOff val="80000"/>
                  </a:schemeClr>
                </a:solidFill>
              </a:rPr>
              <a:t>Узнать общую информацию о фильме</a:t>
            </a:r>
          </a:p>
          <a:p>
            <a:r>
              <a:rPr lang="ru-RU" sz="2533" strike="sngStrike" dirty="0">
                <a:solidFill>
                  <a:schemeClr val="accent1">
                    <a:lumMod val="20000"/>
                    <a:lumOff val="80000"/>
                  </a:schemeClr>
                </a:solidFill>
              </a:rPr>
              <a:t>Получить дополнительные детали по текущему моменту (место, актеры и т.п.)</a:t>
            </a:r>
          </a:p>
          <a:p>
            <a:r>
              <a:rPr lang="ru-RU" sz="2533" strike="sngStrike" dirty="0">
                <a:solidFill>
                  <a:schemeClr val="accent1">
                    <a:lumMod val="20000"/>
                    <a:lumOff val="80000"/>
                  </a:schemeClr>
                </a:solidFill>
              </a:rPr>
              <a:t>Блокеры в календарь и напоминалки</a:t>
            </a:r>
          </a:p>
          <a:p>
            <a:r>
              <a:rPr lang="ru-RU" sz="2533" strike="sngStrike" dirty="0">
                <a:solidFill>
                  <a:schemeClr val="accent1">
                    <a:lumMod val="20000"/>
                    <a:lumOff val="80000"/>
                  </a:schemeClr>
                </a:solidFill>
              </a:rPr>
              <a:t>Увидел постер – добавил в закладки</a:t>
            </a:r>
          </a:p>
          <a:p>
            <a:r>
              <a:rPr lang="ru-RU" sz="2533" strike="sngStrike" dirty="0">
                <a:solidFill>
                  <a:schemeClr val="accent1">
                    <a:lumMod val="20000"/>
                    <a:lumOff val="80000"/>
                  </a:schemeClr>
                </a:solidFill>
              </a:rPr>
              <a:t>Функции расширенного присутствия </a:t>
            </a:r>
          </a:p>
          <a:p>
            <a:r>
              <a:rPr lang="ru-RU" sz="2533" dirty="0">
                <a:solidFill>
                  <a:schemeClr val="accent1"/>
                </a:solidFill>
              </a:rPr>
              <a:t>Узнать, где тусовка на выходных</a:t>
            </a:r>
          </a:p>
          <a:p>
            <a:r>
              <a:rPr lang="ru-RU" sz="2533" dirty="0">
                <a:solidFill>
                  <a:schemeClr val="accent1"/>
                </a:solidFill>
              </a:rPr>
              <a:t>Поделиться впечатлениями о фильме</a:t>
            </a:r>
          </a:p>
          <a:p>
            <a:r>
              <a:rPr lang="ru-RU" sz="2533" dirty="0">
                <a:solidFill>
                  <a:schemeClr val="bg2">
                    <a:lumMod val="25000"/>
                  </a:schemeClr>
                </a:solidFill>
              </a:rPr>
              <a:t>Получить погружение в фильм</a:t>
            </a:r>
          </a:p>
          <a:p>
            <a:endParaRPr lang="ru-RU" dirty="0" smtClean="0"/>
          </a:p>
          <a:p>
            <a:endParaRPr lang="en-US" dirty="0"/>
          </a:p>
        </p:txBody>
      </p:sp>
      <p:sp>
        <p:nvSpPr>
          <p:cNvPr id="5" name="Text Placeholder 3"/>
          <p:cNvSpPr txBox="1">
            <a:spLocks/>
          </p:cNvSpPr>
          <p:nvPr/>
        </p:nvSpPr>
        <p:spPr>
          <a:xfrm>
            <a:off x="534489" y="1148022"/>
            <a:ext cx="10677919" cy="719908"/>
          </a:xfrm>
          <a:prstGeom prst="rect">
            <a:avLst/>
          </a:prstGeom>
        </p:spPr>
        <p:txBody>
          <a:bodyPr/>
          <a:lstStyle>
            <a:lvl1pPr marL="233363" indent="-233363" algn="l" defTabSz="914400" rtl="0" eaLnBrk="1" latinLnBrk="0" hangingPunct="1">
              <a:lnSpc>
                <a:spcPct val="90000"/>
              </a:lnSpc>
              <a:spcBef>
                <a:spcPts val="600"/>
              </a:spcBef>
              <a:buClrTx/>
              <a:buSzPct val="80000"/>
              <a:buFont typeface="Wingdings" pitchFamily="2" charset="2"/>
              <a:buChar char="§"/>
              <a:defRPr sz="2000" kern="1200" spc="0" baseline="0">
                <a:solidFill>
                  <a:schemeClr val="tx1"/>
                </a:solidFill>
                <a:latin typeface="+mn-lt"/>
                <a:ea typeface="+mn-ea"/>
                <a:cs typeface="+mn-cs"/>
              </a:defRPr>
            </a:lvl1pPr>
            <a:lvl2pPr marL="690563" indent="-233363" algn="l" defTabSz="914400" rtl="0" eaLnBrk="1" latinLnBrk="0" hangingPunct="1">
              <a:lnSpc>
                <a:spcPct val="90000"/>
              </a:lnSpc>
              <a:spcBef>
                <a:spcPts val="600"/>
              </a:spcBef>
              <a:buClrTx/>
              <a:buSzPct val="80000"/>
              <a:buFont typeface="Wingdings" pitchFamily="2" charset="2"/>
              <a:buChar char="§"/>
              <a:defRPr sz="2000" kern="1200" spc="0" baseline="0">
                <a:solidFill>
                  <a:srgbClr val="A5A5A5"/>
                </a:solidFill>
                <a:latin typeface="+mn-lt"/>
                <a:ea typeface="+mn-ea"/>
                <a:cs typeface="+mn-cs"/>
              </a:defRPr>
            </a:lvl2pPr>
            <a:lvl3pPr marL="1143000" indent="-228600" algn="l" defTabSz="914400" rtl="0" eaLnBrk="1" latinLnBrk="0" hangingPunct="1">
              <a:lnSpc>
                <a:spcPct val="90000"/>
              </a:lnSpc>
              <a:spcBef>
                <a:spcPts val="600"/>
              </a:spcBef>
              <a:buClrTx/>
              <a:buSzPct val="80000"/>
              <a:buFont typeface="Wingdings" pitchFamily="2" charset="2"/>
              <a:buChar char="§"/>
              <a:defRPr sz="2000" kern="1200" spc="0" baseline="0">
                <a:solidFill>
                  <a:srgbClr val="A5A5A5"/>
                </a:solidFill>
                <a:latin typeface="+mn-lt"/>
                <a:ea typeface="+mn-ea"/>
                <a:cs typeface="+mn-cs"/>
              </a:defRPr>
            </a:lvl3pPr>
            <a:lvl4pPr marL="1600200" indent="-228600" algn="l" defTabSz="914400" rtl="0" eaLnBrk="1" latinLnBrk="0" hangingPunct="1">
              <a:lnSpc>
                <a:spcPct val="90000"/>
              </a:lnSpc>
              <a:spcBef>
                <a:spcPts val="600"/>
              </a:spcBef>
              <a:buClrTx/>
              <a:buSzPct val="80000"/>
              <a:buFont typeface="Wingdings" pitchFamily="2" charset="2"/>
              <a:buChar char="§"/>
              <a:defRPr sz="2000" kern="1200" spc="0" baseline="0">
                <a:solidFill>
                  <a:srgbClr val="A5A5A5"/>
                </a:solidFill>
                <a:latin typeface="+mn-lt"/>
                <a:ea typeface="+mn-ea"/>
                <a:cs typeface="+mn-cs"/>
              </a:defRPr>
            </a:lvl4pPr>
            <a:lvl5pPr marL="2057400" indent="-228600" algn="l" defTabSz="914400" rtl="0" eaLnBrk="1" latinLnBrk="0" hangingPunct="1">
              <a:lnSpc>
                <a:spcPct val="90000"/>
              </a:lnSpc>
              <a:spcBef>
                <a:spcPts val="600"/>
              </a:spcBef>
              <a:buClrTx/>
              <a:buSzPct val="80000"/>
              <a:buFont typeface="Wingdings" pitchFamily="2" charset="2"/>
              <a:buChar char="§"/>
              <a:defRPr sz="2000" kern="1200" spc="0" baseline="0">
                <a:solidFill>
                  <a:srgbClr val="A5A5A5"/>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fontAlgn="auto">
              <a:spcAft>
                <a:spcPts val="0"/>
              </a:spcAft>
              <a:buNone/>
            </a:pPr>
            <a:r>
              <a:rPr lang="ru-RU" sz="3732" dirty="0">
                <a:solidFill>
                  <a:srgbClr val="FFFFFF"/>
                </a:solidFill>
                <a:latin typeface="Segoe UI Light" pitchFamily="34" charset="0"/>
                <a:cs typeface="Segoe UI Light" pitchFamily="34" charset="0"/>
              </a:rPr>
              <a:t>Отделите вторичные/сторонние сценарии</a:t>
            </a:r>
          </a:p>
          <a:p>
            <a:pPr marL="0" indent="0" fontAlgn="auto">
              <a:spcAft>
                <a:spcPts val="0"/>
              </a:spcAft>
              <a:buNone/>
            </a:pPr>
            <a:endParaRPr lang="ru-RU" sz="3732" dirty="0">
              <a:solidFill>
                <a:srgbClr val="787878"/>
              </a:solidFill>
              <a:latin typeface="Segoe UI Light" pitchFamily="34" charset="0"/>
              <a:cs typeface="Segoe UI Light" pitchFamily="34" charset="0"/>
            </a:endParaRPr>
          </a:p>
        </p:txBody>
      </p:sp>
    </p:spTree>
    <p:extLst>
      <p:ext uri="{BB962C8B-B14F-4D97-AF65-F5344CB8AC3E}">
        <p14:creationId xmlns:p14="http://schemas.microsoft.com/office/powerpoint/2010/main" val="282064156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dirty="0"/>
              <a:t>Сценарии: </a:t>
            </a:r>
            <a:r>
              <a:rPr lang="en-US" dirty="0"/>
              <a:t>Movie Meeting</a:t>
            </a:r>
          </a:p>
        </p:txBody>
      </p:sp>
      <p:sp>
        <p:nvSpPr>
          <p:cNvPr id="4" name="Content Placeholder 3"/>
          <p:cNvSpPr>
            <a:spLocks noGrp="1"/>
          </p:cNvSpPr>
          <p:nvPr>
            <p:ph idx="1"/>
          </p:nvPr>
        </p:nvSpPr>
        <p:spPr/>
        <p:txBody>
          <a:bodyPr numCol="2">
            <a:normAutofit fontScale="77500" lnSpcReduction="20000"/>
          </a:bodyPr>
          <a:lstStyle/>
          <a:p>
            <a:r>
              <a:rPr lang="ru-RU" sz="2533" dirty="0"/>
              <a:t>Найти интересный фильм</a:t>
            </a:r>
          </a:p>
          <a:p>
            <a:r>
              <a:rPr lang="ru-RU" sz="2533" strike="sngStrike" dirty="0">
                <a:solidFill>
                  <a:schemeClr val="accent1">
                    <a:lumMod val="40000"/>
                    <a:lumOff val="60000"/>
                  </a:schemeClr>
                </a:solidFill>
              </a:rPr>
              <a:t>Проголосовать за время/место/фильм</a:t>
            </a:r>
          </a:p>
          <a:p>
            <a:r>
              <a:rPr lang="ru-RU" sz="2533" strike="sngStrike" dirty="0">
                <a:solidFill>
                  <a:schemeClr val="accent6">
                    <a:lumMod val="40000"/>
                    <a:lumOff val="60000"/>
                  </a:schemeClr>
                </a:solidFill>
              </a:rPr>
              <a:t>Найти конкретный фильм</a:t>
            </a:r>
          </a:p>
          <a:p>
            <a:r>
              <a:rPr lang="ru-RU" sz="2533" strike="sngStrike" dirty="0">
                <a:solidFill>
                  <a:schemeClr val="accent1">
                    <a:lumMod val="40000"/>
                    <a:lumOff val="60000"/>
                  </a:schemeClr>
                </a:solidFill>
              </a:rPr>
              <a:t>Инициировать встречу с просмотром</a:t>
            </a:r>
          </a:p>
          <a:p>
            <a:r>
              <a:rPr lang="ru-RU" sz="2533" dirty="0"/>
              <a:t>Решить, что будем смотреть и когда/где</a:t>
            </a:r>
          </a:p>
          <a:p>
            <a:r>
              <a:rPr lang="ru-RU" sz="2533" strike="sngStrike" dirty="0">
                <a:solidFill>
                  <a:schemeClr val="accent1">
                    <a:lumMod val="40000"/>
                    <a:lumOff val="60000"/>
                  </a:schemeClr>
                </a:solidFill>
              </a:rPr>
              <a:t>Подтвердить/отказаться</a:t>
            </a:r>
          </a:p>
          <a:p>
            <a:r>
              <a:rPr lang="ru-RU" sz="2533" strike="sngStrike" dirty="0">
                <a:solidFill>
                  <a:schemeClr val="accent1">
                    <a:lumMod val="40000"/>
                    <a:lumOff val="60000"/>
                  </a:schemeClr>
                </a:solidFill>
              </a:rPr>
              <a:t>Оплатить просмотр фильма</a:t>
            </a:r>
          </a:p>
          <a:p>
            <a:r>
              <a:rPr lang="ru-RU" sz="2533" strike="sngStrike" dirty="0">
                <a:solidFill>
                  <a:schemeClr val="accent1">
                    <a:lumMod val="40000"/>
                    <a:lumOff val="60000"/>
                  </a:schemeClr>
                </a:solidFill>
              </a:rPr>
              <a:t>Оплатить билеты в кино</a:t>
            </a:r>
          </a:p>
          <a:p>
            <a:r>
              <a:rPr lang="ru-RU" sz="2533" strike="sngStrike" dirty="0">
                <a:solidFill>
                  <a:schemeClr val="accent1">
                    <a:lumMod val="40000"/>
                    <a:lumOff val="60000"/>
                  </a:schemeClr>
                </a:solidFill>
              </a:rPr>
              <a:t>Разделить стоимость на друзей</a:t>
            </a:r>
          </a:p>
          <a:p>
            <a:r>
              <a:rPr lang="ru-RU" sz="2533" strike="sngStrike" dirty="0">
                <a:solidFill>
                  <a:schemeClr val="accent1">
                    <a:lumMod val="40000"/>
                    <a:lumOff val="60000"/>
                  </a:schemeClr>
                </a:solidFill>
              </a:rPr>
              <a:t>Отложить фильм в закладки</a:t>
            </a:r>
          </a:p>
          <a:p>
            <a:r>
              <a:rPr lang="ru-RU" sz="2533" strike="sngStrike" dirty="0">
                <a:solidFill>
                  <a:schemeClr val="accent6">
                    <a:lumMod val="40000"/>
                    <a:lumOff val="60000"/>
                  </a:schemeClr>
                </a:solidFill>
              </a:rPr>
              <a:t>Выбрать и купить еду/напитки к фильму</a:t>
            </a:r>
          </a:p>
          <a:p>
            <a:r>
              <a:rPr lang="ru-RU" sz="2533" strike="sngStrike" dirty="0">
                <a:solidFill>
                  <a:schemeClr val="accent1">
                    <a:lumMod val="40000"/>
                    <a:lumOff val="60000"/>
                  </a:schemeClr>
                </a:solidFill>
              </a:rPr>
              <a:t>Узнать расписание сеансов</a:t>
            </a:r>
          </a:p>
          <a:p>
            <a:r>
              <a:rPr lang="ru-RU" sz="2533" strike="sngStrike" dirty="0">
                <a:solidFill>
                  <a:schemeClr val="accent1">
                    <a:lumMod val="40000"/>
                    <a:lumOff val="60000"/>
                  </a:schemeClr>
                </a:solidFill>
              </a:rPr>
              <a:t>Узнать, что смотрели друзья</a:t>
            </a:r>
          </a:p>
          <a:p>
            <a:r>
              <a:rPr lang="ru-RU" sz="2533" strike="sngStrike" dirty="0">
                <a:solidFill>
                  <a:schemeClr val="accent1">
                    <a:lumMod val="40000"/>
                    <a:lumOff val="60000"/>
                  </a:schemeClr>
                </a:solidFill>
              </a:rPr>
              <a:t>Написать рецензию, посоветовать</a:t>
            </a:r>
          </a:p>
          <a:p>
            <a:r>
              <a:rPr lang="ru-RU" sz="2533" strike="sngStrike" dirty="0">
                <a:solidFill>
                  <a:schemeClr val="accent1">
                    <a:lumMod val="40000"/>
                    <a:lumOff val="60000"/>
                  </a:schemeClr>
                </a:solidFill>
              </a:rPr>
              <a:t>Отказаться от рекламы</a:t>
            </a:r>
          </a:p>
          <a:p>
            <a:r>
              <a:rPr lang="ru-RU" sz="2533" strike="sngStrike" dirty="0">
                <a:solidFill>
                  <a:schemeClr val="accent1">
                    <a:lumMod val="40000"/>
                    <a:lumOff val="60000"/>
                  </a:schemeClr>
                </a:solidFill>
              </a:rPr>
              <a:t>Остановить просмотр в любом месте</a:t>
            </a:r>
          </a:p>
          <a:p>
            <a:r>
              <a:rPr lang="ru-RU" sz="2533" strike="sngStrike" dirty="0">
                <a:solidFill>
                  <a:schemeClr val="accent1">
                    <a:lumMod val="40000"/>
                    <a:lumOff val="60000"/>
                  </a:schemeClr>
                </a:solidFill>
              </a:rPr>
              <a:t>Узнать общую информацию о фильме</a:t>
            </a:r>
          </a:p>
          <a:p>
            <a:r>
              <a:rPr lang="ru-RU" sz="2533" strike="sngStrike" dirty="0">
                <a:solidFill>
                  <a:schemeClr val="accent1">
                    <a:lumMod val="40000"/>
                    <a:lumOff val="60000"/>
                  </a:schemeClr>
                </a:solidFill>
              </a:rPr>
              <a:t>Получить дополнительные детали по текущему моменту (место, актеры и т.п.)</a:t>
            </a:r>
          </a:p>
          <a:p>
            <a:r>
              <a:rPr lang="ru-RU" sz="2533" strike="sngStrike" dirty="0">
                <a:solidFill>
                  <a:schemeClr val="accent1">
                    <a:lumMod val="40000"/>
                    <a:lumOff val="60000"/>
                  </a:schemeClr>
                </a:solidFill>
              </a:rPr>
              <a:t>Блокеры в календарь и напоминалки</a:t>
            </a:r>
          </a:p>
          <a:p>
            <a:r>
              <a:rPr lang="ru-RU" sz="2533" strike="sngStrike" dirty="0">
                <a:solidFill>
                  <a:schemeClr val="accent1">
                    <a:lumMod val="40000"/>
                    <a:lumOff val="60000"/>
                  </a:schemeClr>
                </a:solidFill>
              </a:rPr>
              <a:t>Увидел постер – добавил в закладки</a:t>
            </a:r>
          </a:p>
          <a:p>
            <a:r>
              <a:rPr lang="ru-RU" sz="2533" strike="sngStrike" dirty="0">
                <a:solidFill>
                  <a:schemeClr val="accent1">
                    <a:lumMod val="40000"/>
                    <a:lumOff val="60000"/>
                  </a:schemeClr>
                </a:solidFill>
              </a:rPr>
              <a:t>Функции расширенного присутствия </a:t>
            </a:r>
          </a:p>
          <a:p>
            <a:r>
              <a:rPr lang="ru-RU" sz="2533" strike="sngStrike" dirty="0">
                <a:solidFill>
                  <a:schemeClr val="accent6">
                    <a:lumMod val="40000"/>
                    <a:lumOff val="60000"/>
                  </a:schemeClr>
                </a:solidFill>
              </a:rPr>
              <a:t>Узнать, где тусовка на выходных</a:t>
            </a:r>
          </a:p>
          <a:p>
            <a:r>
              <a:rPr lang="ru-RU" sz="2533" strike="sngStrike" dirty="0">
                <a:solidFill>
                  <a:schemeClr val="accent6">
                    <a:lumMod val="40000"/>
                    <a:lumOff val="60000"/>
                  </a:schemeClr>
                </a:solidFill>
              </a:rPr>
              <a:t>Поделиться впечатлениями о фильме</a:t>
            </a:r>
          </a:p>
          <a:p>
            <a:r>
              <a:rPr lang="ru-RU" sz="2533" dirty="0"/>
              <a:t>Получить погружение в фильм</a:t>
            </a:r>
          </a:p>
          <a:p>
            <a:endParaRPr lang="ru-RU" dirty="0" smtClean="0"/>
          </a:p>
          <a:p>
            <a:endParaRPr lang="en-US" dirty="0"/>
          </a:p>
        </p:txBody>
      </p:sp>
      <p:sp>
        <p:nvSpPr>
          <p:cNvPr id="5" name="Text Placeholder 3"/>
          <p:cNvSpPr txBox="1">
            <a:spLocks/>
          </p:cNvSpPr>
          <p:nvPr/>
        </p:nvSpPr>
        <p:spPr>
          <a:xfrm>
            <a:off x="534489" y="1148022"/>
            <a:ext cx="10677919" cy="719908"/>
          </a:xfrm>
          <a:prstGeom prst="rect">
            <a:avLst/>
          </a:prstGeom>
        </p:spPr>
        <p:txBody>
          <a:bodyPr/>
          <a:lstStyle>
            <a:lvl1pPr marL="233363" indent="-233363" algn="l" defTabSz="914400" rtl="0" eaLnBrk="1" latinLnBrk="0" hangingPunct="1">
              <a:lnSpc>
                <a:spcPct val="90000"/>
              </a:lnSpc>
              <a:spcBef>
                <a:spcPts val="600"/>
              </a:spcBef>
              <a:buClrTx/>
              <a:buSzPct val="80000"/>
              <a:buFont typeface="Wingdings" pitchFamily="2" charset="2"/>
              <a:buChar char="§"/>
              <a:defRPr sz="2000" kern="1200" spc="0" baseline="0">
                <a:solidFill>
                  <a:schemeClr val="tx1"/>
                </a:solidFill>
                <a:latin typeface="+mn-lt"/>
                <a:ea typeface="+mn-ea"/>
                <a:cs typeface="+mn-cs"/>
              </a:defRPr>
            </a:lvl1pPr>
            <a:lvl2pPr marL="690563" indent="-233363" algn="l" defTabSz="914400" rtl="0" eaLnBrk="1" latinLnBrk="0" hangingPunct="1">
              <a:lnSpc>
                <a:spcPct val="90000"/>
              </a:lnSpc>
              <a:spcBef>
                <a:spcPts val="600"/>
              </a:spcBef>
              <a:buClrTx/>
              <a:buSzPct val="80000"/>
              <a:buFont typeface="Wingdings" pitchFamily="2" charset="2"/>
              <a:buChar char="§"/>
              <a:defRPr sz="2000" kern="1200" spc="0" baseline="0">
                <a:solidFill>
                  <a:srgbClr val="A5A5A5"/>
                </a:solidFill>
                <a:latin typeface="+mn-lt"/>
                <a:ea typeface="+mn-ea"/>
                <a:cs typeface="+mn-cs"/>
              </a:defRPr>
            </a:lvl2pPr>
            <a:lvl3pPr marL="1143000" indent="-228600" algn="l" defTabSz="914400" rtl="0" eaLnBrk="1" latinLnBrk="0" hangingPunct="1">
              <a:lnSpc>
                <a:spcPct val="90000"/>
              </a:lnSpc>
              <a:spcBef>
                <a:spcPts val="600"/>
              </a:spcBef>
              <a:buClrTx/>
              <a:buSzPct val="80000"/>
              <a:buFont typeface="Wingdings" pitchFamily="2" charset="2"/>
              <a:buChar char="§"/>
              <a:defRPr sz="2000" kern="1200" spc="0" baseline="0">
                <a:solidFill>
                  <a:srgbClr val="A5A5A5"/>
                </a:solidFill>
                <a:latin typeface="+mn-lt"/>
                <a:ea typeface="+mn-ea"/>
                <a:cs typeface="+mn-cs"/>
              </a:defRPr>
            </a:lvl3pPr>
            <a:lvl4pPr marL="1600200" indent="-228600" algn="l" defTabSz="914400" rtl="0" eaLnBrk="1" latinLnBrk="0" hangingPunct="1">
              <a:lnSpc>
                <a:spcPct val="90000"/>
              </a:lnSpc>
              <a:spcBef>
                <a:spcPts val="600"/>
              </a:spcBef>
              <a:buClrTx/>
              <a:buSzPct val="80000"/>
              <a:buFont typeface="Wingdings" pitchFamily="2" charset="2"/>
              <a:buChar char="§"/>
              <a:defRPr sz="2000" kern="1200" spc="0" baseline="0">
                <a:solidFill>
                  <a:srgbClr val="A5A5A5"/>
                </a:solidFill>
                <a:latin typeface="+mn-lt"/>
                <a:ea typeface="+mn-ea"/>
                <a:cs typeface="+mn-cs"/>
              </a:defRPr>
            </a:lvl4pPr>
            <a:lvl5pPr marL="2057400" indent="-228600" algn="l" defTabSz="914400" rtl="0" eaLnBrk="1" latinLnBrk="0" hangingPunct="1">
              <a:lnSpc>
                <a:spcPct val="90000"/>
              </a:lnSpc>
              <a:spcBef>
                <a:spcPts val="600"/>
              </a:spcBef>
              <a:buClrTx/>
              <a:buSzPct val="80000"/>
              <a:buFont typeface="Wingdings" pitchFamily="2" charset="2"/>
              <a:buChar char="§"/>
              <a:defRPr sz="2000" kern="1200" spc="0" baseline="0">
                <a:solidFill>
                  <a:srgbClr val="A5A5A5"/>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fontAlgn="auto">
              <a:spcAft>
                <a:spcPts val="0"/>
              </a:spcAft>
              <a:buNone/>
            </a:pPr>
            <a:r>
              <a:rPr lang="ru-RU" sz="3732" dirty="0">
                <a:solidFill>
                  <a:srgbClr val="FFFFFF"/>
                </a:solidFill>
                <a:latin typeface="Segoe UI Light" pitchFamily="34" charset="0"/>
                <a:cs typeface="Segoe UI Light" pitchFamily="34" charset="0"/>
              </a:rPr>
              <a:t>Подумайте над оставшимся</a:t>
            </a:r>
          </a:p>
        </p:txBody>
      </p:sp>
    </p:spTree>
    <p:extLst>
      <p:ext uri="{BB962C8B-B14F-4D97-AF65-F5344CB8AC3E}">
        <p14:creationId xmlns:p14="http://schemas.microsoft.com/office/powerpoint/2010/main" val="119950949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dirty="0" smtClean="0">
                <a:solidFill>
                  <a:schemeClr val="accent1"/>
                </a:solidFill>
              </a:rPr>
              <a:t>Пример: </a:t>
            </a:r>
            <a:r>
              <a:rPr lang="en-US" dirty="0" smtClean="0">
                <a:solidFill>
                  <a:schemeClr val="accent1"/>
                </a:solidFill>
              </a:rPr>
              <a:t>Movie </a:t>
            </a:r>
            <a:r>
              <a:rPr lang="en-US" dirty="0">
                <a:solidFill>
                  <a:schemeClr val="accent1"/>
                </a:solidFill>
              </a:rPr>
              <a:t>Meeting</a:t>
            </a:r>
          </a:p>
        </p:txBody>
      </p:sp>
      <p:sp>
        <p:nvSpPr>
          <p:cNvPr id="4" name="Текст 3"/>
          <p:cNvSpPr>
            <a:spLocks noGrp="1"/>
          </p:cNvSpPr>
          <p:nvPr>
            <p:ph type="body" sz="quarter" idx="10"/>
          </p:nvPr>
        </p:nvSpPr>
        <p:spPr>
          <a:xfrm>
            <a:off x="519112" y="1447799"/>
            <a:ext cx="11149013" cy="3316292"/>
          </a:xfrm>
        </p:spPr>
        <p:txBody>
          <a:bodyPr/>
          <a:lstStyle/>
          <a:p>
            <a:r>
              <a:rPr lang="ru-RU" dirty="0"/>
              <a:t>Самое лучшее медиа-приложение, чтобы организовать с друзьями совместный просмотр кино.</a:t>
            </a:r>
          </a:p>
          <a:p>
            <a:pPr lvl="1"/>
            <a:r>
              <a:rPr lang="ru-RU" dirty="0"/>
              <a:t>Найти интересный фильм</a:t>
            </a:r>
          </a:p>
          <a:p>
            <a:pPr lvl="1"/>
            <a:r>
              <a:rPr lang="ru-RU" dirty="0"/>
              <a:t>Договориться о совместном просмотре</a:t>
            </a:r>
          </a:p>
          <a:p>
            <a:pPr lvl="1"/>
            <a:r>
              <a:rPr lang="ru-RU" dirty="0"/>
              <a:t>Получить кучу впечатлений от просмотра</a:t>
            </a:r>
          </a:p>
          <a:p>
            <a:endParaRPr lang="ru-RU" dirty="0"/>
          </a:p>
        </p:txBody>
      </p:sp>
    </p:spTree>
    <p:extLst>
      <p:ext uri="{BB962C8B-B14F-4D97-AF65-F5344CB8AC3E}">
        <p14:creationId xmlns:p14="http://schemas.microsoft.com/office/powerpoint/2010/main" val="36982750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Текст 1"/>
          <p:cNvSpPr>
            <a:spLocks noGrp="1"/>
          </p:cNvSpPr>
          <p:nvPr>
            <p:ph type="body" sz="quarter" idx="10"/>
          </p:nvPr>
        </p:nvSpPr>
        <p:spPr>
          <a:xfrm>
            <a:off x="512764" y="1768475"/>
            <a:ext cx="11224311" cy="2437590"/>
          </a:xfrm>
        </p:spPr>
        <p:txBody>
          <a:bodyPr/>
          <a:lstStyle/>
          <a:p>
            <a:pPr marL="1071563" indent="-1071563"/>
            <a:r>
              <a:rPr lang="ru-RU" dirty="0"/>
              <a:t>2</a:t>
            </a:r>
            <a:r>
              <a:rPr lang="ru-RU" dirty="0" smtClean="0"/>
              <a:t>. Персонажи и истории</a:t>
            </a:r>
            <a:endParaRPr lang="ru-RU" dirty="0"/>
          </a:p>
        </p:txBody>
      </p:sp>
      <p:sp>
        <p:nvSpPr>
          <p:cNvPr id="5" name="Текст 4"/>
          <p:cNvSpPr>
            <a:spLocks noGrp="1"/>
          </p:cNvSpPr>
          <p:nvPr>
            <p:ph type="body" sz="quarter" idx="11"/>
          </p:nvPr>
        </p:nvSpPr>
        <p:spPr/>
        <p:txBody>
          <a:bodyPr/>
          <a:lstStyle/>
          <a:p>
            <a:endParaRPr lang="ru-RU" dirty="0"/>
          </a:p>
        </p:txBody>
      </p:sp>
    </p:spTree>
    <p:extLst>
      <p:ext uri="{BB962C8B-B14F-4D97-AF65-F5344CB8AC3E}">
        <p14:creationId xmlns:p14="http://schemas.microsoft.com/office/powerpoint/2010/main" val="388122632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dirty="0" smtClean="0"/>
              <a:t>Персонаж</a:t>
            </a:r>
            <a:endParaRPr lang="en-US" dirty="0"/>
          </a:p>
        </p:txBody>
      </p:sp>
      <p:sp>
        <p:nvSpPr>
          <p:cNvPr id="3" name="Content Placeholder 2"/>
          <p:cNvSpPr>
            <a:spLocks noGrp="1"/>
          </p:cNvSpPr>
          <p:nvPr>
            <p:ph type="body" sz="quarter" idx="10"/>
          </p:nvPr>
        </p:nvSpPr>
        <p:spPr>
          <a:xfrm>
            <a:off x="519112" y="1447799"/>
            <a:ext cx="11149013" cy="3521477"/>
          </a:xfrm>
        </p:spPr>
        <p:txBody>
          <a:bodyPr/>
          <a:lstStyle/>
          <a:p>
            <a:r>
              <a:rPr lang="ru-RU" dirty="0"/>
              <a:t>Придумайте 2-3 разных персонажа</a:t>
            </a:r>
          </a:p>
          <a:p>
            <a:pPr lvl="1"/>
            <a:r>
              <a:rPr lang="ru-RU" dirty="0" smtClean="0"/>
              <a:t>Чем </a:t>
            </a:r>
            <a:r>
              <a:rPr lang="ru-RU" dirty="0"/>
              <a:t>они уникальны и отличаются</a:t>
            </a:r>
            <a:r>
              <a:rPr lang="ru-RU" dirty="0" smtClean="0"/>
              <a:t>?</a:t>
            </a:r>
          </a:p>
          <a:p>
            <a:pPr lvl="1"/>
            <a:endParaRPr lang="ru-RU" dirty="0"/>
          </a:p>
          <a:p>
            <a:pPr lvl="1"/>
            <a:r>
              <a:rPr lang="ru-RU" dirty="0" smtClean="0"/>
              <a:t>Добавьте </a:t>
            </a:r>
            <a:r>
              <a:rPr lang="ru-RU" dirty="0"/>
              <a:t>интересных деталей и конкретики</a:t>
            </a:r>
          </a:p>
          <a:p>
            <a:pPr marL="714375" lvl="4" indent="-342900">
              <a:buFont typeface="Arial" panose="020B0604020202020204" pitchFamily="34" charset="0"/>
              <a:buChar char="•"/>
            </a:pPr>
            <a:r>
              <a:rPr lang="ru-RU" dirty="0"/>
              <a:t>возраст</a:t>
            </a:r>
          </a:p>
          <a:p>
            <a:pPr marL="714375" lvl="4" indent="-342900">
              <a:buFont typeface="Arial" panose="020B0604020202020204" pitchFamily="34" charset="0"/>
              <a:buChar char="•"/>
            </a:pPr>
            <a:r>
              <a:rPr lang="ru-RU" dirty="0"/>
              <a:t>увлечения</a:t>
            </a:r>
          </a:p>
          <a:p>
            <a:pPr marL="714375" lvl="4" indent="-342900">
              <a:buFont typeface="Arial" panose="020B0604020202020204" pitchFamily="34" charset="0"/>
              <a:buChar char="•"/>
            </a:pPr>
            <a:r>
              <a:rPr lang="ru-RU" dirty="0"/>
              <a:t>круг </a:t>
            </a:r>
            <a:r>
              <a:rPr lang="ru-RU" dirty="0" smtClean="0"/>
              <a:t>друзей</a:t>
            </a:r>
          </a:p>
          <a:p>
            <a:pPr marL="714375" lvl="4" indent="-342900">
              <a:buFont typeface="Arial" panose="020B0604020202020204" pitchFamily="34" charset="0"/>
              <a:buChar char="•"/>
            </a:pPr>
            <a:r>
              <a:rPr lang="ru-RU" dirty="0" smtClean="0"/>
              <a:t>особенности </a:t>
            </a:r>
            <a:r>
              <a:rPr lang="ru-RU" dirty="0"/>
              <a:t>относительно приложения</a:t>
            </a:r>
          </a:p>
          <a:p>
            <a:endParaRPr lang="ru-RU" dirty="0"/>
          </a:p>
        </p:txBody>
      </p:sp>
    </p:spTree>
    <p:extLst>
      <p:ext uri="{BB962C8B-B14F-4D97-AF65-F5344CB8AC3E}">
        <p14:creationId xmlns:p14="http://schemas.microsoft.com/office/powerpoint/2010/main" val="280738698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Parallelogram 4"/>
          <p:cNvSpPr/>
          <p:nvPr/>
        </p:nvSpPr>
        <p:spPr>
          <a:xfrm>
            <a:off x="3529882" y="893"/>
            <a:ext cx="10453137" cy="6856214"/>
          </a:xfrm>
          <a:prstGeom prst="parallelogram">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5975" tIns="0" rIns="767800" bIns="0" rtlCol="0" anchor="t">
            <a:normAutofit lnSpcReduction="10000"/>
          </a:bodyPr>
          <a:lstStyle/>
          <a:p>
            <a:pPr marL="243356" defTabSz="1218895" fontAlgn="auto">
              <a:spcBef>
                <a:spcPts val="0"/>
              </a:spcBef>
              <a:spcAft>
                <a:spcPts val="0"/>
              </a:spcAft>
            </a:pPr>
            <a:r>
              <a:rPr lang="en-US" sz="5332" dirty="0">
                <a:solidFill>
                  <a:srgbClr val="FFFFFF"/>
                </a:solidFill>
                <a:ea typeface="+mj-ea"/>
                <a:cs typeface="+mj-cs"/>
              </a:rPr>
              <a:t>Movie Meeting</a:t>
            </a:r>
            <a:endParaRPr lang="ru-RU" sz="5332" dirty="0">
              <a:solidFill>
                <a:srgbClr val="FFFFFF"/>
              </a:solidFill>
              <a:ea typeface="+mj-ea"/>
              <a:cs typeface="+mj-cs"/>
            </a:endParaRPr>
          </a:p>
          <a:p>
            <a:pPr marL="243356" defTabSz="1218895" fontAlgn="auto">
              <a:spcBef>
                <a:spcPts val="0"/>
              </a:spcBef>
              <a:spcAft>
                <a:spcPts val="0"/>
              </a:spcAft>
            </a:pPr>
            <a:r>
              <a:rPr lang="ru-RU" sz="3732" dirty="0">
                <a:solidFill>
                  <a:srgbClr val="FFFFFF"/>
                </a:solidFill>
                <a:ea typeface="+mj-ea"/>
                <a:cs typeface="+mj-cs"/>
              </a:rPr>
              <a:t>Костя К.</a:t>
            </a:r>
          </a:p>
          <a:p>
            <a:pPr marL="243356" defTabSz="1218895" fontAlgn="auto">
              <a:spcBef>
                <a:spcPts val="0"/>
              </a:spcBef>
              <a:spcAft>
                <a:spcPts val="0"/>
              </a:spcAft>
            </a:pPr>
            <a:r>
              <a:rPr lang="ru-RU" sz="2666" dirty="0">
                <a:solidFill>
                  <a:srgbClr val="FFFFFF"/>
                </a:solidFill>
                <a:latin typeface="Segoe UI Light" pitchFamily="34" charset="0"/>
                <a:ea typeface="+mj-ea"/>
                <a:cs typeface="Segoe UI Light" pitchFamily="34" charset="0"/>
              </a:rPr>
              <a:t>27 лет, работает в </a:t>
            </a:r>
            <a:r>
              <a:rPr lang="en-US" sz="2666" dirty="0">
                <a:solidFill>
                  <a:srgbClr val="FFFFFF"/>
                </a:solidFill>
                <a:latin typeface="Segoe UI Light" pitchFamily="34" charset="0"/>
                <a:ea typeface="+mj-ea"/>
                <a:cs typeface="Segoe UI Light" pitchFamily="34" charset="0"/>
              </a:rPr>
              <a:t>IT</a:t>
            </a:r>
            <a:r>
              <a:rPr lang="ru-RU" sz="2666" dirty="0">
                <a:solidFill>
                  <a:srgbClr val="FFFFFF"/>
                </a:solidFill>
                <a:latin typeface="Segoe UI Light" pitchFamily="34" charset="0"/>
                <a:ea typeface="+mj-ea"/>
                <a:cs typeface="Segoe UI Light" pitchFamily="34" charset="0"/>
              </a:rPr>
              <a:t>-компании,</a:t>
            </a:r>
          </a:p>
          <a:p>
            <a:pPr marL="243356" defTabSz="1218895" fontAlgn="auto">
              <a:spcBef>
                <a:spcPts val="0"/>
              </a:spcBef>
              <a:spcAft>
                <a:spcPts val="0"/>
              </a:spcAft>
            </a:pPr>
            <a:r>
              <a:rPr lang="ru-RU" sz="2666" dirty="0">
                <a:solidFill>
                  <a:srgbClr val="FFFFFF"/>
                </a:solidFill>
                <a:latin typeface="Segoe UI Light" pitchFamily="34" charset="0"/>
                <a:ea typeface="+mj-ea"/>
                <a:cs typeface="Segoe UI Light" pitchFamily="34" charset="0"/>
              </a:rPr>
              <a:t>следит за новинками рынка и любит прикольные приложения.</a:t>
            </a:r>
          </a:p>
          <a:p>
            <a:pPr marL="243356" defTabSz="1218895" fontAlgn="auto">
              <a:spcBef>
                <a:spcPts val="0"/>
              </a:spcBef>
              <a:spcAft>
                <a:spcPts val="0"/>
              </a:spcAft>
            </a:pPr>
            <a:endParaRPr lang="ru-RU" sz="2666" dirty="0">
              <a:solidFill>
                <a:srgbClr val="FFFFFF"/>
              </a:solidFill>
              <a:latin typeface="Segoe UI Light" pitchFamily="34" charset="0"/>
              <a:ea typeface="+mj-ea"/>
              <a:cs typeface="Segoe UI Light" pitchFamily="34" charset="0"/>
            </a:endParaRPr>
          </a:p>
          <a:p>
            <a:pPr marL="243356" defTabSz="1218895" fontAlgn="auto">
              <a:spcBef>
                <a:spcPts val="0"/>
              </a:spcBef>
              <a:spcAft>
                <a:spcPts val="0"/>
              </a:spcAft>
            </a:pPr>
            <a:r>
              <a:rPr lang="ru-RU" sz="2666" dirty="0">
                <a:solidFill>
                  <a:srgbClr val="FFFFFF"/>
                </a:solidFill>
                <a:latin typeface="Segoe UI Light" pitchFamily="34" charset="0"/>
                <a:ea typeface="+mj-ea"/>
                <a:cs typeface="Segoe UI Light" pitchFamily="34" charset="0"/>
              </a:rPr>
              <a:t>Любит смотреть фантастику и визуально интересное кино. Если есть возможность, легко присоединяется к компании друзей для совместного отдыха, но редко организует встречи сам.</a:t>
            </a:r>
            <a:endParaRPr lang="en-US" sz="2666" dirty="0">
              <a:solidFill>
                <a:srgbClr val="FFFFFF"/>
              </a:solidFill>
              <a:latin typeface="Segoe UI Light" pitchFamily="34" charset="0"/>
              <a:ea typeface="+mj-ea"/>
              <a:cs typeface="Segoe UI Light" pitchFamily="34" charset="0"/>
            </a:endParaRPr>
          </a:p>
        </p:txBody>
      </p:sp>
      <p:pic>
        <p:nvPicPr>
          <p:cNvPr id="4" name="Picture Placeholder 13"/>
          <p:cNvPicPr>
            <a:picLocks noChangeAspect="1"/>
          </p:cNvPicPr>
          <p:nvPr/>
        </p:nvPicPr>
        <p:blipFill rotWithShape="1">
          <a:blip r:embed="rId2" cstate="print">
            <a:extLst>
              <a:ext uri="{BEBA8EAE-BF5A-486C-A8C5-ECC9F3942E4B}">
                <a14:imgProps xmlns:a14="http://schemas.microsoft.com/office/drawing/2010/main">
                  <a14:imgLayer r:embed="rId3">
                    <a14:imgEffect>
                      <a14:backgroundRemoval t="5272" b="98882" l="1429" r="44354">
                        <a14:foregroundMark x1="31293" y1="14537" x2="38163" y2="5591"/>
                        <a14:foregroundMark x1="41020" y1="10383" x2="43265" y2="16294"/>
                        <a14:foregroundMark x1="42177" y1="36262" x2="44218" y2="60863"/>
                        <a14:foregroundMark x1="40748" y1="27476" x2="36054" y2="31470"/>
                        <a14:foregroundMark x1="32109" y1="60863" x2="22245" y2="62939"/>
                        <a14:foregroundMark x1="11701" y1="63578" x2="1429" y2="65016"/>
                        <a14:foregroundMark x1="4150" y1="85304" x2="11020" y2="97284"/>
                        <a14:foregroundMark x1="2313" y1="90575" x2="7279" y2="97764"/>
                        <a14:foregroundMark x1="16463" y1="87380" x2="38231" y2="98722"/>
                        <a14:foregroundMark x1="43605" y1="75399" x2="44082" y2="98882"/>
                        <a14:foregroundMark x1="43401" y1="74281" x2="44354" y2="76198"/>
                        <a14:foregroundMark x1="16190" y1="94569" x2="33197" y2="97604"/>
                      </a14:backgroundRemoval>
                    </a14:imgEffect>
                    <a14:imgEffect>
                      <a14:saturation sat="0"/>
                    </a14:imgEffect>
                  </a14:imgLayer>
                </a14:imgProps>
              </a:ext>
              <a:ext uri="{28A0092B-C50C-407E-A947-70E740481C1C}">
                <a14:useLocalDpi xmlns:a14="http://schemas.microsoft.com/office/drawing/2010/main" val="0"/>
              </a:ext>
            </a:extLst>
          </a:blip>
          <a:srcRect l="3123" r="54189"/>
          <a:stretch/>
        </p:blipFill>
        <p:spPr>
          <a:xfrm>
            <a:off x="-681340" y="1277702"/>
            <a:ext cx="5595873" cy="5579405"/>
          </a:xfrm>
          <a:prstGeom prst="parallelogram">
            <a:avLst/>
          </a:prstGeom>
        </p:spPr>
      </p:pic>
    </p:spTree>
    <p:extLst>
      <p:ext uri="{BB962C8B-B14F-4D97-AF65-F5344CB8AC3E}">
        <p14:creationId xmlns:p14="http://schemas.microsoft.com/office/powerpoint/2010/main" val="66753000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dirty="0" smtClean="0"/>
              <a:t>Напишите/нарисуйте историю</a:t>
            </a:r>
            <a:endParaRPr lang="en-US" dirty="0"/>
          </a:p>
        </p:txBody>
      </p:sp>
      <p:sp>
        <p:nvSpPr>
          <p:cNvPr id="3" name="Content Placeholder 2"/>
          <p:cNvSpPr>
            <a:spLocks noGrp="1"/>
          </p:cNvSpPr>
          <p:nvPr>
            <p:ph type="body" sz="quarter" idx="10"/>
          </p:nvPr>
        </p:nvSpPr>
        <p:spPr/>
        <p:txBody>
          <a:bodyPr/>
          <a:lstStyle/>
          <a:p>
            <a:r>
              <a:rPr lang="ru-RU" dirty="0" smtClean="0"/>
              <a:t>Как пользователь пользуется вашим приложением?</a:t>
            </a:r>
          </a:p>
          <a:p>
            <a:pPr lvl="1"/>
            <a:r>
              <a:rPr lang="ru-RU" dirty="0" smtClean="0"/>
              <a:t>Интегрируйте сценарии</a:t>
            </a:r>
            <a:endParaRPr lang="en-US" dirty="0"/>
          </a:p>
        </p:txBody>
      </p:sp>
    </p:spTree>
    <p:extLst>
      <p:ext uri="{BB962C8B-B14F-4D97-AF65-F5344CB8AC3E}">
        <p14:creationId xmlns:p14="http://schemas.microsoft.com/office/powerpoint/2010/main" val="233280830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2" name="Picture 2" descr="C:\Users\konkich\Pictures\From NOKIA Lumia 800\Camera roll\WP_000025.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16200000">
            <a:off x="2647261" y="-1141808"/>
            <a:ext cx="6856214" cy="914161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9649435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dirty="0" smtClean="0"/>
              <a:t>О чем нужно думать</a:t>
            </a:r>
            <a:endParaRPr lang="ru-RU" dirty="0"/>
          </a:p>
        </p:txBody>
      </p:sp>
      <p:sp>
        <p:nvSpPr>
          <p:cNvPr id="3" name="Content Placeholder 2"/>
          <p:cNvSpPr>
            <a:spLocks noGrp="1"/>
          </p:cNvSpPr>
          <p:nvPr>
            <p:ph type="body" sz="quarter" idx="10"/>
          </p:nvPr>
        </p:nvSpPr>
        <p:spPr>
          <a:xfrm>
            <a:off x="519112" y="1447799"/>
            <a:ext cx="11149013" cy="1777410"/>
          </a:xfrm>
        </p:spPr>
        <p:txBody>
          <a:bodyPr/>
          <a:lstStyle/>
          <a:p>
            <a:r>
              <a:rPr lang="ru-RU" dirty="0" smtClean="0"/>
              <a:t>Выйти за рамки непосредственного взаимодействия с приложением</a:t>
            </a:r>
          </a:p>
          <a:p>
            <a:r>
              <a:rPr lang="ru-RU" dirty="0" smtClean="0"/>
              <a:t>Контекст, цели, мотивация</a:t>
            </a:r>
            <a:endParaRPr lang="ru-RU" dirty="0"/>
          </a:p>
        </p:txBody>
      </p:sp>
    </p:spTree>
    <p:extLst>
      <p:ext uri="{BB962C8B-B14F-4D97-AF65-F5344CB8AC3E}">
        <p14:creationId xmlns:p14="http://schemas.microsoft.com/office/powerpoint/2010/main" val="245348934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Текст 3"/>
          <p:cNvSpPr>
            <a:spLocks noGrp="1"/>
          </p:cNvSpPr>
          <p:nvPr>
            <p:ph type="body" sz="quarter" idx="10"/>
          </p:nvPr>
        </p:nvSpPr>
        <p:spPr/>
        <p:txBody>
          <a:bodyPr/>
          <a:lstStyle/>
          <a:p>
            <a:r>
              <a:rPr lang="ru-RU" dirty="0" smtClean="0"/>
              <a:t>Пользователи</a:t>
            </a:r>
            <a:endParaRPr lang="ru-RU" dirty="0"/>
          </a:p>
        </p:txBody>
      </p:sp>
      <p:sp>
        <p:nvSpPr>
          <p:cNvPr id="5" name="Текст 4"/>
          <p:cNvSpPr>
            <a:spLocks noGrp="1"/>
          </p:cNvSpPr>
          <p:nvPr>
            <p:ph type="body" sz="quarter" idx="11"/>
          </p:nvPr>
        </p:nvSpPr>
        <p:spPr/>
        <p:txBody>
          <a:bodyPr/>
          <a:lstStyle/>
          <a:p>
            <a:endParaRPr lang="ru-RU"/>
          </a:p>
        </p:txBody>
      </p:sp>
    </p:spTree>
    <p:extLst>
      <p:ext uri="{BB962C8B-B14F-4D97-AF65-F5344CB8AC3E}">
        <p14:creationId xmlns:p14="http://schemas.microsoft.com/office/powerpoint/2010/main" val="342167424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Текст 1"/>
          <p:cNvSpPr>
            <a:spLocks noGrp="1"/>
          </p:cNvSpPr>
          <p:nvPr>
            <p:ph type="body" sz="quarter" idx="10"/>
          </p:nvPr>
        </p:nvSpPr>
        <p:spPr>
          <a:xfrm>
            <a:off x="512764" y="1768475"/>
            <a:ext cx="11224311" cy="1218795"/>
          </a:xfrm>
        </p:spPr>
        <p:txBody>
          <a:bodyPr/>
          <a:lstStyle/>
          <a:p>
            <a:pPr marL="1071563" indent="-1071563"/>
            <a:r>
              <a:rPr lang="ru-RU" dirty="0" smtClean="0"/>
              <a:t>3. Экраны и навигация</a:t>
            </a:r>
            <a:endParaRPr lang="ru-RU" dirty="0"/>
          </a:p>
        </p:txBody>
      </p:sp>
      <p:sp>
        <p:nvSpPr>
          <p:cNvPr id="5" name="Текст 4"/>
          <p:cNvSpPr>
            <a:spLocks noGrp="1"/>
          </p:cNvSpPr>
          <p:nvPr>
            <p:ph type="body" sz="quarter" idx="11"/>
          </p:nvPr>
        </p:nvSpPr>
        <p:spPr/>
        <p:txBody>
          <a:bodyPr/>
          <a:lstStyle/>
          <a:p>
            <a:endParaRPr lang="ru-RU" dirty="0"/>
          </a:p>
        </p:txBody>
      </p:sp>
    </p:spTree>
    <p:extLst>
      <p:ext uri="{BB962C8B-B14F-4D97-AF65-F5344CB8AC3E}">
        <p14:creationId xmlns:p14="http://schemas.microsoft.com/office/powerpoint/2010/main" val="210062234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dirty="0" smtClean="0"/>
              <a:t>Информационная карта</a:t>
            </a:r>
            <a:endParaRPr lang="ru-RU" dirty="0"/>
          </a:p>
        </p:txBody>
      </p:sp>
      <p:pic>
        <p:nvPicPr>
          <p:cNvPr id="5" name="Picture 2" descr="Navigation diagram for an example food app"/>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935069" y="1628187"/>
            <a:ext cx="6922379" cy="468084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9411495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dirty="0" smtClean="0"/>
              <a:t>Зафиксируйте ключевые точки</a:t>
            </a:r>
            <a:endParaRPr lang="en-US" dirty="0"/>
          </a:p>
        </p:txBody>
      </p:sp>
      <p:sp>
        <p:nvSpPr>
          <p:cNvPr id="3" name="Content Placeholder 2"/>
          <p:cNvSpPr>
            <a:spLocks noGrp="1"/>
          </p:cNvSpPr>
          <p:nvPr>
            <p:ph type="body" sz="quarter" idx="10"/>
          </p:nvPr>
        </p:nvSpPr>
        <p:spPr/>
        <p:txBody>
          <a:bodyPr/>
          <a:lstStyle/>
          <a:p>
            <a:r>
              <a:rPr lang="ru-RU" dirty="0" smtClean="0"/>
              <a:t>Выделите этапы взаимодействия с приложением.</a:t>
            </a:r>
          </a:p>
          <a:p>
            <a:r>
              <a:rPr lang="ru-RU" dirty="0" smtClean="0"/>
              <a:t>Опишите необходимый контент и функциональность.</a:t>
            </a:r>
          </a:p>
          <a:p>
            <a:r>
              <a:rPr lang="ru-RU" dirty="0" smtClean="0"/>
              <a:t>Нарисуйте мини-карты.</a:t>
            </a:r>
            <a:endParaRPr lang="en-US" dirty="0"/>
          </a:p>
        </p:txBody>
      </p:sp>
    </p:spTree>
    <p:extLst>
      <p:ext uri="{BB962C8B-B14F-4D97-AF65-F5344CB8AC3E}">
        <p14:creationId xmlns:p14="http://schemas.microsoft.com/office/powerpoint/2010/main" val="281520015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dirty="0"/>
              <a:t>Пример: </a:t>
            </a:r>
            <a:r>
              <a:rPr lang="en-US" dirty="0"/>
              <a:t>Movie Meeting</a:t>
            </a:r>
          </a:p>
        </p:txBody>
      </p:sp>
      <p:sp>
        <p:nvSpPr>
          <p:cNvPr id="4" name="Content Placeholder 3"/>
          <p:cNvSpPr>
            <a:spLocks noGrp="1"/>
          </p:cNvSpPr>
          <p:nvPr>
            <p:ph sz="quarter" idx="14"/>
          </p:nvPr>
        </p:nvSpPr>
        <p:spPr/>
        <p:txBody>
          <a:bodyPr>
            <a:normAutofit fontScale="77500" lnSpcReduction="20000"/>
          </a:bodyPr>
          <a:lstStyle/>
          <a:p>
            <a:pPr marL="600983" indent="-600983">
              <a:buFont typeface="+mj-lt"/>
              <a:buAutoNum type="arabicPeriod"/>
            </a:pPr>
            <a:r>
              <a:rPr lang="ru-RU" dirty="0" smtClean="0"/>
              <a:t>Я: увидел постер </a:t>
            </a:r>
            <a:r>
              <a:rPr lang="ru-RU" dirty="0" smtClean="0">
                <a:sym typeface="Wingdings" pitchFamily="2" charset="2"/>
              </a:rPr>
              <a:t></a:t>
            </a:r>
            <a:r>
              <a:rPr lang="en-US" dirty="0" smtClean="0">
                <a:sym typeface="Wingdings" pitchFamily="2" charset="2"/>
              </a:rPr>
              <a:t> </a:t>
            </a:r>
            <a:r>
              <a:rPr lang="ru-RU" dirty="0" smtClean="0">
                <a:sym typeface="Wingdings" pitchFamily="2" charset="2"/>
              </a:rPr>
              <a:t>фильм</a:t>
            </a:r>
          </a:p>
          <a:p>
            <a:pPr marL="600983" indent="-600983">
              <a:buFont typeface="+mj-lt"/>
              <a:buAutoNum type="arabicPeriod"/>
            </a:pPr>
            <a:r>
              <a:rPr lang="ru-RU" dirty="0" smtClean="0">
                <a:sym typeface="Wingdings" pitchFamily="2" charset="2"/>
              </a:rPr>
              <a:t>Я: создать встречу</a:t>
            </a:r>
          </a:p>
          <a:p>
            <a:pPr marL="1210431" lvl="1" indent="-609448"/>
            <a:r>
              <a:rPr lang="ru-RU" dirty="0" smtClean="0">
                <a:sym typeface="Wingdings" pitchFamily="2" charset="2"/>
              </a:rPr>
              <a:t>Отправить приглашения</a:t>
            </a:r>
          </a:p>
          <a:p>
            <a:pPr marL="1210431" lvl="1" indent="-609448"/>
            <a:r>
              <a:rPr lang="ru-RU" dirty="0" smtClean="0">
                <a:sym typeface="Wingdings" pitchFamily="2" charset="2"/>
              </a:rPr>
              <a:t>Сделать видимым интерес</a:t>
            </a:r>
          </a:p>
          <a:p>
            <a:pPr marL="600983" indent="-600983">
              <a:buFont typeface="+mj-lt"/>
              <a:buAutoNum type="arabicPeriod"/>
            </a:pPr>
            <a:r>
              <a:rPr lang="ru-RU" dirty="0" smtClean="0"/>
              <a:t>Друзья: получили приглашения </a:t>
            </a:r>
            <a:r>
              <a:rPr lang="en-US" dirty="0" smtClean="0">
                <a:sym typeface="Wingdings" pitchFamily="2" charset="2"/>
              </a:rPr>
              <a:t> </a:t>
            </a:r>
            <a:r>
              <a:rPr lang="ru-RU" dirty="0" smtClean="0">
                <a:sym typeface="Wingdings" pitchFamily="2" charset="2"/>
              </a:rPr>
              <a:t>детали</a:t>
            </a:r>
          </a:p>
          <a:p>
            <a:pPr marL="600983" indent="-600983">
              <a:buFont typeface="+mj-lt"/>
              <a:buAutoNum type="arabicPeriod"/>
            </a:pPr>
            <a:r>
              <a:rPr lang="ru-RU" dirty="0" smtClean="0">
                <a:sym typeface="Wingdings" pitchFamily="2" charset="2"/>
              </a:rPr>
              <a:t>Друзья: получили напоминания </a:t>
            </a:r>
            <a:r>
              <a:rPr lang="en-US" dirty="0" smtClean="0">
                <a:sym typeface="Wingdings" pitchFamily="2" charset="2"/>
              </a:rPr>
              <a:t> </a:t>
            </a:r>
            <a:r>
              <a:rPr lang="ru-RU" dirty="0" smtClean="0">
                <a:sym typeface="Wingdings" pitchFamily="2" charset="2"/>
              </a:rPr>
              <a:t>детали</a:t>
            </a:r>
          </a:p>
          <a:p>
            <a:pPr marL="600983" indent="-600983">
              <a:buFont typeface="+mj-lt"/>
              <a:buAutoNum type="arabicPeriod"/>
            </a:pPr>
            <a:r>
              <a:rPr lang="ru-RU" dirty="0" smtClean="0">
                <a:sym typeface="Wingdings" pitchFamily="2" charset="2"/>
              </a:rPr>
              <a:t>Я: вижу статус, детали, заказываю еду</a:t>
            </a:r>
          </a:p>
          <a:p>
            <a:pPr marL="600983" indent="-600983">
              <a:buFont typeface="+mj-lt"/>
              <a:buAutoNum type="arabicPeriod"/>
            </a:pPr>
            <a:r>
              <a:rPr lang="ru-RU" dirty="0" smtClean="0">
                <a:sym typeface="Wingdings" pitchFamily="2" charset="2"/>
              </a:rPr>
              <a:t>Я+друзья: наслаждаюсь фильмом с расширенным вовлечением</a:t>
            </a:r>
            <a:endParaRPr lang="en-US" dirty="0"/>
          </a:p>
        </p:txBody>
      </p:sp>
    </p:spTree>
    <p:extLst>
      <p:ext uri="{BB962C8B-B14F-4D97-AF65-F5344CB8AC3E}">
        <p14:creationId xmlns:p14="http://schemas.microsoft.com/office/powerpoint/2010/main" val="266989145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dirty="0"/>
              <a:t>Пример: </a:t>
            </a:r>
            <a:r>
              <a:rPr lang="en-US" dirty="0"/>
              <a:t>Movie Meeting</a:t>
            </a:r>
          </a:p>
        </p:txBody>
      </p:sp>
      <p:sp>
        <p:nvSpPr>
          <p:cNvPr id="4" name="Content Placeholder 3"/>
          <p:cNvSpPr>
            <a:spLocks noGrp="1"/>
          </p:cNvSpPr>
          <p:nvPr>
            <p:ph sz="quarter" idx="14"/>
          </p:nvPr>
        </p:nvSpPr>
        <p:spPr/>
        <p:txBody>
          <a:bodyPr>
            <a:normAutofit fontScale="77500" lnSpcReduction="20000"/>
          </a:bodyPr>
          <a:lstStyle/>
          <a:p>
            <a:pPr marL="600983" indent="-600983">
              <a:buFont typeface="+mj-lt"/>
              <a:buAutoNum type="arabicPeriod"/>
            </a:pPr>
            <a:r>
              <a:rPr lang="ru-RU" dirty="0" smtClean="0">
                <a:solidFill>
                  <a:schemeClr val="accent5"/>
                </a:solidFill>
              </a:rPr>
              <a:t>Я: увидел постер </a:t>
            </a:r>
            <a:r>
              <a:rPr lang="ru-RU" dirty="0" smtClean="0">
                <a:solidFill>
                  <a:schemeClr val="accent5"/>
                </a:solidFill>
                <a:sym typeface="Wingdings" pitchFamily="2" charset="2"/>
              </a:rPr>
              <a:t></a:t>
            </a:r>
            <a:r>
              <a:rPr lang="en-US" dirty="0" smtClean="0">
                <a:solidFill>
                  <a:schemeClr val="accent5"/>
                </a:solidFill>
                <a:sym typeface="Wingdings" pitchFamily="2" charset="2"/>
              </a:rPr>
              <a:t> </a:t>
            </a:r>
            <a:r>
              <a:rPr lang="ru-RU" dirty="0" smtClean="0">
                <a:solidFill>
                  <a:schemeClr val="accent5"/>
                </a:solidFill>
                <a:sym typeface="Wingdings" pitchFamily="2" charset="2"/>
              </a:rPr>
              <a:t>фильм</a:t>
            </a:r>
          </a:p>
          <a:p>
            <a:pPr marL="600983" indent="-600983">
              <a:buFont typeface="+mj-lt"/>
              <a:buAutoNum type="arabicPeriod"/>
            </a:pPr>
            <a:r>
              <a:rPr lang="ru-RU" dirty="0" smtClean="0">
                <a:solidFill>
                  <a:schemeClr val="accent5"/>
                </a:solidFill>
                <a:sym typeface="Wingdings" pitchFamily="2" charset="2"/>
              </a:rPr>
              <a:t>Я: создать встречу</a:t>
            </a:r>
          </a:p>
          <a:p>
            <a:pPr marL="1210431" lvl="1" indent="-609448"/>
            <a:r>
              <a:rPr lang="ru-RU" dirty="0" smtClean="0">
                <a:solidFill>
                  <a:schemeClr val="accent5"/>
                </a:solidFill>
                <a:sym typeface="Wingdings" pitchFamily="2" charset="2"/>
              </a:rPr>
              <a:t>Отправить приглашения</a:t>
            </a:r>
          </a:p>
          <a:p>
            <a:pPr marL="1210431" lvl="1" indent="-609448"/>
            <a:r>
              <a:rPr lang="ru-RU" dirty="0" smtClean="0">
                <a:solidFill>
                  <a:schemeClr val="accent5"/>
                </a:solidFill>
                <a:sym typeface="Wingdings" pitchFamily="2" charset="2"/>
              </a:rPr>
              <a:t>Сделать видимым интерес</a:t>
            </a:r>
          </a:p>
          <a:p>
            <a:pPr marL="600983" indent="-600983">
              <a:buFont typeface="+mj-lt"/>
              <a:buAutoNum type="arabicPeriod"/>
            </a:pPr>
            <a:r>
              <a:rPr lang="ru-RU" dirty="0" smtClean="0">
                <a:solidFill>
                  <a:schemeClr val="accent6"/>
                </a:solidFill>
              </a:rPr>
              <a:t>Друзья: получили приглашения </a:t>
            </a:r>
            <a:r>
              <a:rPr lang="en-US" dirty="0" smtClean="0">
                <a:solidFill>
                  <a:schemeClr val="accent6"/>
                </a:solidFill>
                <a:sym typeface="Wingdings" pitchFamily="2" charset="2"/>
              </a:rPr>
              <a:t> </a:t>
            </a:r>
            <a:r>
              <a:rPr lang="ru-RU" dirty="0" smtClean="0">
                <a:solidFill>
                  <a:schemeClr val="accent6"/>
                </a:solidFill>
                <a:sym typeface="Wingdings" pitchFamily="2" charset="2"/>
              </a:rPr>
              <a:t>детали</a:t>
            </a:r>
          </a:p>
          <a:p>
            <a:pPr marL="600983" indent="-600983">
              <a:buFont typeface="+mj-lt"/>
              <a:buAutoNum type="arabicPeriod"/>
            </a:pPr>
            <a:r>
              <a:rPr lang="ru-RU" dirty="0" smtClean="0">
                <a:solidFill>
                  <a:schemeClr val="accent6"/>
                </a:solidFill>
                <a:sym typeface="Wingdings" pitchFamily="2" charset="2"/>
              </a:rPr>
              <a:t>Друзья: получили напоминания </a:t>
            </a:r>
            <a:r>
              <a:rPr lang="en-US" dirty="0" smtClean="0">
                <a:solidFill>
                  <a:schemeClr val="accent6"/>
                </a:solidFill>
                <a:sym typeface="Wingdings" pitchFamily="2" charset="2"/>
              </a:rPr>
              <a:t> </a:t>
            </a:r>
            <a:r>
              <a:rPr lang="ru-RU" dirty="0" smtClean="0">
                <a:solidFill>
                  <a:schemeClr val="accent6"/>
                </a:solidFill>
                <a:sym typeface="Wingdings" pitchFamily="2" charset="2"/>
              </a:rPr>
              <a:t>детали</a:t>
            </a:r>
          </a:p>
          <a:p>
            <a:pPr marL="600983" indent="-600983">
              <a:buFont typeface="+mj-lt"/>
              <a:buAutoNum type="arabicPeriod"/>
            </a:pPr>
            <a:r>
              <a:rPr lang="ru-RU" dirty="0" smtClean="0">
                <a:solidFill>
                  <a:schemeClr val="accent6"/>
                </a:solidFill>
                <a:sym typeface="Wingdings" pitchFamily="2" charset="2"/>
              </a:rPr>
              <a:t>Я: вижу статус, детали, заказываю еду</a:t>
            </a:r>
          </a:p>
          <a:p>
            <a:pPr marL="600983" indent="-600983">
              <a:buFont typeface="+mj-lt"/>
              <a:buAutoNum type="arabicPeriod"/>
            </a:pPr>
            <a:r>
              <a:rPr lang="ru-RU" dirty="0" smtClean="0">
                <a:solidFill>
                  <a:schemeClr val="accent4"/>
                </a:solidFill>
                <a:sym typeface="Wingdings" pitchFamily="2" charset="2"/>
              </a:rPr>
              <a:t>Я+друзья: наслаждаюсь фильмом с расширенным вовлечением</a:t>
            </a:r>
            <a:endParaRPr lang="en-US" dirty="0">
              <a:solidFill>
                <a:schemeClr val="accent4"/>
              </a:solidFill>
            </a:endParaRPr>
          </a:p>
        </p:txBody>
      </p:sp>
    </p:spTree>
    <p:extLst>
      <p:ext uri="{BB962C8B-B14F-4D97-AF65-F5344CB8AC3E}">
        <p14:creationId xmlns:p14="http://schemas.microsoft.com/office/powerpoint/2010/main" val="394269325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dirty="0"/>
              <a:t>Пример: </a:t>
            </a:r>
            <a:r>
              <a:rPr lang="en-US" dirty="0"/>
              <a:t>Movie Meeting</a:t>
            </a:r>
          </a:p>
        </p:txBody>
      </p:sp>
      <p:sp>
        <p:nvSpPr>
          <p:cNvPr id="4" name="Content Placeholder 3"/>
          <p:cNvSpPr>
            <a:spLocks noGrp="1"/>
          </p:cNvSpPr>
          <p:nvPr>
            <p:ph sz="quarter" idx="14"/>
          </p:nvPr>
        </p:nvSpPr>
        <p:spPr/>
        <p:txBody>
          <a:bodyPr>
            <a:normAutofit fontScale="77500" lnSpcReduction="20000"/>
          </a:bodyPr>
          <a:lstStyle/>
          <a:p>
            <a:pPr marL="600983" indent="-600983">
              <a:buFont typeface="+mj-lt"/>
              <a:buAutoNum type="arabicPeriod"/>
            </a:pPr>
            <a:r>
              <a:rPr lang="ru-RU" dirty="0" smtClean="0">
                <a:solidFill>
                  <a:schemeClr val="accent5"/>
                </a:solidFill>
              </a:rPr>
              <a:t>Я: увидел постер </a:t>
            </a:r>
            <a:r>
              <a:rPr lang="ru-RU" dirty="0" smtClean="0">
                <a:solidFill>
                  <a:schemeClr val="accent5"/>
                </a:solidFill>
                <a:sym typeface="Wingdings" pitchFamily="2" charset="2"/>
              </a:rPr>
              <a:t></a:t>
            </a:r>
            <a:r>
              <a:rPr lang="en-US" dirty="0" smtClean="0">
                <a:solidFill>
                  <a:schemeClr val="accent5"/>
                </a:solidFill>
                <a:sym typeface="Wingdings" pitchFamily="2" charset="2"/>
              </a:rPr>
              <a:t> </a:t>
            </a:r>
            <a:r>
              <a:rPr lang="ru-RU" dirty="0" smtClean="0">
                <a:solidFill>
                  <a:schemeClr val="accent5"/>
                </a:solidFill>
                <a:sym typeface="Wingdings" pitchFamily="2" charset="2"/>
              </a:rPr>
              <a:t>фильм</a:t>
            </a:r>
          </a:p>
          <a:p>
            <a:pPr marL="600983" indent="-600983">
              <a:buFont typeface="+mj-lt"/>
              <a:buAutoNum type="arabicPeriod"/>
            </a:pPr>
            <a:r>
              <a:rPr lang="ru-RU" dirty="0" smtClean="0">
                <a:solidFill>
                  <a:schemeClr val="accent5"/>
                </a:solidFill>
                <a:sym typeface="Wingdings" pitchFamily="2" charset="2"/>
              </a:rPr>
              <a:t>Я: создать встречу</a:t>
            </a:r>
          </a:p>
          <a:p>
            <a:pPr marL="1210431" lvl="1" indent="-609448"/>
            <a:r>
              <a:rPr lang="ru-RU" dirty="0" smtClean="0">
                <a:solidFill>
                  <a:schemeClr val="accent5"/>
                </a:solidFill>
                <a:sym typeface="Wingdings" pitchFamily="2" charset="2"/>
              </a:rPr>
              <a:t>Отправить приглашения</a:t>
            </a:r>
          </a:p>
          <a:p>
            <a:pPr marL="1210431" lvl="1" indent="-609448"/>
            <a:r>
              <a:rPr lang="ru-RU" dirty="0" smtClean="0">
                <a:solidFill>
                  <a:schemeClr val="accent5"/>
                </a:solidFill>
                <a:sym typeface="Wingdings" pitchFamily="2" charset="2"/>
              </a:rPr>
              <a:t>Сделать видимым интерес</a:t>
            </a:r>
          </a:p>
          <a:p>
            <a:pPr marL="600983" indent="-600983">
              <a:buFont typeface="+mj-lt"/>
              <a:buAutoNum type="arabicPeriod"/>
            </a:pPr>
            <a:r>
              <a:rPr lang="ru-RU" dirty="0" smtClean="0">
                <a:solidFill>
                  <a:schemeClr val="accent6"/>
                </a:solidFill>
              </a:rPr>
              <a:t>Друзья: получили приглашения </a:t>
            </a:r>
            <a:r>
              <a:rPr lang="en-US" dirty="0" smtClean="0">
                <a:solidFill>
                  <a:schemeClr val="accent6"/>
                </a:solidFill>
                <a:sym typeface="Wingdings" pitchFamily="2" charset="2"/>
              </a:rPr>
              <a:t> </a:t>
            </a:r>
            <a:r>
              <a:rPr lang="ru-RU" dirty="0" smtClean="0">
                <a:solidFill>
                  <a:schemeClr val="accent6"/>
                </a:solidFill>
                <a:sym typeface="Wingdings" pitchFamily="2" charset="2"/>
              </a:rPr>
              <a:t>детали</a:t>
            </a:r>
          </a:p>
          <a:p>
            <a:pPr marL="600983" indent="-600983">
              <a:buFont typeface="+mj-lt"/>
              <a:buAutoNum type="arabicPeriod"/>
            </a:pPr>
            <a:r>
              <a:rPr lang="ru-RU" dirty="0" smtClean="0">
                <a:solidFill>
                  <a:schemeClr val="accent6"/>
                </a:solidFill>
                <a:sym typeface="Wingdings" pitchFamily="2" charset="2"/>
              </a:rPr>
              <a:t>Друзья: получили напоминания </a:t>
            </a:r>
            <a:r>
              <a:rPr lang="en-US" dirty="0" smtClean="0">
                <a:solidFill>
                  <a:schemeClr val="accent6"/>
                </a:solidFill>
                <a:sym typeface="Wingdings" pitchFamily="2" charset="2"/>
              </a:rPr>
              <a:t> </a:t>
            </a:r>
            <a:r>
              <a:rPr lang="ru-RU" dirty="0" smtClean="0">
                <a:solidFill>
                  <a:schemeClr val="accent6"/>
                </a:solidFill>
                <a:sym typeface="Wingdings" pitchFamily="2" charset="2"/>
              </a:rPr>
              <a:t>детали</a:t>
            </a:r>
          </a:p>
          <a:p>
            <a:pPr marL="600983" indent="-600983">
              <a:buFont typeface="+mj-lt"/>
              <a:buAutoNum type="arabicPeriod"/>
            </a:pPr>
            <a:r>
              <a:rPr lang="ru-RU" dirty="0" smtClean="0">
                <a:solidFill>
                  <a:schemeClr val="accent6"/>
                </a:solidFill>
                <a:sym typeface="Wingdings" pitchFamily="2" charset="2"/>
              </a:rPr>
              <a:t>Я: вижу статус, детали, заказываю еду</a:t>
            </a:r>
          </a:p>
          <a:p>
            <a:pPr marL="600983" indent="-600983">
              <a:buFont typeface="+mj-lt"/>
              <a:buAutoNum type="arabicPeriod"/>
            </a:pPr>
            <a:r>
              <a:rPr lang="ru-RU" dirty="0" smtClean="0">
                <a:solidFill>
                  <a:schemeClr val="accent4"/>
                </a:solidFill>
                <a:sym typeface="Wingdings" pitchFamily="2" charset="2"/>
              </a:rPr>
              <a:t>Я+друзья: наслаждаюсь фильмом с расширенным вовлечением</a:t>
            </a:r>
            <a:endParaRPr lang="en-US" dirty="0">
              <a:solidFill>
                <a:schemeClr val="accent4"/>
              </a:solidFill>
            </a:endParaRPr>
          </a:p>
        </p:txBody>
      </p:sp>
    </p:spTree>
    <p:extLst>
      <p:ext uri="{BB962C8B-B14F-4D97-AF65-F5344CB8AC3E}">
        <p14:creationId xmlns:p14="http://schemas.microsoft.com/office/powerpoint/2010/main" val="301217292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ru-RU" dirty="0"/>
              <a:t>Пример: </a:t>
            </a:r>
            <a:r>
              <a:rPr lang="en-US" dirty="0"/>
              <a:t>Movie Meeting</a:t>
            </a:r>
          </a:p>
        </p:txBody>
      </p:sp>
      <p:pic>
        <p:nvPicPr>
          <p:cNvPr id="3686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9274" y="1818123"/>
            <a:ext cx="8433778" cy="46601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6193655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BEBA8EAE-BF5A-486C-A8C5-ECC9F3942E4B}">
                <a14:imgProps xmlns:a14="http://schemas.microsoft.com/office/drawing/2010/main">
                  <a14:imgLayer r:embed="rId3">
                    <a14:imgEffect>
                      <a14:sharpenSoften amount="50000"/>
                    </a14:imgEffect>
                  </a14:imgLayer>
                </a14:imgProps>
              </a:ext>
              <a:ext uri="{28A0092B-C50C-407E-A947-70E740481C1C}">
                <a14:useLocalDpi xmlns:a14="http://schemas.microsoft.com/office/drawing/2010/main" val="0"/>
              </a:ext>
            </a:extLst>
          </a:blip>
          <a:stretch>
            <a:fillRect/>
          </a:stretch>
        </p:blipFill>
        <p:spPr>
          <a:xfrm rot="16200000">
            <a:off x="1462500" y="-2124745"/>
            <a:ext cx="9193992" cy="12258656"/>
          </a:xfrm>
          <a:prstGeom prst="rect">
            <a:avLst/>
          </a:prstGeom>
        </p:spPr>
      </p:pic>
    </p:spTree>
    <p:extLst>
      <p:ext uri="{BB962C8B-B14F-4D97-AF65-F5344CB8AC3E}">
        <p14:creationId xmlns:p14="http://schemas.microsoft.com/office/powerpoint/2010/main" val="195626397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BEBA8EAE-BF5A-486C-A8C5-ECC9F3942E4B}">
                <a14:imgProps xmlns:a14="http://schemas.microsoft.com/office/drawing/2010/main">
                  <a14:imgLayer r:embed="rId3">
                    <a14:imgEffect>
                      <a14:sharpenSoften amount="50000"/>
                    </a14:imgEffect>
                  </a14:imgLayer>
                </a14:imgProps>
              </a:ext>
              <a:ext uri="{28A0092B-C50C-407E-A947-70E740481C1C}">
                <a14:useLocalDpi xmlns:a14="http://schemas.microsoft.com/office/drawing/2010/main" val="0"/>
              </a:ext>
            </a:extLst>
          </a:blip>
          <a:stretch>
            <a:fillRect/>
          </a:stretch>
        </p:blipFill>
        <p:spPr>
          <a:xfrm rot="16200000">
            <a:off x="1462500" y="-2124746"/>
            <a:ext cx="9193994" cy="12258659"/>
          </a:xfrm>
          <a:prstGeom prst="rect">
            <a:avLst/>
          </a:prstGeom>
        </p:spPr>
      </p:pic>
    </p:spTree>
    <p:extLst>
      <p:ext uri="{BB962C8B-B14F-4D97-AF65-F5344CB8AC3E}">
        <p14:creationId xmlns:p14="http://schemas.microsoft.com/office/powerpoint/2010/main" val="232657598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ru-RU" dirty="0"/>
              <a:t>Пример: </a:t>
            </a:r>
            <a:r>
              <a:rPr lang="en-US" dirty="0"/>
              <a:t>Movie Meeting</a:t>
            </a:r>
          </a:p>
        </p:txBody>
      </p:sp>
      <p:pic>
        <p:nvPicPr>
          <p:cNvPr id="2" name="Picture 1"/>
          <p:cNvPicPr>
            <a:picLocks noChangeAspect="1"/>
          </p:cNvPicPr>
          <p:nvPr/>
        </p:nvPicPr>
        <p:blipFill>
          <a:blip r:embed="rId2"/>
          <a:stretch>
            <a:fillRect/>
          </a:stretch>
        </p:blipFill>
        <p:spPr>
          <a:xfrm>
            <a:off x="507867" y="1869541"/>
            <a:ext cx="8876952" cy="4419240"/>
          </a:xfrm>
          <a:prstGeom prst="rect">
            <a:avLst/>
          </a:prstGeom>
        </p:spPr>
      </p:pic>
    </p:spTree>
    <p:extLst>
      <p:ext uri="{BB962C8B-B14F-4D97-AF65-F5344CB8AC3E}">
        <p14:creationId xmlns:p14="http://schemas.microsoft.com/office/powerpoint/2010/main" val="274841910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Placeholder 18"/>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l="19718" r="19718"/>
          <a:stretch>
            <a:fillRect/>
          </a:stretch>
        </p:blipFill>
        <p:spPr/>
      </p:pic>
      <p:pic>
        <p:nvPicPr>
          <p:cNvPr id="17" name="Picture Placeholder 16"/>
          <p:cNvPicPr>
            <a:picLocks noGrp="1" noChangeAspect="1"/>
          </p:cNvPicPr>
          <p:nvPr>
            <p:ph type="pic" sz="quarter" idx="11"/>
          </p:nvPr>
        </p:nvPicPr>
        <p:blipFill rotWithShape="1">
          <a:blip r:embed="rId4">
            <a:extLst>
              <a:ext uri="{28A0092B-C50C-407E-A947-70E740481C1C}">
                <a14:useLocalDpi xmlns:a14="http://schemas.microsoft.com/office/drawing/2010/main" val="0"/>
              </a:ext>
            </a:extLst>
          </a:blip>
          <a:srcRect l="1163" r="41461"/>
          <a:stretch/>
        </p:blipFill>
        <p:spPr/>
      </p:pic>
      <p:pic>
        <p:nvPicPr>
          <p:cNvPr id="20" name="Picture Placeholder 19"/>
          <p:cNvPicPr>
            <a:picLocks noGrp="1" noChangeAspect="1"/>
          </p:cNvPicPr>
          <p:nvPr>
            <p:ph type="pic" sz="quarter" idx="12"/>
          </p:nvPr>
        </p:nvPicPr>
        <p:blipFill rotWithShape="1">
          <a:blip r:embed="rId5">
            <a:extLst>
              <a:ext uri="{28A0092B-C50C-407E-A947-70E740481C1C}">
                <a14:useLocalDpi xmlns:a14="http://schemas.microsoft.com/office/drawing/2010/main" val="0"/>
              </a:ext>
            </a:extLst>
          </a:blip>
          <a:srcRect l="27410" r="12046"/>
          <a:stretch/>
        </p:blipFill>
        <p:spPr/>
      </p:pic>
    </p:spTree>
    <p:extLst>
      <p:ext uri="{BB962C8B-B14F-4D97-AF65-F5344CB8AC3E}">
        <p14:creationId xmlns:p14="http://schemas.microsoft.com/office/powerpoint/2010/main" val="246032364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250" fill="hold"/>
                                        <p:tgtEl>
                                          <p:spTgt spid="17"/>
                                        </p:tgtEl>
                                        <p:attrNameLst>
                                          <p:attrName>ppt_x</p:attrName>
                                        </p:attrNameLst>
                                      </p:cBhvr>
                                      <p:tavLst>
                                        <p:tav tm="0">
                                          <p:val>
                                            <p:strVal val="1+#ppt_w/2"/>
                                          </p:val>
                                        </p:tav>
                                        <p:tav tm="100000">
                                          <p:val>
                                            <p:strVal val="#ppt_x"/>
                                          </p:val>
                                        </p:tav>
                                      </p:tavLst>
                                    </p:anim>
                                    <p:anim calcmode="lin" valueType="num">
                                      <p:cBhvr additive="base">
                                        <p:cTn id="8" dur="25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20"/>
                                        </p:tgtEl>
                                        <p:attrNameLst>
                                          <p:attrName>style.visibility</p:attrName>
                                        </p:attrNameLst>
                                      </p:cBhvr>
                                      <p:to>
                                        <p:strVal val="visible"/>
                                      </p:to>
                                    </p:set>
                                    <p:anim calcmode="lin" valueType="num">
                                      <p:cBhvr additive="base">
                                        <p:cTn id="13" dur="250" fill="hold"/>
                                        <p:tgtEl>
                                          <p:spTgt spid="20"/>
                                        </p:tgtEl>
                                        <p:attrNameLst>
                                          <p:attrName>ppt_x</p:attrName>
                                        </p:attrNameLst>
                                      </p:cBhvr>
                                      <p:tavLst>
                                        <p:tav tm="0">
                                          <p:val>
                                            <p:strVal val="1+#ppt_w/2"/>
                                          </p:val>
                                        </p:tav>
                                        <p:tav tm="100000">
                                          <p:val>
                                            <p:strVal val="#ppt_x"/>
                                          </p:val>
                                        </p:tav>
                                      </p:tavLst>
                                    </p:anim>
                                    <p:anim calcmode="lin" valueType="num">
                                      <p:cBhvr additive="base">
                                        <p:cTn id="14" dur="25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Текст 1"/>
          <p:cNvSpPr>
            <a:spLocks noGrp="1"/>
          </p:cNvSpPr>
          <p:nvPr>
            <p:ph type="body" sz="quarter" idx="10"/>
          </p:nvPr>
        </p:nvSpPr>
        <p:spPr/>
        <p:txBody>
          <a:bodyPr>
            <a:normAutofit/>
          </a:bodyPr>
          <a:lstStyle/>
          <a:p>
            <a:pPr marL="1071563" indent="-1071563"/>
            <a:r>
              <a:rPr lang="ru-RU" dirty="0" smtClean="0"/>
              <a:t>4. Полировка</a:t>
            </a:r>
            <a:endParaRPr lang="ru-RU" dirty="0"/>
          </a:p>
        </p:txBody>
      </p:sp>
      <p:sp>
        <p:nvSpPr>
          <p:cNvPr id="3" name="Текст 2"/>
          <p:cNvSpPr>
            <a:spLocks noGrp="1"/>
          </p:cNvSpPr>
          <p:nvPr>
            <p:ph type="body" sz="quarter" idx="11"/>
          </p:nvPr>
        </p:nvSpPr>
        <p:spPr/>
        <p:txBody>
          <a:bodyPr/>
          <a:lstStyle/>
          <a:p>
            <a:endParaRPr lang="ru-RU" dirty="0"/>
          </a:p>
        </p:txBody>
      </p:sp>
    </p:spTree>
    <p:extLst>
      <p:ext uri="{BB962C8B-B14F-4D97-AF65-F5344CB8AC3E}">
        <p14:creationId xmlns:p14="http://schemas.microsoft.com/office/powerpoint/2010/main" val="371933896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Box 3"/>
          <p:cNvSpPr txBox="1">
            <a:spLocks noChangeArrowheads="1"/>
          </p:cNvSpPr>
          <p:nvPr/>
        </p:nvSpPr>
        <p:spPr bwMode="blackWhite">
          <a:xfrm>
            <a:off x="520700" y="6298298"/>
            <a:ext cx="11173090" cy="323165"/>
          </a:xfrm>
          <a:prstGeom prst="rect">
            <a:avLst/>
          </a:prstGeom>
          <a:noFill/>
          <a:ln w="12700">
            <a:noFill/>
            <a:miter lim="800000"/>
            <a:headEnd type="none" w="sm" len="sm"/>
            <a:tailEnd type="none" w="sm" len="sm"/>
          </a:ln>
          <a:effectLst/>
        </p:spPr>
        <p:txBody>
          <a:bodyPr lIns="0" tIns="0" rIns="0" bIns="0">
            <a:spAutoFit/>
          </a:bodyPr>
          <a:lstStyle/>
          <a:p>
            <a:pPr defTabSz="914099" eaLnBrk="0" fontAlgn="auto" hangingPunct="0">
              <a:spcBef>
                <a:spcPts val="0"/>
              </a:spcBef>
              <a:spcAft>
                <a:spcPts val="0"/>
              </a:spcAft>
              <a:defRPr/>
            </a:pPr>
            <a:r>
              <a:rPr lang="en-US" sz="700" dirty="0">
                <a:solidFill>
                  <a:schemeClr val="tx1">
                    <a:lumMod val="85000"/>
                    <a:lumOff val="15000"/>
                  </a:schemeClr>
                </a:solidFill>
                <a:latin typeface="Segoe UI" pitchFamily="34" charset="0"/>
                <a:cs typeface="Arial" charset="0"/>
              </a:rPr>
              <a:t>© </a:t>
            </a:r>
            <a:r>
              <a:rPr lang="en-US" sz="700" dirty="0" smtClean="0">
                <a:solidFill>
                  <a:schemeClr val="tx1">
                    <a:lumMod val="85000"/>
                    <a:lumOff val="15000"/>
                  </a:schemeClr>
                </a:solidFill>
                <a:latin typeface="Segoe UI" pitchFamily="34" charset="0"/>
                <a:cs typeface="Arial" charset="0"/>
              </a:rPr>
              <a:t>2013 </a:t>
            </a:r>
            <a:r>
              <a:rPr lang="en-US" sz="700" dirty="0">
                <a:solidFill>
                  <a:schemeClr val="tx1">
                    <a:lumMod val="85000"/>
                    <a:lumOff val="15000"/>
                  </a:schemeClr>
                </a:solidFill>
                <a:latin typeface="Segoe UI" pitchFamily="34" charset="0"/>
                <a:cs typeface="Arial" charset="0"/>
              </a:rPr>
              <a:t>Microsoft Corporation. All rights reserved. Microsoft, Windows, Windows Vista and other product names are or may be registered trademarks and/or trademarks in the U.S. and/or other countries.</a:t>
            </a:r>
          </a:p>
          <a:p>
            <a:pPr defTabSz="914099" eaLnBrk="0" fontAlgn="auto" hangingPunct="0">
              <a:spcBef>
                <a:spcPts val="0"/>
              </a:spcBef>
              <a:spcAft>
                <a:spcPts val="0"/>
              </a:spcAft>
              <a:defRPr/>
            </a:pPr>
            <a:r>
              <a:rPr lang="en-US" sz="700" dirty="0">
                <a:solidFill>
                  <a:schemeClr val="tx1">
                    <a:lumMod val="85000"/>
                    <a:lumOff val="15000"/>
                  </a:schemeClr>
                </a:solidFill>
                <a:latin typeface="Segoe UI" pitchFamily="34" charset="0"/>
                <a:cs typeface="Arial"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2" name="Рисунок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27412" y="2743200"/>
            <a:ext cx="5102225" cy="1091876"/>
          </a:xfrm>
          <a:prstGeom prst="rect">
            <a:avLst/>
          </a:prstGeom>
        </p:spPr>
      </p:pic>
    </p:spTree>
    <p:extLst>
      <p:ext uri="{BB962C8B-B14F-4D97-AF65-F5344CB8AC3E}">
        <p14:creationId xmlns:p14="http://schemas.microsoft.com/office/powerpoint/2010/main" val="1117727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p:txBody>
          <a:bodyPr/>
          <a:lstStyle/>
          <a:p>
            <a:r>
              <a:rPr lang="ru-RU" dirty="0" smtClean="0"/>
              <a:t>Пользователи</a:t>
            </a:r>
            <a:endParaRPr lang="ru-RU" dirty="0"/>
          </a:p>
        </p:txBody>
      </p:sp>
      <p:sp>
        <p:nvSpPr>
          <p:cNvPr id="5" name="Текст 4"/>
          <p:cNvSpPr>
            <a:spLocks noGrp="1"/>
          </p:cNvSpPr>
          <p:nvPr>
            <p:ph type="body" sz="quarter" idx="10"/>
          </p:nvPr>
        </p:nvSpPr>
        <p:spPr>
          <a:xfrm>
            <a:off x="519112" y="1447799"/>
            <a:ext cx="11149013" cy="1892826"/>
          </a:xfrm>
        </p:spPr>
        <p:txBody>
          <a:bodyPr/>
          <a:lstStyle/>
          <a:p>
            <a:r>
              <a:rPr lang="ru-RU" dirty="0"/>
              <a:t>Кто ваш пользователь?</a:t>
            </a:r>
          </a:p>
          <a:p>
            <a:r>
              <a:rPr lang="ru-RU" dirty="0"/>
              <a:t>Зачем ему ваше приложение?</a:t>
            </a:r>
          </a:p>
          <a:p>
            <a:r>
              <a:rPr lang="ru-RU" dirty="0"/>
              <a:t>Когда и как он будет им пользоваться</a:t>
            </a:r>
            <a:r>
              <a:rPr lang="ru-RU" dirty="0" smtClean="0"/>
              <a:t>?</a:t>
            </a:r>
            <a:endParaRPr lang="ru-RU" dirty="0"/>
          </a:p>
        </p:txBody>
      </p:sp>
    </p:spTree>
    <p:extLst>
      <p:ext uri="{BB962C8B-B14F-4D97-AF65-F5344CB8AC3E}">
        <p14:creationId xmlns:p14="http://schemas.microsoft.com/office/powerpoint/2010/main" val="263460151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Текст 3"/>
          <p:cNvSpPr>
            <a:spLocks noGrp="1"/>
          </p:cNvSpPr>
          <p:nvPr>
            <p:ph type="body" sz="quarter" idx="10"/>
          </p:nvPr>
        </p:nvSpPr>
        <p:spPr/>
        <p:txBody>
          <a:bodyPr>
            <a:normAutofit/>
          </a:bodyPr>
          <a:lstStyle/>
          <a:p>
            <a:r>
              <a:rPr lang="ru-RU" dirty="0" smtClean="0"/>
              <a:t>Устройства</a:t>
            </a:r>
            <a:endParaRPr lang="ru-RU" dirty="0"/>
          </a:p>
        </p:txBody>
      </p:sp>
      <p:sp>
        <p:nvSpPr>
          <p:cNvPr id="2" name="Текст 1"/>
          <p:cNvSpPr>
            <a:spLocks noGrp="1"/>
          </p:cNvSpPr>
          <p:nvPr>
            <p:ph type="body" sz="quarter" idx="11"/>
          </p:nvPr>
        </p:nvSpPr>
        <p:spPr/>
        <p:txBody>
          <a:bodyPr/>
          <a:lstStyle/>
          <a:p>
            <a:endParaRPr lang="ru-RU"/>
          </a:p>
        </p:txBody>
      </p:sp>
    </p:spTree>
    <p:extLst>
      <p:ext uri="{BB962C8B-B14F-4D97-AF65-F5344CB8AC3E}">
        <p14:creationId xmlns:p14="http://schemas.microsoft.com/office/powerpoint/2010/main" val="233340747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Windows 8. </a:t>
            </a:r>
            <a:r>
              <a:rPr lang="ru-RU" dirty="0" smtClean="0"/>
              <a:t>Устройства</a:t>
            </a:r>
            <a:endParaRPr lang="ru-RU" dirty="0"/>
          </a:p>
        </p:txBody>
      </p:sp>
      <p:sp>
        <p:nvSpPr>
          <p:cNvPr id="4" name="Content Placeholder 3"/>
          <p:cNvSpPr>
            <a:spLocks noGrp="1"/>
          </p:cNvSpPr>
          <p:nvPr>
            <p:ph type="body" sz="quarter" idx="10"/>
          </p:nvPr>
        </p:nvSpPr>
        <p:spPr/>
        <p:txBody>
          <a:bodyPr>
            <a:noAutofit/>
          </a:bodyPr>
          <a:lstStyle/>
          <a:p>
            <a:r>
              <a:rPr lang="ru-RU" dirty="0"/>
              <a:t>Планшеты</a:t>
            </a:r>
          </a:p>
          <a:p>
            <a:r>
              <a:rPr lang="ru-RU" dirty="0" err="1"/>
              <a:t>Трансформеры</a:t>
            </a:r>
            <a:endParaRPr lang="ru-RU" dirty="0"/>
          </a:p>
          <a:p>
            <a:r>
              <a:rPr lang="ru-RU" dirty="0" err="1"/>
              <a:t>Ультрабуки</a:t>
            </a:r>
            <a:endParaRPr lang="ru-RU" dirty="0"/>
          </a:p>
          <a:p>
            <a:r>
              <a:rPr lang="ru-RU" dirty="0"/>
              <a:t>Ноутбуки</a:t>
            </a:r>
          </a:p>
          <a:p>
            <a:r>
              <a:rPr lang="ru-RU" dirty="0"/>
              <a:t>Десктопы</a:t>
            </a:r>
          </a:p>
          <a:p>
            <a:r>
              <a:rPr lang="en-US" dirty="0"/>
              <a:t>All-in-one</a:t>
            </a:r>
            <a:endParaRPr lang="ru-RU" dirty="0"/>
          </a:p>
        </p:txBody>
      </p:sp>
      <p:cxnSp>
        <p:nvCxnSpPr>
          <p:cNvPr id="6" name="Straight Arrow Connector 5"/>
          <p:cNvCxnSpPr/>
          <p:nvPr/>
        </p:nvCxnSpPr>
        <p:spPr>
          <a:xfrm flipV="1">
            <a:off x="5402651" y="1447799"/>
            <a:ext cx="12312" cy="3838576"/>
          </a:xfrm>
          <a:prstGeom prst="straightConnector1">
            <a:avLst/>
          </a:prstGeom>
          <a:ln>
            <a:tailEnd type="triangle"/>
          </a:ln>
        </p:spPr>
        <p:style>
          <a:lnRef idx="3">
            <a:schemeClr val="accent1"/>
          </a:lnRef>
          <a:fillRef idx="0">
            <a:schemeClr val="accent1"/>
          </a:fillRef>
          <a:effectRef idx="2">
            <a:schemeClr val="accent1"/>
          </a:effectRef>
          <a:fontRef idx="minor">
            <a:schemeClr val="tx1"/>
          </a:fontRef>
        </p:style>
      </p:cxnSp>
      <p:sp>
        <p:nvSpPr>
          <p:cNvPr id="10" name="TextBox 9"/>
          <p:cNvSpPr txBox="1"/>
          <p:nvPr/>
        </p:nvSpPr>
        <p:spPr>
          <a:xfrm>
            <a:off x="6093618" y="2997755"/>
            <a:ext cx="3225563" cy="738664"/>
          </a:xfrm>
          <a:prstGeom prst="rect">
            <a:avLst/>
          </a:prstGeom>
          <a:noFill/>
        </p:spPr>
        <p:txBody>
          <a:bodyPr wrap="none" rtlCol="0">
            <a:spAutoFit/>
          </a:bodyPr>
          <a:lstStyle/>
          <a:p>
            <a:r>
              <a:rPr lang="ru-RU" sz="4200" dirty="0">
                <a:solidFill>
                  <a:schemeClr val="accent1"/>
                </a:solidFill>
                <a:latin typeface="+mj-lt"/>
              </a:rPr>
              <a:t>мобильность</a:t>
            </a:r>
          </a:p>
        </p:txBody>
      </p:sp>
    </p:spTree>
    <p:extLst>
      <p:ext uri="{BB962C8B-B14F-4D97-AF65-F5344CB8AC3E}">
        <p14:creationId xmlns:p14="http://schemas.microsoft.com/office/powerpoint/2010/main" val="104437775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Windows 8. </a:t>
            </a:r>
            <a:r>
              <a:rPr lang="ru-RU" dirty="0" smtClean="0"/>
              <a:t>Способы ввода</a:t>
            </a:r>
            <a:endParaRPr lang="ru-RU" dirty="0"/>
          </a:p>
        </p:txBody>
      </p:sp>
      <p:sp>
        <p:nvSpPr>
          <p:cNvPr id="3" name="Content Placeholder 2"/>
          <p:cNvSpPr>
            <a:spLocks noGrp="1"/>
          </p:cNvSpPr>
          <p:nvPr>
            <p:ph type="body" sz="quarter" idx="10"/>
          </p:nvPr>
        </p:nvSpPr>
        <p:spPr/>
        <p:txBody>
          <a:bodyPr/>
          <a:lstStyle/>
          <a:p>
            <a:r>
              <a:rPr lang="ru-RU" dirty="0" smtClean="0"/>
              <a:t>Пальцы</a:t>
            </a:r>
          </a:p>
          <a:p>
            <a:r>
              <a:rPr lang="ru-RU" dirty="0" smtClean="0"/>
              <a:t>Мышка</a:t>
            </a:r>
          </a:p>
          <a:p>
            <a:r>
              <a:rPr lang="ru-RU" dirty="0"/>
              <a:t>Перо</a:t>
            </a:r>
          </a:p>
          <a:p>
            <a:r>
              <a:rPr lang="ru-RU" dirty="0" smtClean="0"/>
              <a:t>Клавиатура</a:t>
            </a:r>
            <a:endParaRPr lang="ru-RU" dirty="0"/>
          </a:p>
        </p:txBody>
      </p:sp>
      <p:cxnSp>
        <p:nvCxnSpPr>
          <p:cNvPr id="4" name="Straight Arrow Connector 3"/>
          <p:cNvCxnSpPr/>
          <p:nvPr/>
        </p:nvCxnSpPr>
        <p:spPr>
          <a:xfrm flipV="1">
            <a:off x="5452968" y="1447800"/>
            <a:ext cx="0" cy="2566988"/>
          </a:xfrm>
          <a:prstGeom prst="straightConnector1">
            <a:avLst/>
          </a:prstGeom>
          <a:ln>
            <a:headEnd type="triangle"/>
            <a:tailEnd type="triangle"/>
          </a:ln>
        </p:spPr>
        <p:style>
          <a:lnRef idx="3">
            <a:schemeClr val="accent1"/>
          </a:lnRef>
          <a:fillRef idx="0">
            <a:schemeClr val="accent1"/>
          </a:fillRef>
          <a:effectRef idx="2">
            <a:schemeClr val="accent1"/>
          </a:effectRef>
          <a:fontRef idx="minor">
            <a:schemeClr val="tx1"/>
          </a:fontRef>
        </p:style>
      </p:cxnSp>
      <p:sp>
        <p:nvSpPr>
          <p:cNvPr id="5" name="TextBox 4"/>
          <p:cNvSpPr txBox="1"/>
          <p:nvPr/>
        </p:nvSpPr>
        <p:spPr>
          <a:xfrm>
            <a:off x="6276775" y="1264275"/>
            <a:ext cx="3239926" cy="738664"/>
          </a:xfrm>
          <a:prstGeom prst="rect">
            <a:avLst/>
          </a:prstGeom>
          <a:noFill/>
        </p:spPr>
        <p:txBody>
          <a:bodyPr wrap="none" rtlCol="0">
            <a:spAutoFit/>
          </a:bodyPr>
          <a:lstStyle/>
          <a:p>
            <a:r>
              <a:rPr lang="ru-RU" sz="4200" dirty="0">
                <a:solidFill>
                  <a:schemeClr val="accent1"/>
                </a:solidFill>
                <a:latin typeface="+mj-lt"/>
              </a:rPr>
              <a:t>потребление</a:t>
            </a:r>
          </a:p>
        </p:txBody>
      </p:sp>
      <p:sp>
        <p:nvSpPr>
          <p:cNvPr id="7" name="TextBox 6"/>
          <p:cNvSpPr txBox="1"/>
          <p:nvPr/>
        </p:nvSpPr>
        <p:spPr>
          <a:xfrm>
            <a:off x="6276775" y="3276124"/>
            <a:ext cx="2383986" cy="738664"/>
          </a:xfrm>
          <a:prstGeom prst="rect">
            <a:avLst/>
          </a:prstGeom>
          <a:noFill/>
        </p:spPr>
        <p:txBody>
          <a:bodyPr wrap="none" rtlCol="0">
            <a:spAutoFit/>
          </a:bodyPr>
          <a:lstStyle/>
          <a:p>
            <a:r>
              <a:rPr lang="ru-RU" sz="4200" dirty="0">
                <a:solidFill>
                  <a:schemeClr val="accent1"/>
                </a:solidFill>
                <a:latin typeface="+mj-lt"/>
              </a:rPr>
              <a:t>создание</a:t>
            </a:r>
          </a:p>
        </p:txBody>
      </p:sp>
    </p:spTree>
    <p:extLst>
      <p:ext uri="{BB962C8B-B14F-4D97-AF65-F5344CB8AC3E}">
        <p14:creationId xmlns:p14="http://schemas.microsoft.com/office/powerpoint/2010/main" val="36761786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Windows 8. </a:t>
            </a:r>
            <a:r>
              <a:rPr lang="ru-RU" dirty="0" smtClean="0"/>
              <a:t>Сценарии</a:t>
            </a:r>
            <a:endParaRPr lang="ru-RU" dirty="0"/>
          </a:p>
        </p:txBody>
      </p:sp>
      <p:graphicFrame>
        <p:nvGraphicFramePr>
          <p:cNvPr id="4" name="Content Placeholder 3"/>
          <p:cNvGraphicFramePr>
            <a:graphicFrameLocks noGrp="1"/>
          </p:cNvGraphicFramePr>
          <p:nvPr>
            <p:ph sz="quarter" idx="14"/>
            <p:extLst/>
          </p:nvPr>
        </p:nvGraphicFramePr>
        <p:xfrm>
          <a:off x="507867" y="1905397"/>
          <a:ext cx="11173091" cy="3172633"/>
        </p:xfrm>
        <a:graphic>
          <a:graphicData uri="http://schemas.openxmlformats.org/drawingml/2006/table">
            <a:tbl>
              <a:tblPr firstRow="1" bandRow="1">
                <a:tableStyleId>{7E9639D4-E3E2-4D34-9284-5A2195B3D0D7}</a:tableStyleId>
              </a:tblPr>
              <a:tblGrid>
                <a:gridCol w="1862182"/>
                <a:gridCol w="1560847"/>
                <a:gridCol w="2163516"/>
                <a:gridCol w="1862182"/>
                <a:gridCol w="1862182"/>
                <a:gridCol w="1862182"/>
              </a:tblGrid>
              <a:tr h="690700">
                <a:tc>
                  <a:txBody>
                    <a:bodyPr/>
                    <a:lstStyle/>
                    <a:p>
                      <a:endParaRPr lang="ru-RU" sz="1900" dirty="0"/>
                    </a:p>
                  </a:txBody>
                  <a:tcPr marL="121888" marR="121888" marT="60944" marB="60944"/>
                </a:tc>
                <a:tc>
                  <a:txBody>
                    <a:bodyPr/>
                    <a:lstStyle/>
                    <a:p>
                      <a:r>
                        <a:rPr lang="ru-RU" sz="1900" dirty="0" smtClean="0"/>
                        <a:t>Планшеты</a:t>
                      </a:r>
                      <a:endParaRPr lang="ru-RU" sz="1900" dirty="0"/>
                    </a:p>
                  </a:txBody>
                  <a:tcPr marL="121888" marR="121888" marT="60944" marB="60944"/>
                </a:tc>
                <a:tc>
                  <a:txBody>
                    <a:bodyPr/>
                    <a:lstStyle/>
                    <a:p>
                      <a:r>
                        <a:rPr lang="ru-RU" sz="1900" dirty="0" err="1" smtClean="0"/>
                        <a:t>Трансформеры</a:t>
                      </a:r>
                      <a:r>
                        <a:rPr lang="ru-RU" sz="1900" dirty="0" smtClean="0"/>
                        <a:t>,</a:t>
                      </a:r>
                      <a:r>
                        <a:rPr lang="ru-RU" sz="1900" baseline="0" dirty="0" smtClean="0"/>
                        <a:t> таблетки</a:t>
                      </a:r>
                      <a:endParaRPr lang="ru-RU" sz="1900" dirty="0"/>
                    </a:p>
                  </a:txBody>
                  <a:tcPr marL="121888" marR="121888" marT="60944" marB="60944"/>
                </a:tc>
                <a:tc>
                  <a:txBody>
                    <a:bodyPr/>
                    <a:lstStyle/>
                    <a:p>
                      <a:r>
                        <a:rPr lang="ru-RU" sz="1900" dirty="0" err="1" smtClean="0"/>
                        <a:t>Ультра</a:t>
                      </a:r>
                      <a:r>
                        <a:rPr lang="ru-RU" sz="1900" baseline="0" dirty="0" err="1" smtClean="0"/>
                        <a:t>буки</a:t>
                      </a:r>
                      <a:r>
                        <a:rPr lang="ru-RU" sz="1900" baseline="0" dirty="0" smtClean="0"/>
                        <a:t> и ноутбуки</a:t>
                      </a:r>
                      <a:endParaRPr lang="ru-RU" sz="1900" dirty="0"/>
                    </a:p>
                  </a:txBody>
                  <a:tcPr marL="121888" marR="121888" marT="60944" marB="60944"/>
                </a:tc>
                <a:tc>
                  <a:txBody>
                    <a:bodyPr/>
                    <a:lstStyle/>
                    <a:p>
                      <a:r>
                        <a:rPr lang="ru-RU" sz="1900" dirty="0" smtClean="0"/>
                        <a:t>Десктопы</a:t>
                      </a:r>
                      <a:endParaRPr lang="ru-RU" sz="1900" dirty="0"/>
                    </a:p>
                  </a:txBody>
                  <a:tcPr marL="121888" marR="121888" marT="60944" marB="60944"/>
                </a:tc>
                <a:tc>
                  <a:txBody>
                    <a:bodyPr/>
                    <a:lstStyle/>
                    <a:p>
                      <a:r>
                        <a:rPr lang="en-US" sz="1900" dirty="0" smtClean="0"/>
                        <a:t>All-in-one</a:t>
                      </a:r>
                      <a:endParaRPr lang="ru-RU" sz="1900" dirty="0"/>
                    </a:p>
                  </a:txBody>
                  <a:tcPr marL="121888" marR="121888" marT="60944" marB="60944"/>
                </a:tc>
              </a:tr>
              <a:tr h="494325">
                <a:tc>
                  <a:txBody>
                    <a:bodyPr/>
                    <a:lstStyle/>
                    <a:p>
                      <a:r>
                        <a:rPr lang="ru-RU" sz="2400" dirty="0" smtClean="0"/>
                        <a:t>Пальцы</a:t>
                      </a:r>
                      <a:endParaRPr lang="ru-RU" sz="2400" dirty="0"/>
                    </a:p>
                  </a:txBody>
                  <a:tcPr marL="121888" marR="121888" marT="60944" marB="60944"/>
                </a:tc>
                <a:tc>
                  <a:txBody>
                    <a:bodyPr/>
                    <a:lstStyle/>
                    <a:p>
                      <a:endParaRPr lang="ru-RU" sz="2400" dirty="0"/>
                    </a:p>
                  </a:txBody>
                  <a:tcPr marL="121888" marR="121888" marT="60944" marB="60944">
                    <a:solidFill>
                      <a:schemeClr val="accent4"/>
                    </a:solidFill>
                  </a:tcPr>
                </a:tc>
                <a:tc>
                  <a:txBody>
                    <a:bodyPr/>
                    <a:lstStyle/>
                    <a:p>
                      <a:endParaRPr lang="ru-RU" sz="2400" dirty="0"/>
                    </a:p>
                  </a:txBody>
                  <a:tcPr marL="121888" marR="121888" marT="60944" marB="60944">
                    <a:solidFill>
                      <a:schemeClr val="accent4"/>
                    </a:solidFill>
                  </a:tcPr>
                </a:tc>
                <a:tc>
                  <a:txBody>
                    <a:bodyPr/>
                    <a:lstStyle/>
                    <a:p>
                      <a:endParaRPr lang="ru-RU" sz="2400" dirty="0"/>
                    </a:p>
                  </a:txBody>
                  <a:tcPr marL="121888" marR="121888" marT="60944" marB="60944">
                    <a:solidFill>
                      <a:schemeClr val="accent4">
                        <a:lumMod val="60000"/>
                        <a:lumOff val="40000"/>
                      </a:schemeClr>
                    </a:solidFill>
                  </a:tcPr>
                </a:tc>
                <a:tc>
                  <a:txBody>
                    <a:bodyPr/>
                    <a:lstStyle/>
                    <a:p>
                      <a:endParaRPr lang="ru-RU" sz="2400" dirty="0"/>
                    </a:p>
                  </a:txBody>
                  <a:tcPr marL="121888" marR="121888" marT="60944" marB="60944">
                    <a:solidFill>
                      <a:schemeClr val="accent4">
                        <a:lumMod val="20000"/>
                        <a:lumOff val="80000"/>
                      </a:schemeClr>
                    </a:solidFill>
                  </a:tcPr>
                </a:tc>
                <a:tc>
                  <a:txBody>
                    <a:bodyPr/>
                    <a:lstStyle/>
                    <a:p>
                      <a:endParaRPr lang="ru-RU" sz="2400" dirty="0"/>
                    </a:p>
                  </a:txBody>
                  <a:tcPr marL="121888" marR="121888" marT="60944" marB="60944">
                    <a:solidFill>
                      <a:schemeClr val="accent4">
                        <a:lumMod val="60000"/>
                        <a:lumOff val="40000"/>
                      </a:schemeClr>
                    </a:solidFill>
                  </a:tcPr>
                </a:tc>
              </a:tr>
              <a:tr h="494325">
                <a:tc>
                  <a:txBody>
                    <a:bodyPr/>
                    <a:lstStyle/>
                    <a:p>
                      <a:r>
                        <a:rPr lang="ru-RU" sz="2400" dirty="0" smtClean="0"/>
                        <a:t>Мышка</a:t>
                      </a:r>
                      <a:endParaRPr lang="ru-RU" sz="2400" dirty="0"/>
                    </a:p>
                  </a:txBody>
                  <a:tcPr marL="121888" marR="121888" marT="60944" marB="60944"/>
                </a:tc>
                <a:tc>
                  <a:txBody>
                    <a:bodyPr/>
                    <a:lstStyle/>
                    <a:p>
                      <a:endParaRPr lang="ru-RU" sz="2400" dirty="0"/>
                    </a:p>
                  </a:txBody>
                  <a:tcPr marL="121888" marR="121888" marT="60944" marB="60944">
                    <a:solidFill>
                      <a:schemeClr val="accent4">
                        <a:lumMod val="20000"/>
                        <a:lumOff val="80000"/>
                      </a:schemeClr>
                    </a:solidFill>
                  </a:tcPr>
                </a:tc>
                <a:tc>
                  <a:txBody>
                    <a:bodyPr/>
                    <a:lstStyle/>
                    <a:p>
                      <a:endParaRPr lang="ru-RU" sz="2400" dirty="0"/>
                    </a:p>
                  </a:txBody>
                  <a:tcPr marL="121888" marR="121888" marT="60944" marB="60944">
                    <a:solidFill>
                      <a:schemeClr val="accent4">
                        <a:lumMod val="60000"/>
                        <a:lumOff val="40000"/>
                      </a:schemeClr>
                    </a:solidFill>
                  </a:tcPr>
                </a:tc>
                <a:tc>
                  <a:txBody>
                    <a:bodyPr/>
                    <a:lstStyle/>
                    <a:p>
                      <a:endParaRPr lang="ru-RU" sz="2400" dirty="0"/>
                    </a:p>
                  </a:txBody>
                  <a:tcPr marL="121888" marR="121888" marT="60944" marB="60944">
                    <a:solidFill>
                      <a:schemeClr val="accent4"/>
                    </a:solidFill>
                  </a:tcPr>
                </a:tc>
                <a:tc>
                  <a:txBody>
                    <a:bodyPr/>
                    <a:lstStyle/>
                    <a:p>
                      <a:endParaRPr lang="ru-RU" sz="2400" dirty="0"/>
                    </a:p>
                  </a:txBody>
                  <a:tcPr marL="121888" marR="121888" marT="60944" marB="60944">
                    <a:solidFill>
                      <a:schemeClr val="accent4"/>
                    </a:solidFill>
                  </a:tcPr>
                </a:tc>
                <a:tc>
                  <a:txBody>
                    <a:bodyPr/>
                    <a:lstStyle/>
                    <a:p>
                      <a:endParaRPr lang="ru-RU" sz="2400" dirty="0"/>
                    </a:p>
                  </a:txBody>
                  <a:tcPr marL="121888" marR="121888" marT="60944" marB="60944">
                    <a:solidFill>
                      <a:schemeClr val="accent4"/>
                    </a:solidFill>
                  </a:tcPr>
                </a:tc>
              </a:tr>
              <a:tr h="494325">
                <a:tc>
                  <a:txBody>
                    <a:bodyPr/>
                    <a:lstStyle/>
                    <a:p>
                      <a:r>
                        <a:rPr lang="ru-RU" sz="2400" smtClean="0"/>
                        <a:t>Клавиатура</a:t>
                      </a:r>
                      <a:endParaRPr lang="ru-RU" sz="2400" dirty="0"/>
                    </a:p>
                  </a:txBody>
                  <a:tcPr marL="121888" marR="121888" marT="60944" marB="60944">
                    <a:lnB w="12700" cap="flat" cmpd="sng" algn="ctr">
                      <a:solidFill>
                        <a:schemeClr val="tx1"/>
                      </a:solidFill>
                      <a:prstDash val="solid"/>
                      <a:round/>
                      <a:headEnd type="none" w="med" len="med"/>
                      <a:tailEnd type="none" w="med" len="med"/>
                    </a:lnB>
                  </a:tcPr>
                </a:tc>
                <a:tc>
                  <a:txBody>
                    <a:bodyPr/>
                    <a:lstStyle/>
                    <a:p>
                      <a:endParaRPr lang="ru-RU" sz="2400" dirty="0"/>
                    </a:p>
                  </a:txBody>
                  <a:tcPr marL="121888" marR="121888" marT="60944" marB="60944">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endParaRPr lang="ru-RU" sz="2400" dirty="0"/>
                    </a:p>
                  </a:txBody>
                  <a:tcPr marL="121888" marR="121888" marT="60944" marB="60944">
                    <a:lnB w="12700" cap="flat" cmpd="sng" algn="ctr">
                      <a:solidFill>
                        <a:schemeClr val="tx1"/>
                      </a:solidFill>
                      <a:prstDash val="solid"/>
                      <a:round/>
                      <a:headEnd type="none" w="med" len="med"/>
                      <a:tailEnd type="none" w="med" len="med"/>
                    </a:lnB>
                    <a:solidFill>
                      <a:schemeClr val="accent4">
                        <a:lumMod val="60000"/>
                        <a:lumOff val="40000"/>
                      </a:schemeClr>
                    </a:solidFill>
                  </a:tcPr>
                </a:tc>
                <a:tc>
                  <a:txBody>
                    <a:bodyPr/>
                    <a:lstStyle/>
                    <a:p>
                      <a:endParaRPr lang="ru-RU" sz="2400" dirty="0"/>
                    </a:p>
                  </a:txBody>
                  <a:tcPr marL="121888" marR="121888" marT="60944" marB="60944">
                    <a:lnB w="12700" cap="flat" cmpd="sng" algn="ctr">
                      <a:solidFill>
                        <a:schemeClr val="tx1"/>
                      </a:solidFill>
                      <a:prstDash val="solid"/>
                      <a:round/>
                      <a:headEnd type="none" w="med" len="med"/>
                      <a:tailEnd type="none" w="med" len="med"/>
                    </a:lnB>
                    <a:solidFill>
                      <a:schemeClr val="accent4"/>
                    </a:solidFill>
                  </a:tcPr>
                </a:tc>
                <a:tc>
                  <a:txBody>
                    <a:bodyPr/>
                    <a:lstStyle/>
                    <a:p>
                      <a:endParaRPr lang="ru-RU" sz="2400" dirty="0"/>
                    </a:p>
                  </a:txBody>
                  <a:tcPr marL="121888" marR="121888" marT="60944" marB="60944">
                    <a:lnB w="12700" cap="flat" cmpd="sng" algn="ctr">
                      <a:solidFill>
                        <a:schemeClr val="tx1"/>
                      </a:solidFill>
                      <a:prstDash val="solid"/>
                      <a:round/>
                      <a:headEnd type="none" w="med" len="med"/>
                      <a:tailEnd type="none" w="med" len="med"/>
                    </a:lnB>
                    <a:solidFill>
                      <a:schemeClr val="accent4"/>
                    </a:solidFill>
                  </a:tcPr>
                </a:tc>
                <a:tc>
                  <a:txBody>
                    <a:bodyPr/>
                    <a:lstStyle/>
                    <a:p>
                      <a:endParaRPr lang="ru-RU" sz="2400" dirty="0"/>
                    </a:p>
                  </a:txBody>
                  <a:tcPr marL="121888" marR="121888" marT="60944" marB="60944">
                    <a:lnB w="12700" cap="flat" cmpd="sng" algn="ctr">
                      <a:solidFill>
                        <a:schemeClr val="tx1"/>
                      </a:solidFill>
                      <a:prstDash val="solid"/>
                      <a:round/>
                      <a:headEnd type="none" w="med" len="med"/>
                      <a:tailEnd type="none" w="med" len="med"/>
                    </a:lnB>
                    <a:solidFill>
                      <a:schemeClr val="accent4"/>
                    </a:solidFill>
                  </a:tcPr>
                </a:tc>
              </a:tr>
              <a:tr h="494325">
                <a:tc>
                  <a:txBody>
                    <a:bodyPr/>
                    <a:lstStyle/>
                    <a:p>
                      <a:endParaRPr lang="ru-RU" sz="2400" dirty="0"/>
                    </a:p>
                  </a:txBody>
                  <a:tcPr marL="121888" marR="121888" marT="60944" marB="60944">
                    <a:lnL w="12700" cap="flat" cmpd="sng" algn="ctr">
                      <a:noFill/>
                      <a:prstDash val="soli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ru-RU" sz="2400" dirty="0"/>
                    </a:p>
                  </a:txBody>
                  <a:tcPr marL="121888" marR="121888" marT="60944" marB="60944">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ru-RU" sz="2400" dirty="0"/>
                    </a:p>
                  </a:txBody>
                  <a:tcPr marL="121888" marR="121888" marT="60944" marB="60944">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ru-RU" sz="2400" dirty="0"/>
                    </a:p>
                  </a:txBody>
                  <a:tcPr marL="121888" marR="121888" marT="60944" marB="60944">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ru-RU" sz="2400" dirty="0"/>
                    </a:p>
                  </a:txBody>
                  <a:tcPr marL="121888" marR="121888" marT="60944" marB="60944">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ru-RU" sz="2400" dirty="0"/>
                    </a:p>
                  </a:txBody>
                  <a:tcPr marL="121888" marR="121888" marT="60944" marB="60944">
                    <a:lnL>
                      <a:noFill/>
                    </a:lnL>
                    <a:lnR w="12700" cap="flat" cmpd="sng" algn="ctr">
                      <a:noFill/>
                      <a:prstDash val="soli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494325">
                <a:tc>
                  <a:txBody>
                    <a:bodyPr/>
                    <a:lstStyle/>
                    <a:p>
                      <a:r>
                        <a:rPr lang="ru-RU" sz="2400" dirty="0" smtClean="0"/>
                        <a:t>Перо</a:t>
                      </a:r>
                      <a:endParaRPr lang="ru-RU" sz="2400" dirty="0"/>
                    </a:p>
                  </a:txBody>
                  <a:tcPr marL="121888" marR="121888" marT="60944" marB="60944">
                    <a:lnT w="12700" cap="flat" cmpd="sng" algn="ctr">
                      <a:solidFill>
                        <a:schemeClr val="tx1"/>
                      </a:solidFill>
                      <a:prstDash val="solid"/>
                      <a:round/>
                      <a:headEnd type="none" w="med" len="med"/>
                      <a:tailEnd type="none" w="med" len="med"/>
                    </a:lnT>
                  </a:tcPr>
                </a:tc>
                <a:tc>
                  <a:txBody>
                    <a:bodyPr/>
                    <a:lstStyle/>
                    <a:p>
                      <a:endParaRPr lang="ru-RU" sz="2400" dirty="0"/>
                    </a:p>
                  </a:txBody>
                  <a:tcPr marL="121888" marR="121888" marT="60944" marB="60944">
                    <a:lnT w="12700" cap="flat" cmpd="sng" algn="ctr">
                      <a:solidFill>
                        <a:schemeClr val="tx1"/>
                      </a:solidFill>
                      <a:prstDash val="solid"/>
                      <a:round/>
                      <a:headEnd type="none" w="med" len="med"/>
                      <a:tailEnd type="none" w="med" len="med"/>
                    </a:lnT>
                    <a:solidFill>
                      <a:schemeClr val="accent4">
                        <a:lumMod val="40000"/>
                        <a:lumOff val="60000"/>
                      </a:schemeClr>
                    </a:solidFill>
                  </a:tcPr>
                </a:tc>
                <a:tc>
                  <a:txBody>
                    <a:bodyPr/>
                    <a:lstStyle/>
                    <a:p>
                      <a:endParaRPr lang="ru-RU" sz="2400" dirty="0"/>
                    </a:p>
                  </a:txBody>
                  <a:tcPr marL="121888" marR="121888" marT="60944" marB="60944">
                    <a:lnT w="12700" cap="flat" cmpd="sng" algn="ctr">
                      <a:solidFill>
                        <a:schemeClr val="tx1"/>
                      </a:solidFill>
                      <a:prstDash val="solid"/>
                      <a:round/>
                      <a:headEnd type="none" w="med" len="med"/>
                      <a:tailEnd type="none" w="med" len="med"/>
                    </a:lnT>
                    <a:solidFill>
                      <a:schemeClr val="accent4">
                        <a:lumMod val="40000"/>
                        <a:lumOff val="60000"/>
                      </a:schemeClr>
                    </a:solidFill>
                  </a:tcPr>
                </a:tc>
                <a:tc>
                  <a:txBody>
                    <a:bodyPr/>
                    <a:lstStyle/>
                    <a:p>
                      <a:endParaRPr lang="ru-RU" sz="2400" dirty="0"/>
                    </a:p>
                  </a:txBody>
                  <a:tcPr marL="121888" marR="121888" marT="60944" marB="60944">
                    <a:lnT w="12700" cap="flat" cmpd="sng" algn="ctr">
                      <a:solidFill>
                        <a:schemeClr val="tx1"/>
                      </a:solidFill>
                      <a:prstDash val="solid"/>
                      <a:round/>
                      <a:headEnd type="none" w="med" len="med"/>
                      <a:tailEnd type="none" w="med" len="med"/>
                    </a:lnT>
                    <a:solidFill>
                      <a:schemeClr val="accent4">
                        <a:lumMod val="20000"/>
                        <a:lumOff val="80000"/>
                      </a:schemeClr>
                    </a:solidFill>
                  </a:tcPr>
                </a:tc>
                <a:tc>
                  <a:txBody>
                    <a:bodyPr/>
                    <a:lstStyle/>
                    <a:p>
                      <a:endParaRPr lang="ru-RU" sz="2400" dirty="0"/>
                    </a:p>
                  </a:txBody>
                  <a:tcPr marL="121888" marR="121888" marT="60944" marB="60944">
                    <a:lnT w="12700" cap="flat" cmpd="sng" algn="ctr">
                      <a:solidFill>
                        <a:schemeClr val="tx1"/>
                      </a:solidFill>
                      <a:prstDash val="solid"/>
                      <a:round/>
                      <a:headEnd type="none" w="med" len="med"/>
                      <a:tailEnd type="none" w="med" len="med"/>
                    </a:lnT>
                    <a:solidFill>
                      <a:schemeClr val="accent4">
                        <a:lumMod val="20000"/>
                        <a:lumOff val="80000"/>
                      </a:schemeClr>
                    </a:solidFill>
                  </a:tcPr>
                </a:tc>
                <a:tc>
                  <a:txBody>
                    <a:bodyPr/>
                    <a:lstStyle/>
                    <a:p>
                      <a:endParaRPr lang="ru-RU" sz="2400" dirty="0"/>
                    </a:p>
                  </a:txBody>
                  <a:tcPr marL="121888" marR="121888" marT="60944" marB="60944">
                    <a:lnT w="12700" cap="flat" cmpd="sng" algn="ctr">
                      <a:solidFill>
                        <a:schemeClr val="tx1"/>
                      </a:solidFill>
                      <a:prstDash val="solid"/>
                      <a:round/>
                      <a:headEnd type="none" w="med" len="med"/>
                      <a:tailEnd type="none" w="med" len="med"/>
                    </a:lnT>
                    <a:solidFill>
                      <a:schemeClr val="accent4">
                        <a:lumMod val="20000"/>
                        <a:lumOff val="80000"/>
                      </a:schemeClr>
                    </a:solidFill>
                  </a:tcPr>
                </a:tc>
              </a:tr>
            </a:tbl>
          </a:graphicData>
        </a:graphic>
      </p:graphicFrame>
    </p:spTree>
    <p:extLst>
      <p:ext uri="{BB962C8B-B14F-4D97-AF65-F5344CB8AC3E}">
        <p14:creationId xmlns:p14="http://schemas.microsoft.com/office/powerpoint/2010/main" val="48692749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theme/theme1.xml><?xml version="1.0" encoding="utf-8"?>
<a:theme xmlns:a="http://schemas.openxmlformats.org/drawingml/2006/main" name="Metro Template Light 16x9">
  <a:themeElements>
    <a:clrScheme name="Microsoft Corp Colors">
      <a:dk1>
        <a:srgbClr val="000000"/>
      </a:dk1>
      <a:lt1>
        <a:srgbClr val="FFFFFF"/>
      </a:lt1>
      <a:dk2>
        <a:srgbClr val="3F3F3F"/>
      </a:dk2>
      <a:lt2>
        <a:srgbClr val="F2F2F2"/>
      </a:lt2>
      <a:accent1>
        <a:srgbClr val="00BCF2"/>
      </a:accent1>
      <a:accent2>
        <a:srgbClr val="BAD80A"/>
      </a:accent2>
      <a:accent3>
        <a:srgbClr val="FF8C00"/>
      </a:accent3>
      <a:accent4>
        <a:srgbClr val="EC008C"/>
      </a:accent4>
      <a:accent5>
        <a:srgbClr val="00198F"/>
      </a:accent5>
      <a:accent6>
        <a:srgbClr val="68217A"/>
      </a:accent6>
      <a:hlink>
        <a:srgbClr val="0070C0"/>
      </a:hlink>
      <a:folHlink>
        <a:srgbClr val="0071BC"/>
      </a:folHlink>
    </a:clrScheme>
    <a:fontScheme name="Microsoft Corporate Font">
      <a:majorFont>
        <a:latin typeface="Segoe UI Light"/>
        <a:ea typeface=""/>
        <a:cs typeface=""/>
      </a:majorFont>
      <a:minorFont>
        <a:latin typeface="Segoe UI"/>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6"/>
        </a:solidFill>
        <a:ln>
          <a:noFill/>
          <a:headEnd type="none" w="med" len="med"/>
          <a:tailEnd type="none" w="med" len="med"/>
        </a:ln>
        <a:effectLst/>
      </a:spPr>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defPPr defTabSz="914099" fontAlgn="base">
          <a:spcBef>
            <a:spcPct val="0"/>
          </a:spcBef>
          <a:spcAft>
            <a:spcPct val="0"/>
          </a:spcAft>
          <a:defRPr spc="-50" dirty="0" err="1" smtClean="0">
            <a:gradFill>
              <a:gsLst>
                <a:gs pos="0">
                  <a:srgbClr val="FFFFFF"/>
                </a:gs>
                <a:gs pos="100000">
                  <a:srgbClr val="FFFFFF"/>
                </a:gs>
              </a:gsLst>
              <a:lin ang="5400000" scaled="0"/>
            </a:gradFill>
            <a:latin typeface="Segoe UI" pitchFamily="34" charset="0"/>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txDef>
      <a:spPr>
        <a:noFill/>
      </a:spPr>
      <a:bodyPr wrap="none" lIns="0" tIns="0" rIns="0" bIns="0" rtlCol="0">
        <a:spAutoFit/>
      </a:bodyPr>
      <a:lstStyle>
        <a:defPPr>
          <a:defRPr sz="4000" dirty="0" err="1" smtClean="0">
            <a:gradFill>
              <a:gsLst>
                <a:gs pos="0">
                  <a:schemeClr val="tx1">
                    <a:lumMod val="75000"/>
                    <a:lumOff val="25000"/>
                  </a:schemeClr>
                </a:gs>
                <a:gs pos="80000">
                  <a:schemeClr val="tx1">
                    <a:lumMod val="65000"/>
                    <a:lumOff val="35000"/>
                  </a:schemeClr>
                </a:gs>
              </a:gsLst>
              <a:lin ang="16200000" scaled="0"/>
            </a:gradFill>
            <a:latin typeface="Segoe UI Light" pitchFamily="34" charset="0"/>
          </a:defRPr>
        </a:defPPr>
      </a:lstStyle>
    </a:txDef>
  </a:objectDefaults>
  <a:extraClrSchemeLst/>
</a:theme>
</file>

<file path=ppt/theme/theme2.xml><?xml version="1.0" encoding="utf-8"?>
<a:theme xmlns:a="http://schemas.openxmlformats.org/drawingml/2006/main" name="Metro Template Colored Titles Segoe UI 16x9">
  <a:themeElements>
    <a:clrScheme name="Microsoft Corp Colors">
      <a:dk1>
        <a:srgbClr val="000000"/>
      </a:dk1>
      <a:lt1>
        <a:srgbClr val="FFFFFF"/>
      </a:lt1>
      <a:dk2>
        <a:srgbClr val="3F3F3F"/>
      </a:dk2>
      <a:lt2>
        <a:srgbClr val="F2F2F2"/>
      </a:lt2>
      <a:accent1>
        <a:srgbClr val="00BCF2"/>
      </a:accent1>
      <a:accent2>
        <a:srgbClr val="BAD80A"/>
      </a:accent2>
      <a:accent3>
        <a:srgbClr val="FF8C00"/>
      </a:accent3>
      <a:accent4>
        <a:srgbClr val="EC008C"/>
      </a:accent4>
      <a:accent5>
        <a:srgbClr val="00198F"/>
      </a:accent5>
      <a:accent6>
        <a:srgbClr val="68217A"/>
      </a:accent6>
      <a:hlink>
        <a:srgbClr val="0070C0"/>
      </a:hlink>
      <a:folHlink>
        <a:srgbClr val="0071BC"/>
      </a:folHlink>
    </a:clrScheme>
    <a:fontScheme name="Microsoft Corporate Font">
      <a:majorFont>
        <a:latin typeface="Segoe UI Light"/>
        <a:ea typeface=""/>
        <a:cs typeface=""/>
      </a:majorFont>
      <a:minorFont>
        <a:latin typeface="Segoe UI"/>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6"/>
        </a:solidFill>
        <a:ln>
          <a:noFill/>
          <a:headEnd type="none" w="med" len="med"/>
          <a:tailEnd type="none" w="med" len="med"/>
        </a:ln>
        <a:effectLst/>
      </a:spPr>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defPPr defTabSz="914099" fontAlgn="base">
          <a:spcBef>
            <a:spcPct val="0"/>
          </a:spcBef>
          <a:spcAft>
            <a:spcPct val="0"/>
          </a:spcAft>
          <a:defRPr spc="-50" dirty="0">
            <a:gradFill>
              <a:gsLst>
                <a:gs pos="0">
                  <a:srgbClr val="FFFFFF"/>
                </a:gs>
                <a:gs pos="100000">
                  <a:srgbClr val="FFFFFF"/>
                </a:gs>
              </a:gsLst>
              <a:lin ang="5400000" scaled="0"/>
            </a:gradFill>
            <a:latin typeface="Segoe UI" pitchFamily="34" charset="0"/>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txDef>
      <a:spPr>
        <a:noFill/>
      </a:spPr>
      <a:bodyPr wrap="none" lIns="0" tIns="0" rIns="0" bIns="0" rtlCol="0">
        <a:spAutoFit/>
      </a:bodyPr>
      <a:lstStyle>
        <a:defPPr>
          <a:defRPr sz="4000" dirty="0" err="1" smtClean="0">
            <a:gradFill>
              <a:gsLst>
                <a:gs pos="0">
                  <a:schemeClr val="tx1"/>
                </a:gs>
                <a:gs pos="86000">
                  <a:schemeClr val="tx1"/>
                </a:gs>
              </a:gsLst>
              <a:lin ang="5400000" scaled="0"/>
            </a:gradFill>
            <a:latin typeface="Segoe UI Light" pitchFamily="34" charset="0"/>
          </a:defRPr>
        </a:defPPr>
      </a:lstStyle>
    </a:txDef>
  </a:objectDefaults>
  <a:extraClrSchemeLst/>
</a:theme>
</file>

<file path=ppt/theme/theme3.xml><?xml version="1.0" encoding="utf-8"?>
<a:theme xmlns:a="http://schemas.openxmlformats.org/drawingml/2006/main" name="1_Windows Phone">
  <a:themeElements>
    <a:clrScheme name="Custom 55">
      <a:dk1>
        <a:srgbClr val="787878"/>
      </a:dk1>
      <a:lt1>
        <a:srgbClr val="FFFFFF"/>
      </a:lt1>
      <a:dk2>
        <a:srgbClr val="000000"/>
      </a:dk2>
      <a:lt2>
        <a:srgbClr val="ECECEC"/>
      </a:lt2>
      <a:accent1>
        <a:srgbClr val="E51400"/>
      </a:accent1>
      <a:accent2>
        <a:srgbClr val="787878"/>
      </a:accent2>
      <a:accent3>
        <a:srgbClr val="AFAFAF"/>
      </a:accent3>
      <a:accent4>
        <a:srgbClr val="6BBD46"/>
      </a:accent4>
      <a:accent5>
        <a:srgbClr val="4891DC"/>
      </a:accent5>
      <a:accent6>
        <a:srgbClr val="F09609"/>
      </a:accent6>
      <a:hlink>
        <a:srgbClr val="4891DC"/>
      </a:hlink>
      <a:folHlink>
        <a:srgbClr val="803280"/>
      </a:folHlink>
    </a:clrScheme>
    <a:fontScheme name="Segoe UI">
      <a:majorFont>
        <a:latin typeface="Segoe UI"/>
        <a:ea typeface=""/>
        <a:cs typeface=""/>
      </a:majorFont>
      <a:minorFont>
        <a:latin typeface="Segoe UI"/>
        <a:ea typeface=""/>
        <a:cs typeface=""/>
      </a:minorFont>
    </a:fontScheme>
    <a:fmtScheme name="WindowsPhone">
      <a:fillStyleLst>
        <a:solidFill>
          <a:schemeClr val="phClr"/>
        </a:solidFill>
        <a:solidFill>
          <a:schemeClr val="phClr">
            <a:tint val="0"/>
          </a:schemeClr>
        </a:solidFill>
        <a:solidFill>
          <a:schemeClr val="phClr"/>
        </a:solidFill>
      </a:fillStyleLst>
      <a:lnStyleLst>
        <a:ln w="127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tint val="90000"/>
          </a:schemeClr>
        </a:solidFill>
        <a:solidFill>
          <a:schemeClr val="phClr">
            <a:tint val="90000"/>
          </a:schemeClr>
        </a:solidFill>
        <a:solidFill>
          <a:schemeClr val="phClr">
            <a:tint val="90000"/>
          </a:schemeClr>
        </a:solidFill>
      </a:bgFillStyleLst>
    </a:fmtScheme>
  </a:themeElements>
  <a:objectDefaults/>
  <a:extraClrSchemeLst/>
</a:theme>
</file>

<file path=ppt/theme/theme4.xml><?xml version="1.0" encoding="utf-8"?>
<a:theme xmlns:a="http://schemas.openxmlformats.org/drawingml/2006/main" name="DPE_Acadmic_Orange_FY13">
  <a:themeElements>
    <a:clrScheme name="Microsoft">
      <a:dk1>
        <a:sysClr val="windowText" lastClr="000000"/>
      </a:dk1>
      <a:lt1>
        <a:sysClr val="window" lastClr="FFFFFF"/>
      </a:lt1>
      <a:dk2>
        <a:srgbClr val="000000"/>
      </a:dk2>
      <a:lt2>
        <a:srgbClr val="FFFFFF"/>
      </a:lt2>
      <a:accent1>
        <a:srgbClr val="FFB900"/>
      </a:accent1>
      <a:accent2>
        <a:srgbClr val="FF8C00"/>
      </a:accent2>
      <a:accent3>
        <a:srgbClr val="EB3C00"/>
      </a:accent3>
      <a:accent4>
        <a:srgbClr val="6DC2E9"/>
      </a:accent4>
      <a:accent5>
        <a:srgbClr val="00BCF2"/>
      </a:accent5>
      <a:accent6>
        <a:srgbClr val="0072C6"/>
      </a:accent6>
      <a:hlink>
        <a:srgbClr val="4C4C4C"/>
      </a:hlink>
      <a:folHlink>
        <a:srgbClr val="0000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txDef>
      <a:spPr/>
      <a:bodyPr vert="horz" lIns="91440" tIns="45720" rIns="91440" bIns="45720" rtlCol="0" anchor="ctr">
        <a:normAutofit/>
      </a:bodyPr>
      <a:lstStyle>
        <a:defPPr>
          <a:defRPr dirty="0" smtClean="0"/>
        </a:defPPr>
      </a:lstStyle>
    </a:txDef>
  </a:objectDefaults>
  <a:extraClrSchemeLst/>
</a:theme>
</file>

<file path=ppt/theme/theme5.xml><?xml version="1.0" encoding="utf-8"?>
<a:theme xmlns:a="http://schemas.openxmlformats.org/drawingml/2006/main" name="2_Windows Phone">
  <a:themeElements>
    <a:clrScheme name="Custom 55">
      <a:dk1>
        <a:srgbClr val="787878"/>
      </a:dk1>
      <a:lt1>
        <a:srgbClr val="FFFFFF"/>
      </a:lt1>
      <a:dk2>
        <a:srgbClr val="000000"/>
      </a:dk2>
      <a:lt2>
        <a:srgbClr val="ECECEC"/>
      </a:lt2>
      <a:accent1>
        <a:srgbClr val="E51400"/>
      </a:accent1>
      <a:accent2>
        <a:srgbClr val="787878"/>
      </a:accent2>
      <a:accent3>
        <a:srgbClr val="AFAFAF"/>
      </a:accent3>
      <a:accent4>
        <a:srgbClr val="6BBD46"/>
      </a:accent4>
      <a:accent5>
        <a:srgbClr val="4891DC"/>
      </a:accent5>
      <a:accent6>
        <a:srgbClr val="F09609"/>
      </a:accent6>
      <a:hlink>
        <a:srgbClr val="4891DC"/>
      </a:hlink>
      <a:folHlink>
        <a:srgbClr val="803280"/>
      </a:folHlink>
    </a:clrScheme>
    <a:fontScheme name="Segoe UI">
      <a:majorFont>
        <a:latin typeface="Segoe UI"/>
        <a:ea typeface=""/>
        <a:cs typeface=""/>
      </a:majorFont>
      <a:minorFont>
        <a:latin typeface="Segoe UI"/>
        <a:ea typeface=""/>
        <a:cs typeface=""/>
      </a:minorFont>
    </a:fontScheme>
    <a:fmtScheme name="WindowsPhone">
      <a:fillStyleLst>
        <a:solidFill>
          <a:schemeClr val="phClr"/>
        </a:solidFill>
        <a:solidFill>
          <a:schemeClr val="phClr">
            <a:tint val="0"/>
          </a:schemeClr>
        </a:solidFill>
        <a:solidFill>
          <a:schemeClr val="phClr"/>
        </a:solidFill>
      </a:fillStyleLst>
      <a:lnStyleLst>
        <a:ln w="127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tint val="90000"/>
          </a:schemeClr>
        </a:solidFill>
        <a:solidFill>
          <a:schemeClr val="phClr">
            <a:tint val="90000"/>
          </a:schemeClr>
        </a:solidFill>
        <a:solidFill>
          <a:schemeClr val="phClr">
            <a:tint val="90000"/>
          </a:schemeClr>
        </a:solidFill>
      </a:bgFillStyleLst>
    </a:fmtScheme>
  </a:themeElements>
  <a:objectDefaults/>
  <a:extraClrSchemeLst/>
</a:theme>
</file>

<file path=ppt/theme/theme6.xml><?xml version="1.0" encoding="utf-8"?>
<a:theme xmlns:a="http://schemas.openxmlformats.org/drawingml/2006/main" name="3_Windows Phone">
  <a:themeElements>
    <a:clrScheme name="Custom 55">
      <a:dk1>
        <a:srgbClr val="787878"/>
      </a:dk1>
      <a:lt1>
        <a:srgbClr val="FFFFFF"/>
      </a:lt1>
      <a:dk2>
        <a:srgbClr val="000000"/>
      </a:dk2>
      <a:lt2>
        <a:srgbClr val="ECECEC"/>
      </a:lt2>
      <a:accent1>
        <a:srgbClr val="E51400"/>
      </a:accent1>
      <a:accent2>
        <a:srgbClr val="787878"/>
      </a:accent2>
      <a:accent3>
        <a:srgbClr val="AFAFAF"/>
      </a:accent3>
      <a:accent4>
        <a:srgbClr val="6BBD46"/>
      </a:accent4>
      <a:accent5>
        <a:srgbClr val="4891DC"/>
      </a:accent5>
      <a:accent6>
        <a:srgbClr val="F09609"/>
      </a:accent6>
      <a:hlink>
        <a:srgbClr val="4891DC"/>
      </a:hlink>
      <a:folHlink>
        <a:srgbClr val="803280"/>
      </a:folHlink>
    </a:clrScheme>
    <a:fontScheme name="Segoe UI">
      <a:majorFont>
        <a:latin typeface="Segoe UI"/>
        <a:ea typeface=""/>
        <a:cs typeface=""/>
      </a:majorFont>
      <a:minorFont>
        <a:latin typeface="Segoe UI"/>
        <a:ea typeface=""/>
        <a:cs typeface=""/>
      </a:minorFont>
    </a:fontScheme>
    <a:fmtScheme name="WindowsPhone">
      <a:fillStyleLst>
        <a:solidFill>
          <a:schemeClr val="phClr"/>
        </a:solidFill>
        <a:solidFill>
          <a:schemeClr val="phClr">
            <a:tint val="0"/>
          </a:schemeClr>
        </a:solidFill>
        <a:solidFill>
          <a:schemeClr val="phClr"/>
        </a:solidFill>
      </a:fillStyleLst>
      <a:lnStyleLst>
        <a:ln w="127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tint val="90000"/>
          </a:schemeClr>
        </a:solidFill>
        <a:solidFill>
          <a:schemeClr val="phClr">
            <a:tint val="90000"/>
          </a:schemeClr>
        </a:solidFill>
        <a:solidFill>
          <a:schemeClr val="phClr">
            <a:tint val="90000"/>
          </a:schemeClr>
        </a:solidFill>
      </a:bgFillStyleLst>
    </a:fmtScheme>
  </a:themeElements>
  <a:objectDefaults/>
  <a:extraClrSchemeLst/>
</a:theme>
</file>

<file path=ppt/theme/theme7.xml><?xml version="1.0" encoding="utf-8"?>
<a:theme xmlns:a="http://schemas.openxmlformats.org/drawingml/2006/main" name="4_Windows Phone">
  <a:themeElements>
    <a:clrScheme name="Custom 55">
      <a:dk1>
        <a:srgbClr val="787878"/>
      </a:dk1>
      <a:lt1>
        <a:srgbClr val="FFFFFF"/>
      </a:lt1>
      <a:dk2>
        <a:srgbClr val="000000"/>
      </a:dk2>
      <a:lt2>
        <a:srgbClr val="ECECEC"/>
      </a:lt2>
      <a:accent1>
        <a:srgbClr val="E51400"/>
      </a:accent1>
      <a:accent2>
        <a:srgbClr val="787878"/>
      </a:accent2>
      <a:accent3>
        <a:srgbClr val="AFAFAF"/>
      </a:accent3>
      <a:accent4>
        <a:srgbClr val="6BBD46"/>
      </a:accent4>
      <a:accent5>
        <a:srgbClr val="4891DC"/>
      </a:accent5>
      <a:accent6>
        <a:srgbClr val="F09609"/>
      </a:accent6>
      <a:hlink>
        <a:srgbClr val="4891DC"/>
      </a:hlink>
      <a:folHlink>
        <a:srgbClr val="803280"/>
      </a:folHlink>
    </a:clrScheme>
    <a:fontScheme name="Segoe UI">
      <a:majorFont>
        <a:latin typeface="Segoe UI"/>
        <a:ea typeface=""/>
        <a:cs typeface=""/>
      </a:majorFont>
      <a:minorFont>
        <a:latin typeface="Segoe UI"/>
        <a:ea typeface=""/>
        <a:cs typeface=""/>
      </a:minorFont>
    </a:fontScheme>
    <a:fmtScheme name="WindowsPhone">
      <a:fillStyleLst>
        <a:solidFill>
          <a:schemeClr val="phClr"/>
        </a:solidFill>
        <a:solidFill>
          <a:schemeClr val="phClr">
            <a:tint val="0"/>
          </a:schemeClr>
        </a:solidFill>
        <a:solidFill>
          <a:schemeClr val="phClr"/>
        </a:solidFill>
      </a:fillStyleLst>
      <a:lnStyleLst>
        <a:ln w="127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tint val="90000"/>
          </a:schemeClr>
        </a:solidFill>
        <a:solidFill>
          <a:schemeClr val="phClr">
            <a:tint val="90000"/>
          </a:schemeClr>
        </a:solidFill>
        <a:solidFill>
          <a:schemeClr val="phClr">
            <a:tint val="90000"/>
          </a:schemeClr>
        </a:solidFill>
      </a:bgFillStyleLst>
    </a:fmtScheme>
  </a:themeElements>
  <a:objectDefaults/>
  <a:extraClrScheme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76BDC9AB8D85574E92B3FF85DD8EEE9A" ma:contentTypeVersion="0" ma:contentTypeDescription="Create a new document." ma:contentTypeScope="" ma:versionID="a3484abd0eb5e5f157c271c0f2fee83a">
  <xsd:schema xmlns:xsd="http://www.w3.org/2001/XMLSchema" xmlns:xs="http://www.w3.org/2001/XMLSchema" xmlns:p="http://schemas.microsoft.com/office/2006/metadata/properties" targetNamespace="http://schemas.microsoft.com/office/2006/metadata/properties" ma:root="true" ma:fieldsID="d1e7b59d0758a458abbf9d0451dd3a19">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F990F116-B58F-4255-B05B-DA3808E0E5C6}">
  <ds:schemaRefs>
    <ds:schemaRef ds:uri="http://purl.org/dc/terms/"/>
    <ds:schemaRef ds:uri="http://schemas.microsoft.com/office/infopath/2007/PartnerControls"/>
    <ds:schemaRef ds:uri="http://schemas.microsoft.com/office/2006/documentManagement/types"/>
    <ds:schemaRef ds:uri="http://schemas.microsoft.com/office/2006/metadata/properties"/>
    <ds:schemaRef ds:uri="http://schemas.openxmlformats.org/package/2006/metadata/core-properties"/>
    <ds:schemaRef ds:uri="http://purl.org/dc/elements/1.1/"/>
    <ds:schemaRef ds:uri="http://www.w3.org/XML/1998/namespace"/>
    <ds:schemaRef ds:uri="http://purl.org/dc/dcmitype/"/>
  </ds:schemaRefs>
</ds:datastoreItem>
</file>

<file path=customXml/itemProps2.xml><?xml version="1.0" encoding="utf-8"?>
<ds:datastoreItem xmlns:ds="http://schemas.openxmlformats.org/officeDocument/2006/customXml" ds:itemID="{31B2DFC1-3343-482F-A8DA-27992E260AE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customXml/itemProps3.xml><?xml version="1.0" encoding="utf-8"?>
<ds:datastoreItem xmlns:ds="http://schemas.openxmlformats.org/officeDocument/2006/customXml" ds:itemID="{758FDAC0-319D-4A54-8D8E-1D42CB1F800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Metro Template Light 16x9</Template>
  <TotalTime>388</TotalTime>
  <Words>1165</Words>
  <Application>Microsoft Office PowerPoint</Application>
  <PresentationFormat>Произвольный</PresentationFormat>
  <Paragraphs>230</Paragraphs>
  <Slides>41</Slides>
  <Notes>4</Notes>
  <HiddenSlides>0</HiddenSlides>
  <MMClips>0</MMClips>
  <ScaleCrop>false</ScaleCrop>
  <HeadingPairs>
    <vt:vector size="6" baseType="variant">
      <vt:variant>
        <vt:lpstr>Использованные шрифты</vt:lpstr>
      </vt:variant>
      <vt:variant>
        <vt:i4>7</vt:i4>
      </vt:variant>
      <vt:variant>
        <vt:lpstr>Тема</vt:lpstr>
      </vt:variant>
      <vt:variant>
        <vt:i4>7</vt:i4>
      </vt:variant>
      <vt:variant>
        <vt:lpstr>Заголовки слайдов</vt:lpstr>
      </vt:variant>
      <vt:variant>
        <vt:i4>41</vt:i4>
      </vt:variant>
    </vt:vector>
  </HeadingPairs>
  <TitlesOfParts>
    <vt:vector size="55" baseType="lpstr">
      <vt:lpstr>Arial</vt:lpstr>
      <vt:lpstr>Calibri</vt:lpstr>
      <vt:lpstr>Courier New</vt:lpstr>
      <vt:lpstr>Segoe Light</vt:lpstr>
      <vt:lpstr>Segoe UI</vt:lpstr>
      <vt:lpstr>Segoe UI Light</vt:lpstr>
      <vt:lpstr>Wingdings</vt:lpstr>
      <vt:lpstr>Metro Template Light 16x9</vt:lpstr>
      <vt:lpstr>Metro Template Colored Titles Segoe UI 16x9</vt:lpstr>
      <vt:lpstr>1_Windows Phone</vt:lpstr>
      <vt:lpstr>DPE_Acadmic_Orange_FY13</vt:lpstr>
      <vt:lpstr>2_Windows Phone</vt:lpstr>
      <vt:lpstr>3_Windows Phone</vt:lpstr>
      <vt:lpstr>4_Windows Phone</vt:lpstr>
      <vt:lpstr>Презентация PowerPoint</vt:lpstr>
      <vt:lpstr>Презентация PowerPoint</vt:lpstr>
      <vt:lpstr>Презентация PowerPoint</vt:lpstr>
      <vt:lpstr>Презентация PowerPoint</vt:lpstr>
      <vt:lpstr>Пользователи</vt:lpstr>
      <vt:lpstr>Презентация PowerPoint</vt:lpstr>
      <vt:lpstr>Windows 8. Устройства</vt:lpstr>
      <vt:lpstr>Windows 8. Способы ввода</vt:lpstr>
      <vt:lpstr>Windows 8. Сценарии</vt:lpstr>
      <vt:lpstr>Презентация PowerPoint</vt:lpstr>
      <vt:lpstr>Контекст пользователя</vt:lpstr>
      <vt:lpstr>Windows 8. Задачи</vt:lpstr>
      <vt:lpstr>by Susan Weinschenk</vt:lpstr>
      <vt:lpstr>Презентация PowerPoint</vt:lpstr>
      <vt:lpstr>Презентация PowerPoint</vt:lpstr>
      <vt:lpstr>best@statement Мое приложение самое лучшее в своей категории для __________.</vt:lpstr>
      <vt:lpstr>Пример: Online Cinema</vt:lpstr>
      <vt:lpstr>Пример: Movie Meeting</vt:lpstr>
      <vt:lpstr>Сценарии: Movie Meeting</vt:lpstr>
      <vt:lpstr>Сценарии: Movie Meeting</vt:lpstr>
      <vt:lpstr>Сценарии: Movie Meeting</vt:lpstr>
      <vt:lpstr>Сценарии: Movie Meeting</vt:lpstr>
      <vt:lpstr>Пример: Movie Meeting</vt:lpstr>
      <vt:lpstr>Презентация PowerPoint</vt:lpstr>
      <vt:lpstr>Персонаж</vt:lpstr>
      <vt:lpstr>Презентация PowerPoint</vt:lpstr>
      <vt:lpstr>Напишите/нарисуйте историю</vt:lpstr>
      <vt:lpstr>Презентация PowerPoint</vt:lpstr>
      <vt:lpstr>О чем нужно думать</vt:lpstr>
      <vt:lpstr>Презентация PowerPoint</vt:lpstr>
      <vt:lpstr>Информационная карта</vt:lpstr>
      <vt:lpstr>Зафиксируйте ключевые точки</vt:lpstr>
      <vt:lpstr>Пример: Movie Meeting</vt:lpstr>
      <vt:lpstr>Пример: Movie Meeting</vt:lpstr>
      <vt:lpstr>Пример: Movie Meeting</vt:lpstr>
      <vt:lpstr>Пример: Movie Meeting</vt:lpstr>
      <vt:lpstr>Презентация PowerPoint</vt:lpstr>
      <vt:lpstr>Презентация PowerPoint</vt:lpstr>
      <vt:lpstr>Пример: Movie Meeting</vt:lpstr>
      <vt:lpstr>Презентация PowerPoint</vt:lpstr>
      <vt:lpstr>Презентация PowerPoint</vt:lpstr>
    </vt:vector>
  </TitlesOfParts>
  <Manager>&lt;Content Manager Name Here&gt;</Manager>
  <Company>Microsoft Corporation</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&lt;Event Name Here&gt;</dc:subject>
  <dc:creator/>
  <cp:keywords>&lt;Any Related Keywords&gt;</cp:keywords>
  <dc:description>Audience Type: Internal</dc:description>
  <cp:lastModifiedBy>Константин Кичинский</cp:lastModifiedBy>
  <cp:revision>74</cp:revision>
  <dcterms:created xsi:type="dcterms:W3CDTF">2012-01-14T00:09:53Z</dcterms:created>
  <dcterms:modified xsi:type="dcterms:W3CDTF">2013-03-27T20:31:04Z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0x01010076BDC9AB8D85574E92B3FF85DD8EEE9A</vt:lpwstr>
  </property>
  <property fmtid="{D5CDD505-2E9C-101B-9397-08002B2CF9AE}" pid="3" name="Product">
    <vt:lpwstr/>
  </property>
  <property fmtid="{D5CDD505-2E9C-101B-9397-08002B2CF9AE}" pid="4" name="Event1">
    <vt:lpwstr>217;#Unassigned|e51362f4-782c-41a8-bb7b-e0cfc8669933</vt:lpwstr>
  </property>
  <property fmtid="{D5CDD505-2E9C-101B-9397-08002B2CF9AE}" pid="5" name="Audience">
    <vt:lpwstr/>
  </property>
  <property fmtid="{D5CDD505-2E9C-101B-9397-08002B2CF9AE}" pid="6" name="VerticalIndustry">
    <vt:lpwstr/>
  </property>
  <property fmtid="{D5CDD505-2E9C-101B-9397-08002B2CF9AE}" pid="7" name="Products">
    <vt:lpwstr/>
  </property>
  <property fmtid="{D5CDD505-2E9C-101B-9397-08002B2CF9AE}" pid="8" name="Solution">
    <vt:lpwstr/>
  </property>
  <property fmtid="{D5CDD505-2E9C-101B-9397-08002B2CF9AE}" pid="9" name="AssetType">
    <vt:lpwstr>184</vt:lpwstr>
  </property>
  <property fmtid="{D5CDD505-2E9C-101B-9397-08002B2CF9AE}" pid="10" name="OrganizationalCustomerSegment">
    <vt:lpwstr/>
  </property>
  <property fmtid="{D5CDD505-2E9C-101B-9397-08002B2CF9AE}" pid="11" name="ProductArea">
    <vt:lpwstr/>
  </property>
  <property fmtid="{D5CDD505-2E9C-101B-9397-08002B2CF9AE}" pid="12" name="USBMOLanguage">
    <vt:lpwstr>159;#English|a5ff94d2-1ec6-4a3d-91b6-499704bb2bfb</vt:lpwstr>
  </property>
  <property fmtid="{D5CDD505-2E9C-101B-9397-08002B2CF9AE}" pid="13" name="IndividualCustomerSegment">
    <vt:lpwstr/>
  </property>
  <property fmtid="{D5CDD505-2E9C-101B-9397-08002B2CF9AE}" pid="14" name="Country">
    <vt:lpwstr/>
  </property>
  <property fmtid="{D5CDD505-2E9C-101B-9397-08002B2CF9AE}" pid="15" name="Locale">
    <vt:lpwstr>160;#en-us|d9a69bff-8288-4080-b994-75d8eae21b51</vt:lpwstr>
  </property>
  <property fmtid="{D5CDD505-2E9C-101B-9397-08002B2CF9AE}" pid="16" name="ElementType">
    <vt:lpwstr>172</vt:lpwstr>
  </property>
  <property fmtid="{D5CDD505-2E9C-101B-9397-08002B2CF9AE}" pid="17" name="MetadataExtractionStatus">
    <vt:lpwstr>Metadata ExtractedSuccessfully</vt:lpwstr>
  </property>
  <property fmtid="{D5CDD505-2E9C-101B-9397-08002B2CF9AE}" pid="18" name="IsMyDocuments">
    <vt:bool>true</vt:bool>
  </property>
</Properties>
</file>