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5.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6.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7.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8.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theme/theme9.xml" ContentType="application/vnd.openxmlformats-officedocument.theme+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1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theme/theme11.xml" ContentType="application/vnd.openxmlformats-officedocument.theme+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12.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theme/theme13.xml" ContentType="application/vnd.openxmlformats-officedocument.theme+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theme/theme14.xml" ContentType="application/vnd.openxmlformats-officedocument.theme+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theme/theme15.xml" ContentType="application/vnd.openxmlformats-officedocument.theme+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16.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theme/theme17.xml" ContentType="application/vnd.openxmlformats-officedocument.theme+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theme/theme18.xml" ContentType="application/vnd.openxmlformats-officedocument.theme+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theme/theme19.xml" ContentType="application/vnd.openxmlformats-officedocument.theme+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theme/theme20.xml" ContentType="application/vnd.openxmlformats-officedocument.theme+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01" r:id="rId5"/>
    <p:sldMasterId id="2147484114" r:id="rId6"/>
    <p:sldMasterId id="2147484215" r:id="rId7"/>
    <p:sldMasterId id="2147484242" r:id="rId8"/>
    <p:sldMasterId id="2147484283" r:id="rId9"/>
    <p:sldMasterId id="2147484301" r:id="rId10"/>
    <p:sldMasterId id="2147484317" r:id="rId11"/>
    <p:sldMasterId id="2147484340" r:id="rId12"/>
    <p:sldMasterId id="2147484390" r:id="rId13"/>
    <p:sldMasterId id="2147484418" r:id="rId14"/>
    <p:sldMasterId id="2147484445" r:id="rId15"/>
    <p:sldMasterId id="2147484465" r:id="rId16"/>
    <p:sldMasterId id="2147484475" r:id="rId17"/>
    <p:sldMasterId id="2147484503" r:id="rId18"/>
    <p:sldMasterId id="2147484519" r:id="rId19"/>
    <p:sldMasterId id="2147484541" r:id="rId20"/>
    <p:sldMasterId id="2147484552" r:id="rId21"/>
    <p:sldMasterId id="2147484594" r:id="rId22"/>
    <p:sldMasterId id="2147484623" r:id="rId23"/>
    <p:sldMasterId id="2147484640" r:id="rId24"/>
  </p:sldMasterIdLst>
  <p:notesMasterIdLst>
    <p:notesMasterId r:id="rId27"/>
  </p:notesMasterIdLst>
  <p:handoutMasterIdLst>
    <p:handoutMasterId r:id="rId28"/>
  </p:handoutMasterIdLst>
  <p:sldIdLst>
    <p:sldId id="983" r:id="rId25"/>
    <p:sldId id="984" r:id="rId26"/>
  </p:sldIdLst>
  <p:sldSz cx="12188825" cy="6858000"/>
  <p:notesSz cx="6858000" cy="9144000"/>
  <p:defaultText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3">
          <p15:clr>
            <a:srgbClr val="A4A3A4"/>
          </p15:clr>
        </p15:guide>
        <p15:guide id="2" orient="horz" pos="4176">
          <p15:clr>
            <a:srgbClr val="A4A3A4"/>
          </p15:clr>
        </p15:guide>
        <p15:guide id="3" orient="horz" pos="739">
          <p15:clr>
            <a:srgbClr val="A4A3A4"/>
          </p15:clr>
        </p15:guide>
        <p15:guide id="4" pos="329">
          <p15:clr>
            <a:srgbClr val="A4A3A4"/>
          </p15:clr>
        </p15:guide>
        <p15:guide id="5" pos="7347">
          <p15:clr>
            <a:srgbClr val="A4A3A4"/>
          </p15:clr>
        </p15:guide>
        <p15:guide id="6" pos="383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i" initials="a" lastIdx="1" clrIdx="0"/>
  <p:cmAuthor id="1" name="Kraig Brockschmidt" initials="KB" lastIdx="6" clrIdx="1"/>
  <p:cmAuthor id="2" name="Chris Mayo" initials="CM"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C6CD"/>
    <a:srgbClr val="000000"/>
    <a:srgbClr val="6A9A00"/>
    <a:srgbClr val="C7C7C7"/>
    <a:srgbClr val="FFFFFF"/>
    <a:srgbClr val="CDE0E9"/>
    <a:srgbClr val="57B1FB"/>
    <a:srgbClr val="99C1D3"/>
    <a:srgbClr val="8DB9CD"/>
    <a:srgbClr val="427D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80" autoAdjust="0"/>
    <p:restoredTop sz="89731" autoAdjust="0"/>
  </p:normalViewPr>
  <p:slideViewPr>
    <p:cSldViewPr snapToGrid="0" snapToObjects="1">
      <p:cViewPr varScale="1">
        <p:scale>
          <a:sx n="67" d="100"/>
          <a:sy n="67" d="100"/>
        </p:scale>
        <p:origin x="576" y="60"/>
      </p:cViewPr>
      <p:guideLst>
        <p:guide orient="horz" pos="143"/>
        <p:guide orient="horz" pos="4176"/>
        <p:guide orient="horz" pos="739"/>
        <p:guide pos="329"/>
        <p:guide pos="7347"/>
        <p:guide pos="383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snapToObjects="1" showGuides="1">
      <p:cViewPr varScale="1">
        <p:scale>
          <a:sx n="83" d="100"/>
          <a:sy n="83" d="100"/>
        </p:scale>
        <p:origin x="-382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2.xml"/><Relationship Id="rId3" Type="http://schemas.openxmlformats.org/officeDocument/2006/relationships/customXml" Target="../customXml/item3.xml"/><Relationship Id="rId21" Type="http://schemas.openxmlformats.org/officeDocument/2006/relationships/slideMaster" Target="slideMasters/slideMaster18.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Master" Target="slideMasters/slideMaster17.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t>4/10/2013</a:t>
            </a:fld>
            <a:endParaRPr lang="en-US"/>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t>‹#›</a:t>
            </a:fld>
            <a:endParaRPr lang="en-US"/>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1B1278-D92B-4AF3-A9C1-71DD298190CE}" type="datetimeFigureOut">
              <a:rPr lang="en-US" smtClean="0"/>
              <a:t>4/10/2013</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vl1pPr>
          </a:lstStyle>
          <a:p>
            <a:fld id="{B4008EB6-D09E-4580-8CD6-DDB14511944F}" type="slidenum">
              <a:rPr lang="en-US" smtClean="0"/>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25" rtl="0" eaLnBrk="1" latinLnBrk="0" hangingPunct="1">
      <a:lnSpc>
        <a:spcPct val="90000"/>
      </a:lnSpc>
      <a:spcAft>
        <a:spcPts val="333"/>
      </a:spcAft>
      <a:defRPr sz="900" kern="1200">
        <a:solidFill>
          <a:schemeClr val="tx1"/>
        </a:solidFill>
        <a:latin typeface="Segoe UI Light" pitchFamily="34" charset="0"/>
        <a:ea typeface="+mn-ea"/>
        <a:cs typeface="+mn-cs"/>
      </a:defRPr>
    </a:lvl1pPr>
    <a:lvl2pPr marL="212972" indent="-105824"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2pPr>
    <a:lvl3pPr marL="328056" indent="-115085"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3pPr>
    <a:lvl4pPr marL="482826" indent="-146832"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4pPr>
    <a:lvl5pPr marL="615107" indent="-115085"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5pPr>
    <a:lvl6pPr marL="2285813" algn="l" defTabSz="914325" rtl="0" eaLnBrk="1" latinLnBrk="0" hangingPunct="1">
      <a:defRPr sz="1200" kern="1200">
        <a:solidFill>
          <a:schemeClr val="tx1"/>
        </a:solidFill>
        <a:latin typeface="+mn-lt"/>
        <a:ea typeface="+mn-ea"/>
        <a:cs typeface="+mn-cs"/>
      </a:defRPr>
    </a:lvl6pPr>
    <a:lvl7pPr marL="2742976" algn="l" defTabSz="914325" rtl="0" eaLnBrk="1" latinLnBrk="0" hangingPunct="1">
      <a:defRPr sz="1200" kern="1200">
        <a:solidFill>
          <a:schemeClr val="tx1"/>
        </a:solidFill>
        <a:latin typeface="+mn-lt"/>
        <a:ea typeface="+mn-ea"/>
        <a:cs typeface="+mn-cs"/>
      </a:defRPr>
    </a:lvl7pPr>
    <a:lvl8pPr marL="3200139" algn="l" defTabSz="914325" rtl="0" eaLnBrk="1" latinLnBrk="0" hangingPunct="1">
      <a:defRPr sz="1200" kern="1200">
        <a:solidFill>
          <a:schemeClr val="tx1"/>
        </a:solidFill>
        <a:latin typeface="+mn-lt"/>
        <a:ea typeface="+mn-ea"/>
        <a:cs typeface="+mn-cs"/>
      </a:defRPr>
    </a:lvl8pPr>
    <a:lvl9pPr marL="3657301" algn="l" defTabSz="914325"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9.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9.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9.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9.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9.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0.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0.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1.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11.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2.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4.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5.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6.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7.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8.xml"/></Relationships>
</file>

<file path=ppt/slideLayouts/_rels/slideLayout30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8.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8.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8.xml"/></Relationships>
</file>

<file path=ppt/slideLayouts/_rels/slideLayout3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8.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8.xml"/></Relationships>
</file>

<file path=ppt/slideLayouts/_rels/slideLayout3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8.xml"/></Relationships>
</file>

<file path=ppt/slideLayouts/_rels/slideLayout3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9.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9.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9.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0"/>
            <a:ext cx="10237787" cy="923329"/>
          </a:xfrm>
        </p:spPr>
        <p:txBody>
          <a:bodyPr anchor="b" anchorCtr="0"/>
          <a:lstStyle>
            <a:lvl1pPr>
              <a:defRPr sz="6700"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6"/>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7"/>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1" y="-160540"/>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7"/>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4"/>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3"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7"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2" y="5410282"/>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745642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998797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1"/>
            <a:ext cx="11149013" cy="5181601"/>
          </a:xfrm>
          <a:prstGeom prst="rect">
            <a:avLst/>
          </a:prstGeom>
        </p:spPr>
        <p:txBody>
          <a:bodyPr/>
          <a:lstStyle>
            <a:lvl1pPr marL="284118" indent="-284118">
              <a:buFont typeface="Wingdings" pitchFamily="2" charset="2"/>
              <a:buChar char=""/>
              <a:defRPr sz="3999">
                <a:latin typeface="+mn-lt"/>
              </a:defRPr>
            </a:lvl1pPr>
            <a:lvl2pPr marL="517444" indent="-233327">
              <a:buFont typeface="Wingdings" pitchFamily="2" charset="2"/>
              <a:buChar char=""/>
              <a:defRPr>
                <a:latin typeface="+mn-lt"/>
              </a:defRPr>
            </a:lvl2pPr>
            <a:lvl3pPr marL="741245" indent="-223803">
              <a:buFont typeface="Wingdings" pitchFamily="2" charset="2"/>
              <a:buChar char=""/>
              <a:tabLst/>
              <a:defRPr>
                <a:latin typeface="+mn-lt"/>
              </a:defRPr>
            </a:lvl3pPr>
            <a:lvl4pPr marL="914254" indent="-173011">
              <a:buFont typeface="Wingdings" pitchFamily="2" charset="2"/>
              <a:buChar char=""/>
              <a:defRPr>
                <a:latin typeface="+mn-lt"/>
              </a:defRPr>
            </a:lvl4pPr>
            <a:lvl5pPr marL="1087265" indent="-173011">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49851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38"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15650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38"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76961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054" indent="-292054">
              <a:spcBef>
                <a:spcPts val="1200"/>
              </a:spcBef>
              <a:buClr>
                <a:schemeClr val="tx1"/>
              </a:buClr>
              <a:buFont typeface="Wingdings" pitchFamily="2" charset="2"/>
              <a:buChar char=""/>
              <a:defRPr>
                <a:solidFill>
                  <a:schemeClr val="bg1">
                    <a:lumMod val="75000"/>
                    <a:lumOff val="25000"/>
                  </a:schemeClr>
                </a:solidFill>
              </a:defRPr>
            </a:lvl1pPr>
            <a:lvl2pPr marL="520618" indent="-228564">
              <a:defRPr sz="2000">
                <a:solidFill>
                  <a:schemeClr val="bg1">
                    <a:lumMod val="75000"/>
                    <a:lumOff val="25000"/>
                  </a:schemeClr>
                </a:solidFill>
              </a:defRPr>
            </a:lvl2pPr>
            <a:lvl3pPr marL="685693" indent="-165075">
              <a:tabLst/>
              <a:defRPr sz="2000">
                <a:solidFill>
                  <a:schemeClr val="bg1">
                    <a:lumMod val="75000"/>
                    <a:lumOff val="25000"/>
                  </a:schemeClr>
                </a:solidFill>
              </a:defRPr>
            </a:lvl3pPr>
            <a:lvl4pPr marL="863463" indent="-177773">
              <a:defRPr>
                <a:solidFill>
                  <a:schemeClr val="bg1">
                    <a:lumMod val="75000"/>
                    <a:lumOff val="25000"/>
                  </a:schemeClr>
                </a:solidFill>
              </a:defRPr>
            </a:lvl4pPr>
            <a:lvl5pPr marL="1028537" indent="-165075">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671" indent="-339671">
              <a:spcBef>
                <a:spcPts val="1200"/>
              </a:spcBef>
              <a:buFont typeface="Wingdings" pitchFamily="2" charset="2"/>
              <a:buChar char=""/>
              <a:defRPr lang="en-US" sz="3599" kern="1200" spc="-71" baseline="0" dirty="0" smtClean="0">
                <a:solidFill>
                  <a:schemeClr val="bg1">
                    <a:lumMod val="75000"/>
                    <a:lumOff val="25000"/>
                  </a:schemeClr>
                </a:solidFill>
                <a:latin typeface="+mj-lt"/>
                <a:ea typeface="+mn-ea"/>
                <a:cs typeface="+mn-cs"/>
              </a:defRPr>
            </a:lvl1pPr>
            <a:lvl2pPr marL="634900" indent="-342845">
              <a:defRPr lang="en-US" sz="2000" kern="1200" spc="0" baseline="0" dirty="0" smtClean="0">
                <a:solidFill>
                  <a:schemeClr val="bg1">
                    <a:lumMod val="75000"/>
                    <a:lumOff val="25000"/>
                  </a:schemeClr>
                </a:solidFill>
                <a:latin typeface="+mn-lt"/>
                <a:ea typeface="+mn-ea"/>
                <a:cs typeface="+mn-cs"/>
              </a:defRPr>
            </a:lvl2pPr>
            <a:lvl3pPr marL="863463" indent="-342845">
              <a:defRPr lang="en-US" sz="2000" kern="1200" spc="0" baseline="0" dirty="0" smtClean="0">
                <a:solidFill>
                  <a:schemeClr val="bg1">
                    <a:lumMod val="75000"/>
                    <a:lumOff val="25000"/>
                  </a:schemeClr>
                </a:solidFill>
                <a:latin typeface="+mn-lt"/>
                <a:ea typeface="+mn-ea"/>
                <a:cs typeface="+mn-cs"/>
              </a:defRPr>
            </a:lvl3pPr>
            <a:lvl4pPr marL="1028537" indent="-342845">
              <a:defRPr lang="en-US" sz="2000" kern="1200" spc="0" baseline="0" dirty="0" smtClean="0">
                <a:solidFill>
                  <a:schemeClr val="bg1">
                    <a:lumMod val="75000"/>
                    <a:lumOff val="25000"/>
                  </a:schemeClr>
                </a:solidFill>
                <a:latin typeface="+mn-lt"/>
                <a:ea typeface="+mn-ea"/>
                <a:cs typeface="+mn-cs"/>
              </a:defRPr>
            </a:lvl4pPr>
            <a:lvl5pPr marL="1206309" indent="-342845">
              <a:defRPr lang="en-US" sz="2000" kern="1200" spc="0" baseline="0" dirty="0">
                <a:solidFill>
                  <a:schemeClr val="bg1">
                    <a:lumMod val="75000"/>
                    <a:lumOff val="25000"/>
                  </a:schemeClr>
                </a:solidFill>
                <a:latin typeface="+mn-lt"/>
                <a:ea typeface="+mn-ea"/>
                <a:cs typeface="+mn-cs"/>
              </a:defRPr>
            </a:lvl5pPr>
          </a:lstStyle>
          <a:p>
            <a:pPr marL="292054" marR="0" lvl="0"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054" marR="0" lvl="1"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054" marR="0" lvl="2"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054" marR="0" lvl="3"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054" marR="0" lvl="4"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1772546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27"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solidFill>
                  <a:schemeClr val="bg1">
                    <a:lumMod val="75000"/>
                    <a:lumOff val="25000"/>
                  </a:schemeClr>
                </a:solidFill>
                <a:latin typeface="+mn-lt"/>
                <a:ea typeface="+mn-ea"/>
                <a:cs typeface="+mn-cs"/>
              </a:defRPr>
            </a:lvl1pPr>
            <a:lvl2pPr marL="3175"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327"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301"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280"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4284870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736140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977899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912209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648276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553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751775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2"/>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199">
                <a:gradFill>
                  <a:gsLst>
                    <a:gs pos="1250">
                      <a:srgbClr val="000000"/>
                    </a:gs>
                    <a:gs pos="100000">
                      <a:srgbClr val="000000"/>
                    </a:gs>
                  </a:gsLst>
                  <a:lin ang="5400000" scaled="0"/>
                </a:gradFill>
                <a:latin typeface="Consolas" pitchFamily="49" charset="0"/>
                <a:cs typeface="Consolas" pitchFamily="49" charset="0"/>
              </a:defRPr>
            </a:lvl1pPr>
            <a:lvl2pPr marL="339671" indent="0">
              <a:buNone/>
              <a:defRPr>
                <a:gradFill>
                  <a:gsLst>
                    <a:gs pos="1250">
                      <a:srgbClr val="000000"/>
                    </a:gs>
                    <a:gs pos="100000">
                      <a:srgbClr val="000000"/>
                    </a:gs>
                  </a:gsLst>
                  <a:lin ang="5400000" scaled="0"/>
                </a:gradFill>
                <a:latin typeface="Consolas" pitchFamily="49" charset="0"/>
                <a:cs typeface="Consolas" pitchFamily="49" charset="0"/>
              </a:defRPr>
            </a:lvl2pPr>
            <a:lvl3pPr marL="572997" indent="0">
              <a:buNone/>
              <a:defRPr>
                <a:gradFill>
                  <a:gsLst>
                    <a:gs pos="1250">
                      <a:srgbClr val="000000"/>
                    </a:gs>
                    <a:gs pos="100000">
                      <a:srgbClr val="000000"/>
                    </a:gs>
                  </a:gsLst>
                  <a:lin ang="5400000" scaled="0"/>
                </a:gradFill>
                <a:latin typeface="Consolas" pitchFamily="49" charset="0"/>
                <a:cs typeface="Consolas" pitchFamily="49" charset="0"/>
              </a:defRPr>
            </a:lvl3pPr>
            <a:lvl4pPr marL="798387"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125"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1415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8212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45" indent="-34284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49"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54"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818"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382"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14306" tIns="57152" rIns="114306" bIns="57152"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834231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33" name="Rectangle 32"/>
          <p:cNvSpPr/>
          <p:nvPr userDrawn="1"/>
        </p:nvSpPr>
        <p:spPr bwMode="auto">
          <a:xfrm>
            <a:off x="9847979" y="-160540"/>
            <a:ext cx="1828800" cy="1828800"/>
          </a:xfrm>
          <a:prstGeom prst="rect">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userDrawn="1"/>
        </p:nvSpPr>
        <p:spPr bwMode="auto">
          <a:xfrm>
            <a:off x="9262519" y="1298578"/>
            <a:ext cx="1170916" cy="1170916"/>
          </a:xfrm>
          <a:prstGeom prst="rect">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9262522" y="-160539"/>
            <a:ext cx="875009" cy="875011"/>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userDrawn="1"/>
        </p:nvSpPr>
        <p:spPr bwMode="auto">
          <a:xfrm>
            <a:off x="8219107" y="1423060"/>
            <a:ext cx="665432" cy="665432"/>
          </a:xfrm>
          <a:prstGeom prst="rect">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7" name="Rectangle 36"/>
          <p:cNvSpPr/>
          <p:nvPr userDrawn="1"/>
        </p:nvSpPr>
        <p:spPr bwMode="auto">
          <a:xfrm>
            <a:off x="9262519" y="5753558"/>
            <a:ext cx="1170916" cy="1170916"/>
          </a:xfrm>
          <a:prstGeom prst="rect">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p:cNvSpPr/>
          <p:nvPr userDrawn="1"/>
        </p:nvSpPr>
        <p:spPr bwMode="auto">
          <a:xfrm>
            <a:off x="10527822" y="5081417"/>
            <a:ext cx="773912" cy="773912"/>
          </a:xfrm>
          <a:prstGeom prst="rect">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userDrawn="1"/>
        </p:nvSpPr>
        <p:spPr bwMode="auto">
          <a:xfrm>
            <a:off x="11216481" y="5610291"/>
            <a:ext cx="316712" cy="316712"/>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userDrawn="1"/>
        </p:nvSpPr>
        <p:spPr bwMode="auto">
          <a:xfrm>
            <a:off x="10622882" y="6339015"/>
            <a:ext cx="2361286" cy="2361287"/>
          </a:xfrm>
          <a:prstGeom prst="rect">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681947" y="442111"/>
            <a:ext cx="1255574" cy="1255575"/>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userDrawn="1"/>
        </p:nvSpPr>
        <p:spPr bwMode="auto">
          <a:xfrm>
            <a:off x="1866444" y="-160540"/>
            <a:ext cx="513190" cy="513191"/>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userDrawn="1"/>
        </p:nvSpPr>
        <p:spPr bwMode="auto">
          <a:xfrm>
            <a:off x="11749868" y="1234417"/>
            <a:ext cx="244474" cy="244475"/>
          </a:xfrm>
          <a:prstGeom prst="rect">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4" name="Rectangle 43"/>
          <p:cNvSpPr/>
          <p:nvPr userDrawn="1"/>
        </p:nvSpPr>
        <p:spPr bwMode="auto">
          <a:xfrm>
            <a:off x="5824555" y="1918421"/>
            <a:ext cx="875009" cy="875011"/>
          </a:xfrm>
          <a:prstGeom prst="rect">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p:cNvSpPr/>
          <p:nvPr userDrawn="1"/>
        </p:nvSpPr>
        <p:spPr bwMode="auto">
          <a:xfrm>
            <a:off x="4973453" y="5410283"/>
            <a:ext cx="603404" cy="603404"/>
          </a:xfrm>
          <a:prstGeom prst="rect">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 name="Rectangle 45"/>
          <p:cNvSpPr/>
          <p:nvPr userDrawn="1"/>
        </p:nvSpPr>
        <p:spPr bwMode="auto">
          <a:xfrm>
            <a:off x="5629432" y="4681875"/>
            <a:ext cx="1030108" cy="1030108"/>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978694" y="2183412"/>
            <a:ext cx="10237787" cy="923329"/>
          </a:xfrm>
        </p:spPr>
        <p:txBody>
          <a:bodyPr anchor="b" anchorCtr="0"/>
          <a:lstStyle>
            <a:lvl1pPr>
              <a:defRPr sz="6665" spc="-151" baseline="0">
                <a:solidFill>
                  <a:schemeClr val="bg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7"/>
            <a:ext cx="10237787" cy="498599"/>
          </a:xfrm>
        </p:spPr>
        <p:txBody>
          <a:bodyPr>
            <a:noAutofit/>
          </a:bodyPr>
          <a:lstStyle>
            <a:lvl1pPr marL="0" indent="0">
              <a:spcBef>
                <a:spcPts val="0"/>
              </a:spcBef>
              <a:buNone/>
              <a:defRPr spc="-71" baseline="0">
                <a:solidFill>
                  <a:schemeClr val="tx2">
                    <a:lumMod val="20000"/>
                    <a:lumOff val="80000"/>
                    <a:alpha val="99000"/>
                  </a:schemeClr>
                </a:soli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30293409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17" name="Oval 16"/>
          <p:cNvSpPr/>
          <p:nvPr userDrawn="1"/>
        </p:nvSpPr>
        <p:spPr bwMode="auto">
          <a:xfrm>
            <a:off x="10202423" y="-383423"/>
            <a:ext cx="1828800" cy="1828800"/>
          </a:xfrm>
          <a:prstGeom prst="ellipse">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p:cNvSpPr/>
          <p:nvPr userDrawn="1"/>
        </p:nvSpPr>
        <p:spPr bwMode="auto">
          <a:xfrm>
            <a:off x="9616963" y="1075695"/>
            <a:ext cx="1170916" cy="1170916"/>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p:cNvSpPr/>
          <p:nvPr userDrawn="1"/>
        </p:nvSpPr>
        <p:spPr bwMode="auto">
          <a:xfrm>
            <a:off x="9616963" y="-383423"/>
            <a:ext cx="875009" cy="875011"/>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p:cNvSpPr/>
          <p:nvPr userDrawn="1"/>
        </p:nvSpPr>
        <p:spPr bwMode="auto">
          <a:xfrm>
            <a:off x="8573549" y="1200179"/>
            <a:ext cx="665432" cy="665432"/>
          </a:xfrm>
          <a:prstGeom prst="ellipse">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p:cNvSpPr/>
          <p:nvPr userDrawn="1"/>
        </p:nvSpPr>
        <p:spPr bwMode="auto">
          <a:xfrm>
            <a:off x="9490215" y="5499903"/>
            <a:ext cx="1170916" cy="1170916"/>
          </a:xfrm>
          <a:prstGeom prst="ellipse">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p:cNvSpPr/>
          <p:nvPr userDrawn="1"/>
        </p:nvSpPr>
        <p:spPr bwMode="auto">
          <a:xfrm>
            <a:off x="10755519" y="4827763"/>
            <a:ext cx="773912" cy="773912"/>
          </a:xfrm>
          <a:prstGeom prst="ellipse">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p:cNvSpPr/>
          <p:nvPr userDrawn="1"/>
        </p:nvSpPr>
        <p:spPr bwMode="auto">
          <a:xfrm>
            <a:off x="11444176" y="5356636"/>
            <a:ext cx="316712" cy="316712"/>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Oval 23"/>
          <p:cNvSpPr/>
          <p:nvPr userDrawn="1"/>
        </p:nvSpPr>
        <p:spPr bwMode="auto">
          <a:xfrm>
            <a:off x="10850578" y="6085361"/>
            <a:ext cx="2361286" cy="2361287"/>
          </a:xfrm>
          <a:prstGeom prst="ellipse">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userDrawn="1"/>
        </p:nvSpPr>
        <p:spPr bwMode="auto">
          <a:xfrm>
            <a:off x="1503469" y="1115603"/>
            <a:ext cx="1255574" cy="1255575"/>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Oval 25"/>
          <p:cNvSpPr/>
          <p:nvPr userDrawn="1"/>
        </p:nvSpPr>
        <p:spPr bwMode="auto">
          <a:xfrm>
            <a:off x="2687963" y="512954"/>
            <a:ext cx="513190" cy="513191"/>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Oval 26"/>
          <p:cNvSpPr/>
          <p:nvPr userDrawn="1"/>
        </p:nvSpPr>
        <p:spPr bwMode="auto">
          <a:xfrm>
            <a:off x="12104310" y="1011537"/>
            <a:ext cx="244474" cy="244475"/>
          </a:xfrm>
          <a:prstGeom prst="ellipse">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Oval 27"/>
          <p:cNvSpPr/>
          <p:nvPr userDrawn="1"/>
        </p:nvSpPr>
        <p:spPr bwMode="auto">
          <a:xfrm>
            <a:off x="11156213" y="1879033"/>
            <a:ext cx="875009" cy="875011"/>
          </a:xfrm>
          <a:prstGeom prst="ellipse">
            <a:avLst/>
          </a:prstGeom>
          <a:noFill/>
          <a:ln w="9525"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Oval 28"/>
          <p:cNvSpPr/>
          <p:nvPr userDrawn="1"/>
        </p:nvSpPr>
        <p:spPr bwMode="auto">
          <a:xfrm>
            <a:off x="4973453" y="5410283"/>
            <a:ext cx="603404" cy="603404"/>
          </a:xfrm>
          <a:prstGeom prst="ellipse">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Oval 29"/>
          <p:cNvSpPr/>
          <p:nvPr userDrawn="1"/>
        </p:nvSpPr>
        <p:spPr bwMode="auto">
          <a:xfrm>
            <a:off x="5629432" y="4681875"/>
            <a:ext cx="1030108" cy="1030108"/>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519113" y="2967338"/>
            <a:ext cx="11149013" cy="923329"/>
          </a:xfrm>
        </p:spPr>
        <p:txBody>
          <a:bodyPr anchor="ctr" anchorCtr="0"/>
          <a:lstStyle>
            <a:lvl1pPr>
              <a:defRPr sz="66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3686805341"/>
      </p:ext>
    </p:extLst>
  </p:cSld>
  <p:clrMapOvr>
    <a:masterClrMapping/>
  </p:clrMapOvr>
  <p:transition>
    <p:fade/>
  </p:transition>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1088561272"/>
      </p:ext>
    </p:extLst>
  </p:cSld>
  <p:clrMapOvr>
    <a:masterClrMapping/>
  </p:clrMapOvr>
  <p:transition>
    <p:fade/>
  </p:transition>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21" name="Teardrop 20"/>
          <p:cNvSpPr/>
          <p:nvPr userDrawn="1"/>
        </p:nvSpPr>
        <p:spPr bwMode="auto">
          <a:xfrm>
            <a:off x="9847979" y="-160540"/>
            <a:ext cx="1828800" cy="1828800"/>
          </a:xfrm>
          <a:prstGeom prst="teardrop">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Teardrop 21"/>
          <p:cNvSpPr/>
          <p:nvPr userDrawn="1"/>
        </p:nvSpPr>
        <p:spPr bwMode="auto">
          <a:xfrm>
            <a:off x="9262519" y="1298578"/>
            <a:ext cx="1170916" cy="1170916"/>
          </a:xfrm>
          <a:prstGeom prst="teardrop">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Teardrop 22"/>
          <p:cNvSpPr/>
          <p:nvPr userDrawn="1"/>
        </p:nvSpPr>
        <p:spPr bwMode="auto">
          <a:xfrm>
            <a:off x="9262522" y="-160539"/>
            <a:ext cx="875009" cy="875011"/>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Teardrop 23"/>
          <p:cNvSpPr/>
          <p:nvPr userDrawn="1"/>
        </p:nvSpPr>
        <p:spPr bwMode="auto">
          <a:xfrm>
            <a:off x="8219107" y="1423060"/>
            <a:ext cx="665432" cy="665432"/>
          </a:xfrm>
          <a:prstGeom prst="teardrop">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Teardrop 24"/>
          <p:cNvSpPr/>
          <p:nvPr userDrawn="1"/>
        </p:nvSpPr>
        <p:spPr bwMode="auto">
          <a:xfrm>
            <a:off x="9262519" y="5753558"/>
            <a:ext cx="1170916" cy="1170916"/>
          </a:xfrm>
          <a:prstGeom prst="teardrop">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Teardrop 25"/>
          <p:cNvSpPr/>
          <p:nvPr userDrawn="1"/>
        </p:nvSpPr>
        <p:spPr bwMode="auto">
          <a:xfrm>
            <a:off x="10527822" y="5081417"/>
            <a:ext cx="773912" cy="773912"/>
          </a:xfrm>
          <a:prstGeom prst="teardrop">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Teardrop 26"/>
          <p:cNvSpPr/>
          <p:nvPr userDrawn="1"/>
        </p:nvSpPr>
        <p:spPr bwMode="auto">
          <a:xfrm>
            <a:off x="11216481" y="5610291"/>
            <a:ext cx="316712" cy="316712"/>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Teardrop 27"/>
          <p:cNvSpPr/>
          <p:nvPr userDrawn="1"/>
        </p:nvSpPr>
        <p:spPr bwMode="auto">
          <a:xfrm>
            <a:off x="10622882" y="6339015"/>
            <a:ext cx="2361286" cy="2361287"/>
          </a:xfrm>
          <a:prstGeom prst="teardrop">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Teardrop 28"/>
          <p:cNvSpPr/>
          <p:nvPr userDrawn="1"/>
        </p:nvSpPr>
        <p:spPr bwMode="auto">
          <a:xfrm>
            <a:off x="681947" y="442111"/>
            <a:ext cx="1255574" cy="1255575"/>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Teardrop 29"/>
          <p:cNvSpPr/>
          <p:nvPr userDrawn="1"/>
        </p:nvSpPr>
        <p:spPr bwMode="auto">
          <a:xfrm>
            <a:off x="1866444" y="-160540"/>
            <a:ext cx="513190" cy="513191"/>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Teardrop 30"/>
          <p:cNvSpPr/>
          <p:nvPr userDrawn="1"/>
        </p:nvSpPr>
        <p:spPr bwMode="auto">
          <a:xfrm>
            <a:off x="11749868" y="1234417"/>
            <a:ext cx="244474" cy="244475"/>
          </a:xfrm>
          <a:prstGeom prst="teardrop">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2" name="Teardrop 31"/>
          <p:cNvSpPr/>
          <p:nvPr userDrawn="1"/>
        </p:nvSpPr>
        <p:spPr bwMode="auto">
          <a:xfrm>
            <a:off x="5824555" y="1918421"/>
            <a:ext cx="875009" cy="875011"/>
          </a:xfrm>
          <a:prstGeom prst="teardrop">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3" name="Teardrop 32"/>
          <p:cNvSpPr/>
          <p:nvPr userDrawn="1"/>
        </p:nvSpPr>
        <p:spPr bwMode="auto">
          <a:xfrm>
            <a:off x="4973453" y="5410283"/>
            <a:ext cx="603404" cy="603404"/>
          </a:xfrm>
          <a:prstGeom prst="teardrop">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Teardrop 33"/>
          <p:cNvSpPr/>
          <p:nvPr userDrawn="1"/>
        </p:nvSpPr>
        <p:spPr bwMode="auto">
          <a:xfrm>
            <a:off x="5629432" y="4681875"/>
            <a:ext cx="1030108" cy="1030108"/>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2"/>
            <a:ext cx="10237787" cy="461665"/>
          </a:xfrm>
        </p:spPr>
        <p:txBody>
          <a:bodyPr>
            <a:noAutofit/>
          </a:bodyPr>
          <a:lstStyle>
            <a:lvl1pPr marL="0" indent="0" algn="l">
              <a:lnSpc>
                <a:spcPct val="90000"/>
              </a:lnSpc>
              <a:spcBef>
                <a:spcPts val="0"/>
              </a:spcBef>
              <a:buNone/>
              <a:defRPr lang="en-US" sz="3599" kern="1200" spc="-71" baseline="0" dirty="0">
                <a:solidFill>
                  <a:schemeClr val="bg1">
                    <a:alpha val="99000"/>
                  </a:schemeClr>
                </a:solidFill>
                <a:latin typeface="+mj-lt"/>
                <a:ea typeface="+mn-ea"/>
                <a:cs typeface="+mn-cs"/>
              </a:defRPr>
            </a:lvl1pPr>
            <a:lvl2pPr marL="457110" indent="0" algn="ctr">
              <a:buNone/>
              <a:defRPr>
                <a:solidFill>
                  <a:schemeClr val="tx1">
                    <a:tint val="75000"/>
                  </a:schemeClr>
                </a:solidFill>
              </a:defRPr>
            </a:lvl2pPr>
            <a:lvl3pPr marL="914218" indent="0" algn="ctr">
              <a:buNone/>
              <a:defRPr>
                <a:solidFill>
                  <a:schemeClr val="tx1">
                    <a:tint val="75000"/>
                  </a:schemeClr>
                </a:solidFill>
              </a:defRPr>
            </a:lvl3pPr>
            <a:lvl4pPr marL="1371328" indent="0" algn="ctr">
              <a:buNone/>
              <a:defRPr>
                <a:solidFill>
                  <a:schemeClr val="tx1">
                    <a:tint val="75000"/>
                  </a:schemeClr>
                </a:solidFill>
              </a:defRPr>
            </a:lvl4pPr>
            <a:lvl5pPr marL="1828437" indent="0" algn="ctr">
              <a:buNone/>
              <a:defRPr>
                <a:solidFill>
                  <a:schemeClr val="tx1">
                    <a:tint val="75000"/>
                  </a:schemeClr>
                </a:solidFill>
              </a:defRPr>
            </a:lvl5pPr>
            <a:lvl6pPr marL="2285546" indent="0" algn="ctr">
              <a:buNone/>
              <a:defRPr>
                <a:solidFill>
                  <a:schemeClr val="tx1">
                    <a:tint val="75000"/>
                  </a:schemeClr>
                </a:solidFill>
              </a:defRPr>
            </a:lvl6pPr>
            <a:lvl7pPr marL="2742655" indent="0" algn="ctr">
              <a:buNone/>
              <a:defRPr>
                <a:solidFill>
                  <a:schemeClr val="tx1">
                    <a:tint val="75000"/>
                  </a:schemeClr>
                </a:solidFill>
              </a:defRPr>
            </a:lvl7pPr>
            <a:lvl8pPr marL="3199765" indent="0" algn="ctr">
              <a:buNone/>
              <a:defRPr>
                <a:solidFill>
                  <a:schemeClr val="tx1">
                    <a:tint val="75000"/>
                  </a:schemeClr>
                </a:solidFill>
              </a:defRPr>
            </a:lvl8pPr>
            <a:lvl9pPr marL="3656874" indent="0" algn="ctr">
              <a:buNone/>
              <a:defRPr>
                <a:solidFill>
                  <a:schemeClr val="tx1">
                    <a:tint val="75000"/>
                  </a:schemeClr>
                </a:solidFill>
              </a:defRPr>
            </a:lvl9pPr>
          </a:lstStyle>
          <a:p>
            <a:pPr marL="0" marR="0" lvl="0" indent="0" algn="l" defTabSz="914218"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20000"/>
                    <a:lumOff val="80000"/>
                    <a:alpha val="99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3138" y="1900239"/>
            <a:ext cx="10237787" cy="914096"/>
          </a:xfrm>
        </p:spPr>
        <p:txBody>
          <a:bodyPr wrap="square" anchor="b">
            <a:noAutofit/>
          </a:bodyPr>
          <a:lstStyle>
            <a:lvl1pPr marL="0" indent="0">
              <a:buNone/>
              <a:defRPr sz="6665" spc="-151">
                <a:solidFill>
                  <a:schemeClr val="bg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6533811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5181601"/>
          </a:xfrm>
          <a:prstGeom prst="rect">
            <a:avLst/>
          </a:prstGeom>
        </p:spPr>
        <p:txBody>
          <a:bodyPr/>
          <a:lstStyle>
            <a:lvl1pPr marL="0" indent="0">
              <a:spcBef>
                <a:spcPts val="2399"/>
              </a:spcBef>
              <a:buNone/>
              <a:defRPr sz="3999">
                <a:solidFill>
                  <a:schemeClr val="tx1">
                    <a:lumMod val="75000"/>
                    <a:lumOff val="25000"/>
                    <a:alpha val="99000"/>
                  </a:schemeClr>
                </a:solidFill>
                <a:latin typeface="+mn-lt"/>
              </a:defRPr>
            </a:lvl1pPr>
            <a:lvl2pPr marL="0" indent="0">
              <a:buNone/>
              <a:defRPr sz="2000">
                <a:solidFill>
                  <a:schemeClr val="tx1">
                    <a:lumMod val="75000"/>
                    <a:lumOff val="25000"/>
                    <a:alpha val="99000"/>
                  </a:schemeClr>
                </a:solidFill>
                <a:latin typeface="+mn-lt"/>
              </a:defRPr>
            </a:lvl2pPr>
            <a:lvl3pPr marL="231738" indent="0">
              <a:buNone/>
              <a:defRPr sz="2000">
                <a:solidFill>
                  <a:schemeClr val="tx1">
                    <a:lumMod val="75000"/>
                    <a:lumOff val="25000"/>
                    <a:alpha val="99000"/>
                  </a:schemeClr>
                </a:solidFill>
                <a:latin typeface="+mn-lt"/>
              </a:defRPr>
            </a:lvl3pPr>
            <a:lvl4pPr marL="457127" indent="0">
              <a:buNone/>
              <a:defRPr sz="2000">
                <a:solidFill>
                  <a:schemeClr val="tx1">
                    <a:lumMod val="75000"/>
                    <a:lumOff val="25000"/>
                    <a:alpha val="99000"/>
                  </a:schemeClr>
                </a:solidFill>
                <a:latin typeface="+mn-lt"/>
              </a:defRPr>
            </a:lvl4pPr>
            <a:lvl5pPr marL="693628" indent="0">
              <a:buNone/>
              <a:defRPr sz="2000">
                <a:solidFill>
                  <a:schemeClr val="tx1">
                    <a:lumMod val="75000"/>
                    <a:lumOff val="25000"/>
                    <a:alpha val="99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67225537"/>
      </p:ext>
    </p:extLst>
  </p:cSld>
  <p:clrMapOvr>
    <a:masterClrMapping/>
  </p:clrMapOvr>
  <p:transition>
    <p:fade/>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1975927"/>
          </a:xfrm>
          <a:prstGeom prst="rect">
            <a:avLst/>
          </a:prstGeom>
        </p:spPr>
        <p:txBody>
          <a:bodyPr/>
          <a:lstStyle>
            <a:lvl1pPr marL="0" indent="0">
              <a:spcBef>
                <a:spcPts val="2399"/>
              </a:spcBef>
              <a:buNone/>
              <a:defRPr sz="3999">
                <a:solidFill>
                  <a:schemeClr val="tx1">
                    <a:lumMod val="75000"/>
                    <a:lumOff val="25000"/>
                  </a:schemeClr>
                </a:solidFill>
                <a:latin typeface="+mn-lt"/>
              </a:defRPr>
            </a:lvl1pPr>
            <a:lvl2pPr marL="0" indent="0">
              <a:buNone/>
              <a:defRPr sz="2000">
                <a:solidFill>
                  <a:schemeClr val="tx1">
                    <a:lumMod val="75000"/>
                    <a:lumOff val="25000"/>
                  </a:schemeClr>
                </a:solidFill>
                <a:latin typeface="+mn-lt"/>
              </a:defRPr>
            </a:lvl2pPr>
            <a:lvl3pPr marL="231738" indent="0">
              <a:buNone/>
              <a:defRPr sz="2000">
                <a:solidFill>
                  <a:schemeClr val="tx1">
                    <a:lumMod val="75000"/>
                    <a:lumOff val="25000"/>
                  </a:schemeClr>
                </a:solidFill>
                <a:latin typeface="+mn-lt"/>
              </a:defRPr>
            </a:lvl3pPr>
            <a:lvl4pPr marL="457127" indent="0">
              <a:buNone/>
              <a:defRPr sz="2000">
                <a:solidFill>
                  <a:schemeClr val="tx1">
                    <a:lumMod val="75000"/>
                    <a:lumOff val="25000"/>
                  </a:schemeClr>
                </a:solidFill>
                <a:latin typeface="+mn-lt"/>
              </a:defRPr>
            </a:lvl4pPr>
            <a:lvl5pPr marL="693628" indent="0">
              <a:buNone/>
              <a:defRPr sz="2000">
                <a:solidFill>
                  <a:schemeClr val="tx1">
                    <a:lumMod val="75000"/>
                    <a:lumOff val="25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53598"/>
      </p:ext>
    </p:extLst>
  </p:cSld>
  <p:clrMapOvr>
    <a:masterClrMapping/>
  </p:clrMapOvr>
  <p:transition>
    <p:fade/>
  </p:transition>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solidFill>
                  <a:schemeClr val="tx1">
                    <a:lumMod val="75000"/>
                    <a:lumOff val="25000"/>
                  </a:schemeClr>
                </a:solidFill>
                <a:latin typeface="+mn-lt"/>
              </a:defRPr>
            </a:lvl1pPr>
            <a:lvl2pPr marL="0" indent="0">
              <a:buNone/>
              <a:defRPr sz="2000">
                <a:solidFill>
                  <a:schemeClr val="tx1">
                    <a:lumMod val="75000"/>
                    <a:lumOff val="25000"/>
                  </a:schemeClr>
                </a:solidFill>
                <a:latin typeface="+mn-lt"/>
              </a:defRPr>
            </a:lvl2pPr>
            <a:lvl3pPr marL="233327" indent="0">
              <a:buNone/>
              <a:defRPr sz="2000">
                <a:solidFill>
                  <a:schemeClr val="tx1">
                    <a:lumMod val="75000"/>
                    <a:lumOff val="25000"/>
                  </a:schemeClr>
                </a:solidFill>
                <a:latin typeface="+mn-lt"/>
              </a:defRPr>
            </a:lvl3pPr>
            <a:lvl4pPr marL="457127" indent="0">
              <a:buNone/>
              <a:defRPr sz="2000">
                <a:solidFill>
                  <a:schemeClr val="tx1">
                    <a:lumMod val="75000"/>
                    <a:lumOff val="25000"/>
                  </a:schemeClr>
                </a:solidFill>
                <a:latin typeface="+mn-lt"/>
              </a:defRPr>
            </a:lvl4pPr>
            <a:lvl5pPr marL="693628" indent="0">
              <a:buNone/>
              <a:defRPr sz="2000">
                <a:solidFill>
                  <a:schemeClr val="tx1">
                    <a:lumMod val="75000"/>
                    <a:lumOff val="25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solidFill>
                  <a:schemeClr val="tx1">
                    <a:lumMod val="75000"/>
                    <a:lumOff val="25000"/>
                  </a:schemeClr>
                </a:solidFill>
                <a:latin typeface="+mn-lt"/>
                <a:ea typeface="+mn-ea"/>
                <a:cs typeface="+mn-cs"/>
              </a:defRPr>
            </a:lvl1pPr>
            <a:lvl2pPr marL="3175"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tx1">
                    <a:lumMod val="75000"/>
                    <a:lumOff val="25000"/>
                  </a:schemeClr>
                </a:solidFill>
                <a:latin typeface="+mn-lt"/>
                <a:ea typeface="+mn-ea"/>
                <a:cs typeface="+mn-cs"/>
              </a:defRPr>
            </a:lvl2pPr>
            <a:lvl3pPr marL="233327"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tx1">
                    <a:lumMod val="75000"/>
                    <a:lumOff val="25000"/>
                  </a:schemeClr>
                </a:solidFill>
                <a:latin typeface="+mn-lt"/>
                <a:ea typeface="+mn-ea"/>
                <a:cs typeface="+mn-cs"/>
              </a:defRPr>
            </a:lvl3pPr>
            <a:lvl4pPr marL="460301"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tx1">
                    <a:lumMod val="75000"/>
                    <a:lumOff val="25000"/>
                  </a:schemeClr>
                </a:solidFill>
                <a:latin typeface="+mn-lt"/>
                <a:ea typeface="+mn-ea"/>
                <a:cs typeface="+mn-cs"/>
              </a:defRPr>
            </a:lvl4pPr>
            <a:lvl5pPr marL="687280"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tx1">
                    <a:lumMod val="75000"/>
                    <a:lumOff val="25000"/>
                  </a:schemeClr>
                </a:solidFill>
                <a:latin typeface="+mn-lt"/>
                <a:ea typeface="+mn-ea"/>
                <a:cs typeface="+mn-cs"/>
              </a:defRPr>
            </a:lvl5pPr>
          </a:lstStyle>
          <a:p>
            <a:pPr marL="0" marR="0" lvl="0"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Tree>
    <p:extLst>
      <p:ext uri="{BB962C8B-B14F-4D97-AF65-F5344CB8AC3E}">
        <p14:creationId xmlns:p14="http://schemas.microsoft.com/office/powerpoint/2010/main" val="846835597"/>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77165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410143115"/>
      </p:ext>
    </p:extLst>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9089877"/>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2_text_boxe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2436815" y="2110598"/>
            <a:ext cx="3585662" cy="1207351"/>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dirty="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2436813" y="3317950"/>
            <a:ext cx="3585661" cy="2050705"/>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6166351" y="2110598"/>
            <a:ext cx="3585661" cy="1207351"/>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6166351" y="3317950"/>
            <a:ext cx="3585661" cy="2050705"/>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728734653"/>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3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47562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7533397"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7533397"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3" name="Text Placeholder 8"/>
          <p:cNvSpPr>
            <a:spLocks noGrp="1"/>
          </p:cNvSpPr>
          <p:nvPr>
            <p:ph type="body" sz="quarter" idx="15"/>
          </p:nvPr>
        </p:nvSpPr>
        <p:spPr>
          <a:xfrm>
            <a:off x="19821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4" name="Text Placeholder 8"/>
          <p:cNvSpPr>
            <a:spLocks noGrp="1"/>
          </p:cNvSpPr>
          <p:nvPr>
            <p:ph type="body" sz="quarter" idx="16"/>
          </p:nvPr>
        </p:nvSpPr>
        <p:spPr>
          <a:xfrm>
            <a:off x="19821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4209509027"/>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4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23" name="Text Placeholder 8"/>
          <p:cNvSpPr>
            <a:spLocks noGrp="1"/>
          </p:cNvSpPr>
          <p:nvPr>
            <p:ph type="body" sz="quarter" idx="10"/>
          </p:nvPr>
        </p:nvSpPr>
        <p:spPr>
          <a:xfrm>
            <a:off x="6141323"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4" name="Text Placeholder 8"/>
          <p:cNvSpPr>
            <a:spLocks noGrp="1"/>
          </p:cNvSpPr>
          <p:nvPr>
            <p:ph type="body" sz="quarter" idx="12"/>
          </p:nvPr>
        </p:nvSpPr>
        <p:spPr>
          <a:xfrm>
            <a:off x="6141323"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5" name="Text Placeholder 8"/>
          <p:cNvSpPr>
            <a:spLocks noGrp="1"/>
          </p:cNvSpPr>
          <p:nvPr>
            <p:ph type="body" sz="quarter" idx="15"/>
          </p:nvPr>
        </p:nvSpPr>
        <p:spPr>
          <a:xfrm>
            <a:off x="336722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6" name="Text Placeholder 8"/>
          <p:cNvSpPr>
            <a:spLocks noGrp="1"/>
          </p:cNvSpPr>
          <p:nvPr>
            <p:ph type="body" sz="quarter" idx="16"/>
          </p:nvPr>
        </p:nvSpPr>
        <p:spPr>
          <a:xfrm>
            <a:off x="336722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7" name="Text Placeholder 8"/>
          <p:cNvSpPr>
            <a:spLocks noGrp="1"/>
          </p:cNvSpPr>
          <p:nvPr>
            <p:ph type="body" sz="quarter" idx="17"/>
          </p:nvPr>
        </p:nvSpPr>
        <p:spPr>
          <a:xfrm>
            <a:off x="6141323"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8" name="Text Placeholder 8"/>
          <p:cNvSpPr>
            <a:spLocks noGrp="1"/>
          </p:cNvSpPr>
          <p:nvPr>
            <p:ph type="body" sz="quarter" idx="18"/>
          </p:nvPr>
        </p:nvSpPr>
        <p:spPr>
          <a:xfrm>
            <a:off x="6141323"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9" name="Text Placeholder 8"/>
          <p:cNvSpPr>
            <a:spLocks noGrp="1"/>
          </p:cNvSpPr>
          <p:nvPr>
            <p:ph type="body" sz="quarter" idx="21"/>
          </p:nvPr>
        </p:nvSpPr>
        <p:spPr>
          <a:xfrm>
            <a:off x="336722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0" name="Text Placeholder 8"/>
          <p:cNvSpPr>
            <a:spLocks noGrp="1"/>
          </p:cNvSpPr>
          <p:nvPr>
            <p:ph type="body" sz="quarter" idx="22"/>
          </p:nvPr>
        </p:nvSpPr>
        <p:spPr>
          <a:xfrm>
            <a:off x="336722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977640186"/>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6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1" name="Text Placeholder 8"/>
          <p:cNvSpPr>
            <a:spLocks noGrp="1"/>
          </p:cNvSpPr>
          <p:nvPr>
            <p:ph type="body" sz="quarter" idx="10"/>
          </p:nvPr>
        </p:nvSpPr>
        <p:spPr>
          <a:xfrm>
            <a:off x="47562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2" name="Text Placeholder 8"/>
          <p:cNvSpPr>
            <a:spLocks noGrp="1"/>
          </p:cNvSpPr>
          <p:nvPr>
            <p:ph type="body" sz="quarter" idx="12"/>
          </p:nvPr>
        </p:nvSpPr>
        <p:spPr>
          <a:xfrm>
            <a:off x="47562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3" name="Text Placeholder 8"/>
          <p:cNvSpPr>
            <a:spLocks noGrp="1"/>
          </p:cNvSpPr>
          <p:nvPr>
            <p:ph type="body" sz="quarter" idx="13"/>
          </p:nvPr>
        </p:nvSpPr>
        <p:spPr>
          <a:xfrm>
            <a:off x="7533397"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4" name="Text Placeholder 8"/>
          <p:cNvSpPr>
            <a:spLocks noGrp="1"/>
          </p:cNvSpPr>
          <p:nvPr>
            <p:ph type="body" sz="quarter" idx="14"/>
          </p:nvPr>
        </p:nvSpPr>
        <p:spPr>
          <a:xfrm>
            <a:off x="7533397"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5" name="Text Placeholder 8"/>
          <p:cNvSpPr>
            <a:spLocks noGrp="1"/>
          </p:cNvSpPr>
          <p:nvPr>
            <p:ph type="body" sz="quarter" idx="15"/>
          </p:nvPr>
        </p:nvSpPr>
        <p:spPr>
          <a:xfrm>
            <a:off x="19821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6" name="Text Placeholder 8"/>
          <p:cNvSpPr>
            <a:spLocks noGrp="1"/>
          </p:cNvSpPr>
          <p:nvPr>
            <p:ph type="body" sz="quarter" idx="16"/>
          </p:nvPr>
        </p:nvSpPr>
        <p:spPr>
          <a:xfrm>
            <a:off x="19821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7" name="Text Placeholder 8"/>
          <p:cNvSpPr>
            <a:spLocks noGrp="1"/>
          </p:cNvSpPr>
          <p:nvPr>
            <p:ph type="body" sz="quarter" idx="17"/>
          </p:nvPr>
        </p:nvSpPr>
        <p:spPr>
          <a:xfrm>
            <a:off x="47562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8" name="Text Placeholder 8"/>
          <p:cNvSpPr>
            <a:spLocks noGrp="1"/>
          </p:cNvSpPr>
          <p:nvPr>
            <p:ph type="body" sz="quarter" idx="18"/>
          </p:nvPr>
        </p:nvSpPr>
        <p:spPr>
          <a:xfrm>
            <a:off x="47562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9" name="Text Placeholder 8"/>
          <p:cNvSpPr>
            <a:spLocks noGrp="1"/>
          </p:cNvSpPr>
          <p:nvPr>
            <p:ph type="body" sz="quarter" idx="19"/>
          </p:nvPr>
        </p:nvSpPr>
        <p:spPr>
          <a:xfrm>
            <a:off x="7533397"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0" name="Text Placeholder 8"/>
          <p:cNvSpPr>
            <a:spLocks noGrp="1"/>
          </p:cNvSpPr>
          <p:nvPr>
            <p:ph type="body" sz="quarter" idx="20"/>
          </p:nvPr>
        </p:nvSpPr>
        <p:spPr>
          <a:xfrm>
            <a:off x="7533397"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41" name="Text Placeholder 8"/>
          <p:cNvSpPr>
            <a:spLocks noGrp="1"/>
          </p:cNvSpPr>
          <p:nvPr>
            <p:ph type="body" sz="quarter" idx="21"/>
          </p:nvPr>
        </p:nvSpPr>
        <p:spPr>
          <a:xfrm>
            <a:off x="19821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2" name="Text Placeholder 8"/>
          <p:cNvSpPr>
            <a:spLocks noGrp="1"/>
          </p:cNvSpPr>
          <p:nvPr>
            <p:ph type="body" sz="quarter" idx="22"/>
          </p:nvPr>
        </p:nvSpPr>
        <p:spPr>
          <a:xfrm>
            <a:off x="19821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888174468"/>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6" name="Rectangle 5"/>
          <p:cNvSpPr/>
          <p:nvPr userDrawn="1"/>
        </p:nvSpPr>
        <p:spPr bwMode="hidden">
          <a:xfrm rot="10800000" flipV="1">
            <a:off x="0" y="2"/>
            <a:ext cx="12188825" cy="115594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solidFill>
                <a:srgbClr val="000000">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bg1">
                    <a:alpha val="99000"/>
                  </a:schemeClr>
                </a:solidFill>
              </a:defRPr>
            </a:lvl1pPr>
          </a:lstStyle>
          <a:p>
            <a:r>
              <a:rPr lang="en-US" dirty="0" smtClean="0"/>
              <a:t>Slide for Developer Code</a:t>
            </a:r>
            <a:endParaRPr lang="en-US" dirty="0"/>
          </a:p>
        </p:txBody>
      </p:sp>
      <p:sp>
        <p:nvSpPr>
          <p:cNvPr id="3" name="Rectangle 2"/>
          <p:cNvSpPr/>
          <p:nvPr userDrawn="1"/>
        </p:nvSpPr>
        <p:spPr bwMode="hidden">
          <a:xfrm>
            <a:off x="0" y="1155942"/>
            <a:ext cx="12188825" cy="570206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18319" y="1447800"/>
            <a:ext cx="11152188" cy="5181600"/>
          </a:xfrm>
        </p:spPr>
        <p:txBody>
          <a:bodyPr>
            <a:normAutofit/>
          </a:bodyPr>
          <a:lstStyle>
            <a:lvl1pPr marL="0" indent="0">
              <a:buNone/>
              <a:defRPr sz="3199">
                <a:solidFill>
                  <a:schemeClr val="tx1">
                    <a:lumMod val="75000"/>
                    <a:lumOff val="25000"/>
                  </a:schemeClr>
                </a:solidFill>
                <a:latin typeface="Consolas" pitchFamily="49" charset="0"/>
                <a:cs typeface="Consolas" pitchFamily="49" charset="0"/>
              </a:defRPr>
            </a:lvl1pPr>
            <a:lvl2pPr marL="339671" indent="0">
              <a:buNone/>
              <a:defRPr>
                <a:solidFill>
                  <a:schemeClr val="tx1">
                    <a:lumMod val="75000"/>
                    <a:lumOff val="25000"/>
                  </a:schemeClr>
                </a:solidFill>
                <a:latin typeface="Consolas" pitchFamily="49" charset="0"/>
                <a:cs typeface="Consolas" pitchFamily="49" charset="0"/>
              </a:defRPr>
            </a:lvl2pPr>
            <a:lvl3pPr marL="572997" indent="0">
              <a:buNone/>
              <a:defRPr>
                <a:solidFill>
                  <a:schemeClr val="tx1">
                    <a:lumMod val="75000"/>
                    <a:lumOff val="25000"/>
                  </a:schemeClr>
                </a:solidFill>
                <a:latin typeface="Consolas" pitchFamily="49" charset="0"/>
                <a:cs typeface="Consolas" pitchFamily="49" charset="0"/>
              </a:defRPr>
            </a:lvl3pPr>
            <a:lvl4pPr marL="798387" indent="0">
              <a:buNone/>
              <a:defRPr>
                <a:solidFill>
                  <a:schemeClr val="tx1">
                    <a:lumMod val="75000"/>
                    <a:lumOff val="25000"/>
                  </a:schemeClr>
                </a:solidFill>
                <a:latin typeface="Consolas" pitchFamily="49" charset="0"/>
                <a:cs typeface="Consolas" pitchFamily="49" charset="0"/>
              </a:defRPr>
            </a:lvl4pPr>
            <a:lvl5pPr marL="1030125" indent="0">
              <a:buNone/>
              <a:defRPr>
                <a:solidFill>
                  <a:schemeClr val="tx1">
                    <a:lumMod val="75000"/>
                    <a:lumOff val="25000"/>
                  </a:schemeClr>
                </a:soli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25070318"/>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Black Notes slide Layout">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45" indent="-34284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49"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54"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818"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382"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14306" tIns="57152" rIns="114306" bIns="57152"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265467318"/>
      </p:ext>
    </p:extLst>
  </p:cSld>
  <p:clrMapOvr>
    <a:masterClrMapping/>
  </p:clrMapOvr>
  <p:transition>
    <p:fade/>
  </p:transition>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3"/>
            <a:ext cx="10237787" cy="923329"/>
          </a:xfrm>
        </p:spPr>
        <p:txBody>
          <a:bodyPr anchor="b" anchorCtr="0"/>
          <a:lstStyle>
            <a:lvl1pPr>
              <a:defRPr sz="6665"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9"/>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9"/>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7"/>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3"/>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5"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9"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3"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27261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39"/>
            <a:ext cx="11149013" cy="923329"/>
          </a:xfrm>
        </p:spPr>
        <p:txBody>
          <a:bodyPr anchor="ctr" anchorCtr="0"/>
          <a:lstStyle>
            <a:lvl1pPr>
              <a:defRPr sz="6665"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4"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20"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62"/>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5"/>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5"/>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3"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88553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954625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1985006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9"/>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9"/>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7"/>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3"/>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5"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9"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3"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4"/>
            <a:ext cx="10237787" cy="461665"/>
          </a:xfrm>
        </p:spPr>
        <p:txBody>
          <a:bodyPr>
            <a:noAutofit/>
          </a:bodyPr>
          <a:lstStyle>
            <a:lvl1pPr marL="0" indent="0" algn="l">
              <a:lnSpc>
                <a:spcPct val="90000"/>
              </a:lnSpc>
              <a:spcBef>
                <a:spcPts val="0"/>
              </a:spcBef>
              <a:buNone/>
              <a:defRPr lang="en-US" sz="3599" kern="1200" spc="-71" baseline="0" dirty="0">
                <a:gradFill>
                  <a:gsLst>
                    <a:gs pos="2083">
                      <a:schemeClr val="tx1"/>
                    </a:gs>
                    <a:gs pos="99000">
                      <a:schemeClr val="tx1"/>
                    </a:gs>
                  </a:gsLst>
                  <a:lin ang="5400000" scaled="0"/>
                </a:gradFill>
                <a:latin typeface="+mj-lt"/>
                <a:ea typeface="+mn-ea"/>
                <a:cs typeface="+mn-cs"/>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0" indent="0" algn="ctr">
              <a:buNone/>
              <a:defRPr>
                <a:solidFill>
                  <a:schemeClr val="tx1">
                    <a:tint val="75000"/>
                  </a:schemeClr>
                </a:solidFill>
              </a:defRPr>
            </a:lvl4pPr>
            <a:lvl5pPr marL="1828361" indent="0" algn="ctr">
              <a:buNone/>
              <a:defRPr>
                <a:solidFill>
                  <a:schemeClr val="tx1">
                    <a:tint val="75000"/>
                  </a:schemeClr>
                </a:solidFill>
              </a:defRPr>
            </a:lvl5pPr>
            <a:lvl6pPr marL="2285450" indent="0" algn="ctr">
              <a:buNone/>
              <a:defRPr>
                <a:solidFill>
                  <a:schemeClr val="tx1">
                    <a:tint val="75000"/>
                  </a:schemeClr>
                </a:solidFill>
              </a:defRPr>
            </a:lvl6pPr>
            <a:lvl7pPr marL="2742541" indent="0" algn="ctr">
              <a:buNone/>
              <a:defRPr>
                <a:solidFill>
                  <a:schemeClr val="tx1">
                    <a:tint val="75000"/>
                  </a:schemeClr>
                </a:solidFill>
              </a:defRPr>
            </a:lvl7pPr>
            <a:lvl8pPr marL="3199632" indent="0" algn="ctr">
              <a:buNone/>
              <a:defRPr>
                <a:solidFill>
                  <a:schemeClr val="tx1">
                    <a:tint val="75000"/>
                  </a:schemeClr>
                </a:solidFill>
              </a:defRPr>
            </a:lvl8pPr>
            <a:lvl9pPr marL="3656722" indent="0" algn="ctr">
              <a:buNone/>
              <a:defRPr>
                <a:solidFill>
                  <a:schemeClr val="tx1">
                    <a:tint val="75000"/>
                  </a:schemeClr>
                </a:solidFill>
              </a:defRPr>
            </a:lvl9pPr>
          </a:lstStyle>
          <a:p>
            <a:pPr marL="0" marR="0" lvl="0" indent="0" algn="l" defTabSz="914181"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665"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153528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2"/>
            <a:ext cx="11149013" cy="5181601"/>
          </a:xfrm>
          <a:prstGeom prst="rect">
            <a:avLst/>
          </a:prstGeom>
        </p:spPr>
        <p:txBody>
          <a:bodyPr/>
          <a:lstStyle>
            <a:lvl1pPr marL="284106" indent="-284106">
              <a:buFont typeface="Wingdings" pitchFamily="2" charset="2"/>
              <a:buChar char=""/>
              <a:defRPr sz="3999">
                <a:latin typeface="+mn-lt"/>
              </a:defRPr>
            </a:lvl1pPr>
            <a:lvl2pPr marL="517423" indent="-233316">
              <a:buFont typeface="Wingdings" pitchFamily="2" charset="2"/>
              <a:buChar char=""/>
              <a:defRPr>
                <a:latin typeface="+mn-lt"/>
              </a:defRPr>
            </a:lvl2pPr>
            <a:lvl3pPr marL="741215" indent="-223793">
              <a:buFont typeface="Wingdings" pitchFamily="2" charset="2"/>
              <a:buChar char=""/>
              <a:tabLst/>
              <a:defRPr>
                <a:latin typeface="+mn-lt"/>
              </a:defRPr>
            </a:lvl3pPr>
            <a:lvl4pPr marL="914217" indent="-173003">
              <a:buFont typeface="Wingdings" pitchFamily="2" charset="2"/>
              <a:buChar char=""/>
              <a:defRPr>
                <a:latin typeface="+mn-lt"/>
              </a:defRPr>
            </a:lvl4pPr>
            <a:lvl5pPr marL="1087220" indent="-173003">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35123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2"/>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27" indent="0">
              <a:buNone/>
              <a:defRPr sz="2000">
                <a:solidFill>
                  <a:schemeClr val="bg1">
                    <a:lumMod val="75000"/>
                    <a:lumOff val="25000"/>
                  </a:schemeClr>
                </a:solidFill>
                <a:latin typeface="+mn-lt"/>
              </a:defRPr>
            </a:lvl3pPr>
            <a:lvl4pPr marL="457107" indent="0">
              <a:buNone/>
              <a:defRPr sz="2000">
                <a:solidFill>
                  <a:schemeClr val="bg1">
                    <a:lumMod val="75000"/>
                    <a:lumOff val="25000"/>
                  </a:schemeClr>
                </a:solidFill>
                <a:latin typeface="+mn-lt"/>
              </a:defRPr>
            </a:lvl4pPr>
            <a:lvl5pPr marL="69359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86844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2"/>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27" indent="0">
              <a:buNone/>
              <a:defRPr sz="2000">
                <a:solidFill>
                  <a:schemeClr val="bg1">
                    <a:lumMod val="75000"/>
                    <a:lumOff val="25000"/>
                  </a:schemeClr>
                </a:solidFill>
                <a:latin typeface="+mn-lt"/>
              </a:defRPr>
            </a:lvl3pPr>
            <a:lvl4pPr marL="457107" indent="0">
              <a:buNone/>
              <a:defRPr sz="2000">
                <a:solidFill>
                  <a:schemeClr val="bg1">
                    <a:lumMod val="75000"/>
                    <a:lumOff val="25000"/>
                  </a:schemeClr>
                </a:solidFill>
                <a:latin typeface="+mn-lt"/>
              </a:defRPr>
            </a:lvl4pPr>
            <a:lvl5pPr marL="69359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91482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042" indent="-292042">
              <a:spcBef>
                <a:spcPts val="1200"/>
              </a:spcBef>
              <a:buClr>
                <a:schemeClr val="tx1"/>
              </a:buClr>
              <a:buFont typeface="Wingdings" pitchFamily="2" charset="2"/>
              <a:buChar char=""/>
              <a:defRPr>
                <a:solidFill>
                  <a:schemeClr val="bg1">
                    <a:lumMod val="75000"/>
                    <a:lumOff val="25000"/>
                  </a:schemeClr>
                </a:solidFill>
              </a:defRPr>
            </a:lvl1pPr>
            <a:lvl2pPr marL="520596" indent="-228555">
              <a:defRPr sz="2000">
                <a:solidFill>
                  <a:schemeClr val="bg1">
                    <a:lumMod val="75000"/>
                    <a:lumOff val="25000"/>
                  </a:schemeClr>
                </a:solidFill>
              </a:defRPr>
            </a:lvl2pPr>
            <a:lvl3pPr marL="685665" indent="-165068">
              <a:tabLst/>
              <a:defRPr sz="2000">
                <a:solidFill>
                  <a:schemeClr val="bg1">
                    <a:lumMod val="75000"/>
                    <a:lumOff val="25000"/>
                  </a:schemeClr>
                </a:solidFill>
              </a:defRPr>
            </a:lvl3pPr>
            <a:lvl4pPr marL="863427" indent="-177765">
              <a:defRPr>
                <a:solidFill>
                  <a:schemeClr val="bg1">
                    <a:lumMod val="75000"/>
                    <a:lumOff val="25000"/>
                  </a:schemeClr>
                </a:solidFill>
              </a:defRPr>
            </a:lvl4pPr>
            <a:lvl5pPr marL="1028495" indent="-165068">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658" indent="-339658">
              <a:spcBef>
                <a:spcPts val="1200"/>
              </a:spcBef>
              <a:buFont typeface="Wingdings" pitchFamily="2" charset="2"/>
              <a:buChar char=""/>
              <a:defRPr lang="en-US" sz="3599" kern="1200" spc="-71" baseline="0" dirty="0" smtClean="0">
                <a:solidFill>
                  <a:schemeClr val="bg1">
                    <a:lumMod val="75000"/>
                    <a:lumOff val="25000"/>
                  </a:schemeClr>
                </a:solidFill>
                <a:latin typeface="+mj-lt"/>
                <a:ea typeface="+mn-ea"/>
                <a:cs typeface="+mn-cs"/>
              </a:defRPr>
            </a:lvl1pPr>
            <a:lvl2pPr marL="634873" indent="-342832">
              <a:defRPr lang="en-US" sz="2000" kern="1200" spc="0" baseline="0" dirty="0" smtClean="0">
                <a:solidFill>
                  <a:schemeClr val="bg1">
                    <a:lumMod val="75000"/>
                    <a:lumOff val="25000"/>
                  </a:schemeClr>
                </a:solidFill>
                <a:latin typeface="+mn-lt"/>
                <a:ea typeface="+mn-ea"/>
                <a:cs typeface="+mn-cs"/>
              </a:defRPr>
            </a:lvl2pPr>
            <a:lvl3pPr marL="863427" indent="-342832">
              <a:defRPr lang="en-US" sz="2000" kern="1200" spc="0" baseline="0" dirty="0" smtClean="0">
                <a:solidFill>
                  <a:schemeClr val="bg1">
                    <a:lumMod val="75000"/>
                    <a:lumOff val="25000"/>
                  </a:schemeClr>
                </a:solidFill>
                <a:latin typeface="+mn-lt"/>
                <a:ea typeface="+mn-ea"/>
                <a:cs typeface="+mn-cs"/>
              </a:defRPr>
            </a:lvl3pPr>
            <a:lvl4pPr marL="1028495" indent="-342832">
              <a:defRPr lang="en-US" sz="2000" kern="1200" spc="0" baseline="0" dirty="0" smtClean="0">
                <a:solidFill>
                  <a:schemeClr val="bg1">
                    <a:lumMod val="75000"/>
                    <a:lumOff val="25000"/>
                  </a:schemeClr>
                </a:solidFill>
                <a:latin typeface="+mn-lt"/>
                <a:ea typeface="+mn-ea"/>
                <a:cs typeface="+mn-cs"/>
              </a:defRPr>
            </a:lvl4pPr>
            <a:lvl5pPr marL="1206260" indent="-342832">
              <a:defRPr lang="en-US" sz="2000" kern="1200" spc="0" baseline="0" dirty="0">
                <a:solidFill>
                  <a:schemeClr val="bg1">
                    <a:lumMod val="75000"/>
                    <a:lumOff val="25000"/>
                  </a:schemeClr>
                </a:solidFill>
                <a:latin typeface="+mn-lt"/>
                <a:ea typeface="+mn-ea"/>
                <a:cs typeface="+mn-cs"/>
              </a:defRPr>
            </a:lvl5pPr>
          </a:lstStyle>
          <a:p>
            <a:pPr marL="292042" marR="0" lvl="0"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042" marR="0" lvl="1"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042" marR="0" lvl="2"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042" marR="0" lvl="3"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042" marR="0" lvl="4"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1868893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16" indent="0">
              <a:buNone/>
              <a:defRPr sz="2000">
                <a:solidFill>
                  <a:schemeClr val="bg1">
                    <a:lumMod val="75000"/>
                    <a:lumOff val="25000"/>
                  </a:schemeClr>
                </a:solidFill>
                <a:latin typeface="+mn-lt"/>
              </a:defRPr>
            </a:lvl3pPr>
            <a:lvl4pPr marL="457107" indent="0">
              <a:buNone/>
              <a:defRPr sz="2000">
                <a:solidFill>
                  <a:schemeClr val="bg1">
                    <a:lumMod val="75000"/>
                    <a:lumOff val="25000"/>
                  </a:schemeClr>
                </a:solidFill>
                <a:latin typeface="+mn-lt"/>
              </a:defRPr>
            </a:lvl4pPr>
            <a:lvl5pPr marL="69359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solidFill>
                  <a:schemeClr val="bg1">
                    <a:lumMod val="75000"/>
                    <a:lumOff val="25000"/>
                  </a:schemeClr>
                </a:solidFill>
                <a:latin typeface="+mn-lt"/>
                <a:ea typeface="+mn-ea"/>
                <a:cs typeface="+mn-cs"/>
              </a:defRPr>
            </a:lvl1pPr>
            <a:lvl2pPr marL="3175"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316"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281"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252"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3195520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353467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876499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519853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9880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19055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2710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2"/>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199">
                <a:gradFill>
                  <a:gsLst>
                    <a:gs pos="1250">
                      <a:srgbClr val="000000"/>
                    </a:gs>
                    <a:gs pos="100000">
                      <a:srgbClr val="000000"/>
                    </a:gs>
                  </a:gsLst>
                  <a:lin ang="5400000" scaled="0"/>
                </a:gradFill>
                <a:latin typeface="Consolas" pitchFamily="49" charset="0"/>
                <a:cs typeface="Consolas" pitchFamily="49" charset="0"/>
              </a:defRPr>
            </a:lvl1pPr>
            <a:lvl2pPr marL="339658" indent="0">
              <a:buNone/>
              <a:defRPr>
                <a:gradFill>
                  <a:gsLst>
                    <a:gs pos="1250">
                      <a:srgbClr val="000000"/>
                    </a:gs>
                    <a:gs pos="100000">
                      <a:srgbClr val="000000"/>
                    </a:gs>
                  </a:gsLst>
                  <a:lin ang="5400000" scaled="0"/>
                </a:gradFill>
                <a:latin typeface="Consolas" pitchFamily="49" charset="0"/>
                <a:cs typeface="Consolas" pitchFamily="49" charset="0"/>
              </a:defRPr>
            </a:lvl2pPr>
            <a:lvl3pPr marL="572973" indent="0">
              <a:buNone/>
              <a:defRPr>
                <a:gradFill>
                  <a:gsLst>
                    <a:gs pos="1250">
                      <a:srgbClr val="000000"/>
                    </a:gs>
                    <a:gs pos="100000">
                      <a:srgbClr val="000000"/>
                    </a:gs>
                  </a:gsLst>
                  <a:lin ang="5400000" scaled="0"/>
                </a:gradFill>
                <a:latin typeface="Consolas" pitchFamily="49" charset="0"/>
                <a:cs typeface="Consolas" pitchFamily="49" charset="0"/>
              </a:defRPr>
            </a:lvl3pPr>
            <a:lvl4pPr marL="798354"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082"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94406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76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32" indent="-342832">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24" indent="-285693">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17" indent="-285693">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770" indent="-22855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325" indent="-22855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14301" tIns="57149" rIns="114301" bIns="57149"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1629730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609441" y="6356352"/>
            <a:ext cx="2844059" cy="365125"/>
          </a:xfrm>
          <a:prstGeom prst="rect">
            <a:avLst/>
          </a:prstGeom>
        </p:spPr>
        <p:txBody>
          <a:bodyPr lIns="68583" tIns="34292" rIns="68583" bIns="34292"/>
          <a:lstStyle/>
          <a:p>
            <a:pPr defTabSz="914181"/>
            <a:fld id="{AF87CCA2-7B24-4D34-982B-93F2358B23CE}" type="datetimeFigureOut">
              <a:rPr lang="ru-RU" sz="1866" smtClean="0">
                <a:solidFill>
                  <a:srgbClr val="FFFFFF"/>
                </a:solidFill>
              </a:rPr>
              <a:pPr defTabSz="914181"/>
              <a:t>10.04.2013</a:t>
            </a:fld>
            <a:endParaRPr lang="ru-RU" sz="1866">
              <a:solidFill>
                <a:srgbClr val="FFFFFF"/>
              </a:solidFill>
            </a:endParaRPr>
          </a:p>
        </p:txBody>
      </p:sp>
      <p:sp>
        <p:nvSpPr>
          <p:cNvPr id="5" name="Нижний колонтитул 4"/>
          <p:cNvSpPr>
            <a:spLocks noGrp="1"/>
          </p:cNvSpPr>
          <p:nvPr>
            <p:ph type="ftr" sz="quarter" idx="11"/>
          </p:nvPr>
        </p:nvSpPr>
        <p:spPr>
          <a:xfrm>
            <a:off x="4164515" y="6356352"/>
            <a:ext cx="3859795" cy="365125"/>
          </a:xfrm>
          <a:prstGeom prst="rect">
            <a:avLst/>
          </a:prstGeom>
        </p:spPr>
        <p:txBody>
          <a:bodyPr lIns="68583" tIns="34292" rIns="68583" bIns="34292"/>
          <a:lstStyle/>
          <a:p>
            <a:pPr defTabSz="914181"/>
            <a:endParaRPr lang="ru-RU" sz="1866">
              <a:solidFill>
                <a:srgbClr val="FFFFFF"/>
              </a:solidFill>
            </a:endParaRPr>
          </a:p>
        </p:txBody>
      </p:sp>
      <p:sp>
        <p:nvSpPr>
          <p:cNvPr id="6" name="Номер слайда 5"/>
          <p:cNvSpPr>
            <a:spLocks noGrp="1"/>
          </p:cNvSpPr>
          <p:nvPr>
            <p:ph type="sldNum" sz="quarter" idx="12"/>
          </p:nvPr>
        </p:nvSpPr>
        <p:spPr>
          <a:xfrm>
            <a:off x="8735326" y="6356352"/>
            <a:ext cx="2844059" cy="365125"/>
          </a:xfrm>
          <a:prstGeom prst="rect">
            <a:avLst/>
          </a:prstGeom>
        </p:spPr>
        <p:txBody>
          <a:bodyPr lIns="68583" tIns="34292" rIns="68583" bIns="34292"/>
          <a:lstStyle/>
          <a:p>
            <a:pPr defTabSz="914181"/>
            <a:fld id="{D7EA2B42-F70A-409F-9418-83C56339C1B0}" type="slidenum">
              <a:rPr lang="ru-RU" sz="1866" smtClean="0">
                <a:solidFill>
                  <a:srgbClr val="FFFFFF"/>
                </a:solidFill>
              </a:rPr>
              <a:pPr defTabSz="914181"/>
              <a:t>‹#›</a:t>
            </a:fld>
            <a:endParaRPr lang="ru-RU" sz="1866">
              <a:solidFill>
                <a:srgbClr val="FFFFFF"/>
              </a:solidFill>
            </a:endParaRPr>
          </a:p>
        </p:txBody>
      </p:sp>
    </p:spTree>
    <p:extLst>
      <p:ext uri="{BB962C8B-B14F-4D97-AF65-F5344CB8AC3E}">
        <p14:creationId xmlns:p14="http://schemas.microsoft.com/office/powerpoint/2010/main" val="50883974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userDrawn="1">
  <p:cSld name="Blank Blac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2478474"/>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91396" tIns="45698" rIns="91396" bIns="45698"/>
          <a:lstStyle/>
          <a:p>
            <a:pPr defTabSz="913877"/>
            <a:fld id="{939A9784-E11C-4866-94B9-8D8EADD0446E}" type="datetimeFigureOut">
              <a:rPr lang="en-US" sz="1866" smtClean="0">
                <a:solidFill>
                  <a:srgbClr val="FFFFFF"/>
                </a:solidFill>
              </a:rPr>
              <a:pPr defTabSz="913877"/>
              <a:t>4/10/2013</a:t>
            </a:fld>
            <a:endParaRPr lang="en-US" sz="1866">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91396" tIns="45698" rIns="91396" bIns="45698"/>
          <a:lstStyle/>
          <a:p>
            <a:pPr defTabSz="913877"/>
            <a:fld id="{125F6646-975B-4C74-80DD-EF324C50A5E5}" type="slidenum">
              <a:rPr lang="en-US" sz="1866" smtClean="0">
                <a:solidFill>
                  <a:srgbClr val="FFFFFF"/>
                </a:solidFill>
              </a:rPr>
              <a:pPr defTabSz="913877"/>
              <a:t>‹#›</a:t>
            </a:fld>
            <a:endParaRPr lang="en-US" sz="1866">
              <a:solidFill>
                <a:srgbClr val="FFFFFF"/>
              </a:solidFill>
            </a:endParaRPr>
          </a:p>
        </p:txBody>
      </p:sp>
      <p:sp>
        <p:nvSpPr>
          <p:cNvPr id="11" name="Footer Placeholder 10"/>
          <p:cNvSpPr>
            <a:spLocks noGrp="1"/>
          </p:cNvSpPr>
          <p:nvPr>
            <p:ph type="ftr" sz="quarter" idx="17"/>
          </p:nvPr>
        </p:nvSpPr>
        <p:spPr>
          <a:xfrm>
            <a:off x="614139" y="6461667"/>
            <a:ext cx="1813766" cy="128575"/>
          </a:xfrm>
          <a:prstGeom prst="rect">
            <a:avLst/>
          </a:prstGeom>
        </p:spPr>
        <p:txBody>
          <a:bodyPr lIns="91396" tIns="45698" rIns="91396" bIns="45698"/>
          <a:lstStyle/>
          <a:p>
            <a:pPr defTabSz="913877"/>
            <a:endParaRPr lang="en-US" sz="1866">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488" indent="0">
              <a:buNone/>
              <a:defRPr sz="1200"/>
            </a:lvl2pPr>
            <a:lvl3pPr marL="914970" indent="0">
              <a:buNone/>
              <a:defRPr sz="1066"/>
            </a:lvl3pPr>
            <a:lvl4pPr marL="1372451" indent="0">
              <a:buNone/>
              <a:defRPr sz="933"/>
            </a:lvl4pPr>
            <a:lvl5pPr marL="1829940" indent="0">
              <a:buNone/>
              <a:defRPr sz="933"/>
            </a:lvl5pPr>
            <a:lvl6pPr marL="2287415" indent="0">
              <a:buNone/>
              <a:defRPr sz="933"/>
            </a:lvl6pPr>
            <a:lvl7pPr marL="2744904" indent="0">
              <a:buNone/>
              <a:defRPr sz="933"/>
            </a:lvl7pPr>
            <a:lvl8pPr marL="3202391" indent="0">
              <a:buNone/>
              <a:defRPr sz="933"/>
            </a:lvl8pPr>
            <a:lvl9pPr marL="3659879"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1983806"/>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91396" tIns="45698" rIns="91396" bIns="45698"/>
          <a:lstStyle/>
          <a:p>
            <a:pPr defTabSz="913877"/>
            <a:fld id="{939A9784-E11C-4866-94B9-8D8EADD0446E}" type="datetimeFigureOut">
              <a:rPr lang="en-US" sz="1866" smtClean="0">
                <a:solidFill>
                  <a:srgbClr val="FFFFFF"/>
                </a:solidFill>
              </a:rPr>
              <a:pPr defTabSz="913877"/>
              <a:t>4/10/2013</a:t>
            </a:fld>
            <a:endParaRPr lang="en-US" sz="1866">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91396" tIns="45698" rIns="91396" bIns="45698"/>
          <a:lstStyle/>
          <a:p>
            <a:pPr defTabSz="913877"/>
            <a:fld id="{125F6646-975B-4C74-80DD-EF324C50A5E5}" type="slidenum">
              <a:rPr lang="en-US" sz="1866" smtClean="0">
                <a:solidFill>
                  <a:srgbClr val="FFFFFF"/>
                </a:solidFill>
              </a:rPr>
              <a:pPr defTabSz="913877"/>
              <a:t>‹#›</a:t>
            </a:fld>
            <a:endParaRPr lang="en-US" sz="1866">
              <a:solidFill>
                <a:srgbClr val="FFFFFF"/>
              </a:solidFill>
            </a:endParaRPr>
          </a:p>
        </p:txBody>
      </p:sp>
      <p:sp>
        <p:nvSpPr>
          <p:cNvPr id="11" name="Footer Placeholder 10"/>
          <p:cNvSpPr>
            <a:spLocks noGrp="1"/>
          </p:cNvSpPr>
          <p:nvPr>
            <p:ph type="ftr" sz="quarter" idx="17"/>
          </p:nvPr>
        </p:nvSpPr>
        <p:spPr>
          <a:xfrm>
            <a:off x="614139" y="6461667"/>
            <a:ext cx="1813766" cy="128575"/>
          </a:xfrm>
          <a:prstGeom prst="rect">
            <a:avLst/>
          </a:prstGeom>
        </p:spPr>
        <p:txBody>
          <a:bodyPr lIns="91396" tIns="45698" rIns="91396" bIns="45698"/>
          <a:lstStyle/>
          <a:p>
            <a:pPr defTabSz="913877"/>
            <a:endParaRPr lang="en-US" sz="1866">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488" indent="0">
              <a:buNone/>
              <a:defRPr sz="1200"/>
            </a:lvl2pPr>
            <a:lvl3pPr marL="914970" indent="0">
              <a:buNone/>
              <a:defRPr sz="1066"/>
            </a:lvl3pPr>
            <a:lvl4pPr marL="1372451" indent="0">
              <a:buNone/>
              <a:defRPr sz="933"/>
            </a:lvl4pPr>
            <a:lvl5pPr marL="1829940" indent="0">
              <a:buNone/>
              <a:defRPr sz="933"/>
            </a:lvl5pPr>
            <a:lvl6pPr marL="2287415" indent="0">
              <a:buNone/>
              <a:defRPr sz="933"/>
            </a:lvl6pPr>
            <a:lvl7pPr marL="2744904" indent="0">
              <a:buNone/>
              <a:defRPr sz="933"/>
            </a:lvl7pPr>
            <a:lvl8pPr marL="3202391" indent="0">
              <a:buNone/>
              <a:defRPr sz="933"/>
            </a:lvl8pPr>
            <a:lvl9pPr marL="3659879"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15972"/>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519116" y="1905010"/>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5968419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1"/>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solidFill>
                <a:schemeClr val="tx1">
                  <a:alpha val="99000"/>
                </a:scheme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11"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64" indent="0">
              <a:buNone/>
              <a:defRPr>
                <a:gradFill>
                  <a:gsLst>
                    <a:gs pos="1250">
                      <a:srgbClr val="000000"/>
                    </a:gs>
                    <a:gs pos="100000">
                      <a:srgbClr val="000000"/>
                    </a:gs>
                  </a:gsLst>
                  <a:lin ang="5400000" scaled="0"/>
                </a:gradFill>
                <a:latin typeface="Consolas" pitchFamily="49" charset="0"/>
                <a:cs typeface="Consolas" pitchFamily="49" charset="0"/>
              </a:defRPr>
            </a:lvl3pPr>
            <a:lvl4pPr marL="798480"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45"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91593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8"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20" y="1298576"/>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0" y="-160540"/>
            <a:ext cx="875010" cy="875010"/>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20" y="5753556"/>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3" y="6339014"/>
            <a:ext cx="2361286" cy="2361286"/>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4"/>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2" y="-160540"/>
            <a:ext cx="513190" cy="513190"/>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6" y="1234418"/>
            <a:ext cx="244474" cy="244474"/>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2"/>
            <a:ext cx="875010" cy="875010"/>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1" y="5410281"/>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644736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1" y="-383422"/>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4"/>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2"/>
            <a:ext cx="875010" cy="875010"/>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50" y="1200178"/>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1"/>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7" y="4827762"/>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6"/>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8" y="1115602"/>
            <a:ext cx="1255574" cy="1255574"/>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2"/>
            <a:ext cx="513190" cy="513190"/>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09" y="1011536"/>
            <a:ext cx="244474" cy="244474"/>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1" y="1879032"/>
            <a:ext cx="875010" cy="875010"/>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1" y="5410281"/>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111003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3055051"/>
            <a:ext cx="11149013" cy="747897"/>
          </a:xfrm>
        </p:spPr>
        <p:txBody>
          <a:bodyPr anchor="ctr" anchorCtr="0"/>
          <a:lstStyle>
            <a:lvl1pPr>
              <a:defRPr sz="54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510172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8"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20" y="1298576"/>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0" y="-160540"/>
            <a:ext cx="875010" cy="875010"/>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20" y="5753556"/>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3" y="6339014"/>
            <a:ext cx="2361286" cy="2361286"/>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4"/>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2" y="-160540"/>
            <a:ext cx="513190" cy="513190"/>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6" y="1234418"/>
            <a:ext cx="244474" cy="244474"/>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2"/>
            <a:ext cx="875010" cy="875010"/>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1" y="5410281"/>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9" y="4343400"/>
            <a:ext cx="10237786" cy="461665"/>
          </a:xfrm>
        </p:spPr>
        <p:txBody>
          <a:bodyPr>
            <a:noAutofit/>
          </a:bodyPr>
          <a:lstStyle>
            <a:lvl1pPr marL="0" indent="0" algn="l">
              <a:lnSpc>
                <a:spcPct val="90000"/>
              </a:lnSpc>
              <a:spcBef>
                <a:spcPts val="0"/>
              </a:spcBef>
              <a:buNone/>
              <a:defRPr lang="en-US" sz="3600" kern="1200" spc="-70" baseline="0" dirty="0">
                <a:gradFill>
                  <a:gsLst>
                    <a:gs pos="2083">
                      <a:schemeClr val="tx1"/>
                    </a:gs>
                    <a:gs pos="99000">
                      <a:schemeClr val="tx1"/>
                    </a:gs>
                  </a:gsLst>
                  <a:lin ang="5400000" scaled="0"/>
                </a:gra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4" y="1447800"/>
            <a:ext cx="10237787" cy="914096"/>
          </a:xfrm>
        </p:spPr>
        <p:txBody>
          <a:bodyPr wrap="square" anchor="ctr">
            <a:noAutofit/>
          </a:bodyPr>
          <a:lstStyle>
            <a:lvl1pPr marL="0" indent="0">
              <a:buNone/>
              <a:defRPr sz="6600" spc="-150">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077505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8"/>
            <a:ext cx="11149013" cy="5181601"/>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63534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8496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43056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100" indent="-292100">
              <a:spcBef>
                <a:spcPts val="1200"/>
              </a:spcBef>
              <a:buClr>
                <a:schemeClr val="tx1"/>
              </a:buClr>
              <a:buFont typeface="Wingdings" pitchFamily="2" charset="2"/>
              <a:buChar char=""/>
              <a:defRPr>
                <a:solidFill>
                  <a:schemeClr val="bg1">
                    <a:lumMod val="75000"/>
                    <a:lumOff val="25000"/>
                  </a:schemeClr>
                </a:solidFill>
              </a:defRPr>
            </a:lvl1pPr>
            <a:lvl2pPr marL="520700" indent="-228600">
              <a:defRPr sz="2000">
                <a:solidFill>
                  <a:schemeClr val="bg1">
                    <a:lumMod val="75000"/>
                    <a:lumOff val="25000"/>
                  </a:schemeClr>
                </a:solidFill>
              </a:defRPr>
            </a:lvl2pPr>
            <a:lvl3pPr marL="685800" indent="-165100">
              <a:tabLst/>
              <a:defRPr sz="2000">
                <a:solidFill>
                  <a:schemeClr val="bg1">
                    <a:lumMod val="75000"/>
                    <a:lumOff val="25000"/>
                  </a:schemeClr>
                </a:solidFill>
              </a:defRPr>
            </a:lvl3pPr>
            <a:lvl4pPr marL="863600" indent="-177800">
              <a:defRPr>
                <a:solidFill>
                  <a:schemeClr val="bg1">
                    <a:lumMod val="75000"/>
                    <a:lumOff val="25000"/>
                  </a:schemeClr>
                </a:solidFill>
              </a:defRPr>
            </a:lvl4pPr>
            <a:lvl5pPr marL="1028700" indent="-16510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8" y="1447800"/>
            <a:ext cx="5394960" cy="5181600"/>
          </a:xfrm>
        </p:spPr>
        <p:txBody>
          <a:bodyPr>
            <a:noAutofit/>
          </a:bodyPr>
          <a:lstStyle>
            <a:lvl1pPr marL="339725" indent="-339725">
              <a:spcBef>
                <a:spcPts val="1200"/>
              </a:spcBef>
              <a:buFont typeface="Wingdings" pitchFamily="2" charset="2"/>
              <a:buChar char=""/>
              <a:defRPr lang="en-US" sz="3600" kern="1200" spc="-70" baseline="0" dirty="0" smtClean="0">
                <a:solidFill>
                  <a:schemeClr val="bg1">
                    <a:lumMod val="75000"/>
                    <a:lumOff val="25000"/>
                  </a:schemeClr>
                </a:solidFill>
                <a:latin typeface="+mj-lt"/>
                <a:ea typeface="+mn-ea"/>
                <a:cs typeface="+mn-cs"/>
              </a:defRPr>
            </a:lvl1pPr>
            <a:lvl2pPr marL="635000" indent="-342900">
              <a:defRPr lang="en-US" sz="2000" kern="1200" spc="0" baseline="0" dirty="0" smtClean="0">
                <a:solidFill>
                  <a:schemeClr val="bg1">
                    <a:lumMod val="75000"/>
                    <a:lumOff val="25000"/>
                  </a:schemeClr>
                </a:solidFill>
                <a:latin typeface="+mn-lt"/>
                <a:ea typeface="+mn-ea"/>
                <a:cs typeface="+mn-cs"/>
              </a:defRPr>
            </a:lvl2pPr>
            <a:lvl3pPr marL="863600" indent="-342900">
              <a:defRPr lang="en-US" sz="2000" kern="1200" spc="0" baseline="0" dirty="0" smtClean="0">
                <a:solidFill>
                  <a:schemeClr val="bg1">
                    <a:lumMod val="75000"/>
                    <a:lumOff val="25000"/>
                  </a:schemeClr>
                </a:solidFill>
                <a:latin typeface="+mn-lt"/>
                <a:ea typeface="+mn-ea"/>
                <a:cs typeface="+mn-cs"/>
              </a:defRPr>
            </a:lvl3pPr>
            <a:lvl4pPr marL="1028700" indent="-342900">
              <a:defRPr lang="en-US" sz="2000" kern="1200" spc="0" baseline="0" dirty="0" smtClean="0">
                <a:solidFill>
                  <a:schemeClr val="bg1">
                    <a:lumMod val="75000"/>
                    <a:lumOff val="25000"/>
                  </a:schemeClr>
                </a:solidFill>
                <a:latin typeface="+mn-lt"/>
                <a:ea typeface="+mn-ea"/>
                <a:cs typeface="+mn-cs"/>
              </a:defRPr>
            </a:lvl4pPr>
            <a:lvl5pPr marL="1206500" indent="-342900">
              <a:defRPr lang="en-US" sz="2000" kern="1200" spc="0" baseline="0" dirty="0">
                <a:solidFill>
                  <a:schemeClr val="bg1">
                    <a:lumMod val="75000"/>
                    <a:lumOff val="25000"/>
                  </a:schemeClr>
                </a:solidFill>
                <a:latin typeface="+mn-lt"/>
                <a:ea typeface="+mn-ea"/>
                <a:cs typeface="+mn-cs"/>
              </a:defRPr>
            </a:lvl5pPr>
          </a:lstStyle>
          <a:p>
            <a:pPr marL="292100" marR="0" lvl="0"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100" marR="0" lvl="1"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100" marR="0" lvl="2"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100" marR="0" lvl="3"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100" marR="0" lvl="4"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524386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63"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8" y="1447800"/>
            <a:ext cx="5394960" cy="5181600"/>
          </a:xfrm>
        </p:spPr>
        <p:txBody>
          <a:bodyPr/>
          <a:lstStyle>
            <a:lvl1pPr marL="0" indent="0">
              <a:spcBef>
                <a:spcPts val="1200"/>
              </a:spcBef>
              <a:buNone/>
              <a:defRPr lang="en-US" sz="4000" kern="1200" spc="-70" baseline="0" dirty="0" smtClean="0">
                <a:solidFill>
                  <a:schemeClr val="bg1">
                    <a:lumMod val="75000"/>
                    <a:lumOff val="25000"/>
                  </a:schemeClr>
                </a:soli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solidFill>
                  <a:schemeClr val="bg1">
                    <a:lumMod val="75000"/>
                    <a:lumOff val="2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3079921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959739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238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17167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083317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526698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4842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8" y="1447800"/>
            <a:ext cx="11152188" cy="5181600"/>
          </a:xfrm>
        </p:spPr>
        <p:txBody>
          <a:bodyPr>
            <a:normAutofit/>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2400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3180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069123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1476708392"/>
      </p:ext>
    </p:extLst>
  </p:cSld>
  <p:clrMapOvr>
    <a:masterClrMapping/>
  </p:clrMapOvr>
  <p:transition>
    <p:fade/>
  </p:transition>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86520668"/>
      </p:ext>
    </p:extLst>
  </p:cSld>
  <p:clrMapOvr>
    <a:masterClrMapping/>
  </p:clrMapOvr>
  <p:transition>
    <p:fade/>
  </p:transition>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361065342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85" indent="-34288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23" indent="-285738">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361" indent="-285738">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952" indent="-228591">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543" indent="-228591">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52388" tIns="76193" rIns="152388" bIns="76193" anchor="b" anchorCtr="0">
            <a:noAutofit/>
          </a:bodyPr>
          <a:lstStyle>
            <a:lvl1pPr algn="r">
              <a:buFont typeface="Arial" pitchFamily="34" charset="0"/>
              <a:buNone/>
              <a:defRPr sz="36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4151867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2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65BC46"/>
                    </a:gs>
                    <a:gs pos="86000">
                      <a:srgbClr val="65BC46"/>
                    </a:gs>
                  </a:gsLst>
                  <a:lin ang="5400000" scaled="0"/>
                </a:gradFill>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917617276"/>
      </p:ext>
    </p:extLst>
  </p:cSld>
  <p:clrMapOvr>
    <a:masterClrMapping/>
  </p:clrMapOvr>
  <p:transition>
    <p:fade/>
  </p:transition>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40341269"/>
      </p:ext>
    </p:extLst>
  </p:cSld>
  <p:clrMapOvr>
    <a:masterClrMapping/>
  </p:clrMapOvr>
  <p:transition>
    <p:fade/>
  </p:transition>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7" y="2722611"/>
            <a:ext cx="10242549" cy="1523497"/>
          </a:xfrm>
        </p:spPr>
        <p:txBody>
          <a:bodyPr anchor="ctr">
            <a:noAutofit/>
          </a:bodyPr>
          <a:lstStyle>
            <a:lvl1pPr algn="ctr">
              <a:lnSpc>
                <a:spcPct val="90000"/>
              </a:lnSpc>
              <a:defRPr sz="8000" spc="-4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3" y="5677397"/>
            <a:ext cx="10242551" cy="463255"/>
          </a:xfrm>
        </p:spPr>
        <p:txBody>
          <a:bodyPr>
            <a:noAutofit/>
          </a:bodyPr>
          <a:lstStyle>
            <a:lvl1pPr marL="0" indent="0" algn="l">
              <a:lnSpc>
                <a:spcPct val="90000"/>
              </a:lnSpc>
              <a:spcBef>
                <a:spcPts val="0"/>
              </a:spcBef>
              <a:buNone/>
              <a:defRPr sz="2700" b="1" cap="all" baseline="0">
                <a:solidFill>
                  <a:schemeClr val="bg1">
                    <a:alpha val="99000"/>
                  </a:schemeClr>
                </a:solidFill>
              </a:defRPr>
            </a:lvl1pPr>
            <a:lvl2pPr marL="609444" indent="0" algn="ctr">
              <a:buNone/>
              <a:defRPr>
                <a:solidFill>
                  <a:schemeClr val="tx1">
                    <a:tint val="75000"/>
                  </a:schemeClr>
                </a:solidFill>
              </a:defRPr>
            </a:lvl2pPr>
            <a:lvl3pPr marL="1218887" indent="0" algn="ctr">
              <a:buNone/>
              <a:defRPr>
                <a:solidFill>
                  <a:schemeClr val="tx1">
                    <a:tint val="75000"/>
                  </a:schemeClr>
                </a:solidFill>
              </a:defRPr>
            </a:lvl3pPr>
            <a:lvl4pPr marL="1828331" indent="0" algn="ctr">
              <a:buNone/>
              <a:defRPr>
                <a:solidFill>
                  <a:schemeClr val="tx1">
                    <a:tint val="75000"/>
                  </a:schemeClr>
                </a:solidFill>
              </a:defRPr>
            </a:lvl4pPr>
            <a:lvl5pPr marL="2437775" indent="0" algn="ctr">
              <a:buNone/>
              <a:defRPr>
                <a:solidFill>
                  <a:schemeClr val="tx1">
                    <a:tint val="75000"/>
                  </a:schemeClr>
                </a:solidFill>
              </a:defRPr>
            </a:lvl5pPr>
            <a:lvl6pPr marL="3047217" indent="0" algn="ctr">
              <a:buNone/>
              <a:defRPr>
                <a:solidFill>
                  <a:schemeClr val="tx1">
                    <a:tint val="75000"/>
                  </a:schemeClr>
                </a:solidFill>
              </a:defRPr>
            </a:lvl6pPr>
            <a:lvl7pPr marL="3656660" indent="0" algn="ctr">
              <a:buNone/>
              <a:defRPr>
                <a:solidFill>
                  <a:schemeClr val="tx1">
                    <a:tint val="75000"/>
                  </a:schemeClr>
                </a:solidFill>
              </a:defRPr>
            </a:lvl7pPr>
            <a:lvl8pPr marL="4266105" indent="0" algn="ctr">
              <a:buNone/>
              <a:defRPr>
                <a:solidFill>
                  <a:schemeClr val="tx1">
                    <a:tint val="75000"/>
                  </a:schemeClr>
                </a:solidFill>
              </a:defRPr>
            </a:lvl8pPr>
            <a:lvl9pPr marL="4875549"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6" y="6121406"/>
            <a:ext cx="5335587" cy="295465"/>
          </a:xfrm>
        </p:spPr>
        <p:txBody>
          <a:bodyPr/>
          <a:lstStyle>
            <a:lvl1pPr marL="0" indent="0">
              <a:buNone/>
              <a:defRPr sz="21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81880012"/>
      </p:ext>
    </p:extLst>
  </p:cSld>
  <p:clrMapOvr>
    <a:masterClrMapping/>
  </p:clrMapOvr>
  <p:transition>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52266205"/>
      </p:ext>
    </p:extLst>
  </p:cSld>
  <p:clrMapOvr>
    <a:masterClrMapping/>
  </p:clrMapOvr>
  <p:transition>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9"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Tree>
    <p:extLst>
      <p:ext uri="{BB962C8B-B14F-4D97-AF65-F5344CB8AC3E}">
        <p14:creationId xmlns:p14="http://schemas.microsoft.com/office/powerpoint/2010/main" val="2232761139"/>
      </p:ext>
    </p:extLst>
  </p:cSld>
  <p:clrMapOvr>
    <a:masterClrMapping/>
  </p:clrMapOvr>
  <p:transition>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2003515529"/>
      </p:ext>
    </p:extLst>
  </p:cSld>
  <p:clrMapOvr>
    <a:masterClrMapping/>
  </p:clrMapOvr>
  <p:transition>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4489249"/>
      </p:ext>
    </p:extLst>
  </p:cSld>
  <p:clrMapOvr>
    <a:masterClrMapping/>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userDrawn="1">
  <p:cSld name="3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1692831608"/>
      </p:ext>
    </p:extLst>
  </p:cSld>
  <p:clrMapOvr>
    <a:masterClrMapping/>
  </p:clrMapOvr>
  <p:transition>
    <p:fade/>
  </p:transition>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63730647"/>
      </p:ext>
    </p:extLst>
  </p:cSld>
  <p:clrMapOvr>
    <a:masterClrMapping/>
  </p:clrMapOvr>
  <p:transition>
    <p:fade/>
  </p:transition>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userDrawn="1">
  <p:cSld name="3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486822971"/>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a:stretch/>
        </p:blipFill>
        <p:spPr bwMode="auto">
          <a:xfrm>
            <a:off x="4817662" y="1091619"/>
            <a:ext cx="7371163" cy="46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173420" y="1710049"/>
            <a:ext cx="4521409" cy="2286239"/>
          </a:xfrm>
          <a:noFill/>
        </p:spPr>
        <p:txBody>
          <a:bodyPr wrap="square" lIns="0" tIns="0" rIns="0" bIns="0" rtlCol="0">
            <a:noAutofit/>
          </a:bodyPr>
          <a:lstStyle>
            <a:lvl1pPr>
              <a:defRPr lang="en-US" sz="6700">
                <a:solidFill>
                  <a:schemeClr val="tx1">
                    <a:lumMod val="75000"/>
                    <a:lumOff val="25000"/>
                    <a:alpha val="99000"/>
                  </a:schemeClr>
                </a:solidFill>
                <a:cs typeface="+mn-cs"/>
              </a:defRPr>
            </a:lvl1pPr>
          </a:lstStyle>
          <a:p>
            <a:pPr marL="0" lvl="0"/>
            <a:r>
              <a:rPr lang="en-US" dirty="0" smtClean="0"/>
              <a:t>Click to edit Master title style</a:t>
            </a:r>
            <a:endParaRPr lang="en-US" dirty="0"/>
          </a:p>
        </p:txBody>
      </p:sp>
      <p:sp>
        <p:nvSpPr>
          <p:cNvPr id="10" name="Content Placeholder 9"/>
          <p:cNvSpPr>
            <a:spLocks noGrp="1"/>
          </p:cNvSpPr>
          <p:nvPr>
            <p:ph sz="quarter" idx="10"/>
          </p:nvPr>
        </p:nvSpPr>
        <p:spPr>
          <a:xfrm>
            <a:off x="173038" y="4167739"/>
            <a:ext cx="4521200" cy="332399"/>
          </a:xfrm>
          <a:noFill/>
        </p:spPr>
        <p:txBody>
          <a:bodyPr wrap="square" lIns="0" tIns="0" rIns="0" bIns="0" rtlCol="0">
            <a:spAutoFit/>
          </a:bodyPr>
          <a:lstStyle>
            <a:lvl1pPr marL="0" indent="0" algn="l">
              <a:buNone/>
              <a:defRPr lang="en-US" dirty="0" smtClean="0">
                <a:solidFill>
                  <a:schemeClr val="tx1">
                    <a:alpha val="99000"/>
                  </a:schemeClr>
                </a:solidFill>
              </a:defRPr>
            </a:lvl1pPr>
          </a:lstStyle>
          <a:p>
            <a:pPr marL="0" lvl="0"/>
            <a:r>
              <a:rPr lang="en-US" dirty="0" smtClean="0"/>
              <a:t>Click to edit Master text styles</a:t>
            </a:r>
          </a:p>
        </p:txBody>
      </p:sp>
    </p:spTree>
    <p:extLst>
      <p:ext uri="{BB962C8B-B14F-4D97-AF65-F5344CB8AC3E}">
        <p14:creationId xmlns:p14="http://schemas.microsoft.com/office/powerpoint/2010/main" val="3623895093"/>
      </p:ext>
    </p:extLst>
  </p:cSld>
  <p:clrMapOvr>
    <a:masterClrMapping/>
  </p:clrMapOvr>
  <p:transition>
    <p:fade/>
  </p:transition>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237565305"/>
      </p:ext>
    </p:extLst>
  </p:cSld>
  <p:clrMapOvr>
    <a:masterClrMapping/>
  </p:clrMapOvr>
  <p:transition>
    <p:fade/>
  </p:transition>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userDrawn="1">
  <p:cSld name="5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540043287"/>
      </p:ext>
    </p:extLst>
  </p:cSld>
  <p:clrMapOvr>
    <a:masterClrMapping/>
  </p:clrMapOvr>
  <p:transition>
    <p:fade/>
  </p:transition>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userDrawn="1">
  <p:cSld name="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633005501"/>
      </p:ext>
    </p:extLst>
  </p:cSld>
  <p:clrMapOvr>
    <a:masterClrMapping/>
  </p:clrMapOvr>
  <p:transition>
    <p:fade/>
  </p:transition>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261480797"/>
      </p:ext>
    </p:extLst>
  </p:cSld>
  <p:clrMapOvr>
    <a:masterClrMapping/>
  </p:clrMapOvr>
  <p:transition>
    <p:fade/>
  </p:transition>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680367878"/>
      </p:ext>
    </p:extLst>
  </p:cSld>
  <p:clrMapOvr>
    <a:masterClrMapping/>
  </p:clrMapOvr>
  <p:transition>
    <p:fade/>
  </p:transition>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75306764"/>
      </p:ext>
    </p:extLst>
  </p:cSld>
  <p:clrMapOvr>
    <a:masterClrMapping/>
  </p:clrMapOvr>
  <p:transition>
    <p:fade/>
  </p:transition>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10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47239838"/>
      </p:ext>
    </p:extLst>
  </p:cSld>
  <p:clrMapOvr>
    <a:masterClrMapping/>
  </p:clrMapOvr>
  <p:transition>
    <p:fade/>
  </p:transition>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12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027909397"/>
      </p:ext>
    </p:extLst>
  </p:cSld>
  <p:clrMapOvr>
    <a:masterClrMapping/>
  </p:clrMapOvr>
  <p:transition>
    <p:fade/>
  </p:transition>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13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008945775"/>
      </p:ext>
    </p:extLst>
  </p:cSld>
  <p:clrMapOvr>
    <a:masterClrMapping/>
  </p:clrMapOvr>
  <p:transition>
    <p:fade/>
  </p:transition>
  <p:timing>
    <p:tnLst>
      <p:par>
        <p:cTn id="1" dur="indefinite" restart="never" nodeType="tmRoot"/>
      </p:par>
    </p:tnLst>
  </p:timing>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14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797518802"/>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605177" y="1684477"/>
            <a:ext cx="11149013" cy="1764585"/>
          </a:xfrm>
        </p:spPr>
        <p:txBody>
          <a:bodyPr/>
          <a:lstStyle>
            <a:lvl1pPr>
              <a:defRPr sz="2800"/>
            </a:lvl1pPr>
            <a:lvl2pPr>
              <a:defRPr sz="2400"/>
            </a:lvl2pPr>
            <a:lvl3pPr>
              <a:defRPr sz="2000"/>
            </a:lvl3pPr>
            <a:lvl4pPr>
              <a:defRPr sz="1900"/>
            </a:lvl4pPr>
            <a:lvl5pPr>
              <a:defRPr sz="1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1"/>
          </p:nvPr>
        </p:nvSpPr>
        <p:spPr/>
        <p:txBody>
          <a:bodyPr/>
          <a:lstStyle/>
          <a:p>
            <a:endParaRPr lang="en-US" dirty="0">
              <a:solidFill>
                <a:srgbClr val="292929">
                  <a:tint val="75000"/>
                </a:srgbClr>
              </a:solidFill>
            </a:endParaRPr>
          </a:p>
        </p:txBody>
      </p:sp>
      <p:sp>
        <p:nvSpPr>
          <p:cNvPr id="8" name="Footer Placeholder 7"/>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9" name="Slide Number Placeholder 8"/>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1979537069"/>
      </p:ext>
    </p:extLst>
  </p:cSld>
  <p:clrMapOvr>
    <a:masterClrMapping/>
  </p:clrMapOvr>
  <p:transition>
    <p:fade/>
  </p:transition>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15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72259822"/>
      </p:ext>
    </p:extLst>
  </p:cSld>
  <p:clrMapOvr>
    <a:masterClrMapping/>
  </p:clrMapOvr>
  <p:transition>
    <p:fade/>
  </p:transition>
  <p:timing>
    <p:tnLst>
      <p:par>
        <p:cTn id="1" dur="indefinite" restart="never" nodeType="tmRoot"/>
      </p:par>
    </p:tnLst>
  </p:timing>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1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143839895"/>
      </p:ext>
    </p:extLst>
  </p:cSld>
  <p:clrMapOvr>
    <a:masterClrMapping/>
  </p:clrMapOvr>
  <p:transition>
    <p:fade/>
  </p:transition>
  <p:timing>
    <p:tnLst>
      <p:par>
        <p:cTn id="1" dur="indefinite" restart="never" nodeType="tmRoot"/>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1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658611763"/>
      </p:ext>
    </p:extLst>
  </p:cSld>
  <p:clrMapOvr>
    <a:masterClrMapping/>
  </p:clrMapOvr>
  <p:transition>
    <p:fade/>
  </p:transition>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userDrawn="1">
  <p:cSld name="1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33597803"/>
      </p:ext>
    </p:extLst>
  </p:cSld>
  <p:clrMapOvr>
    <a:masterClrMapping/>
  </p:clrMapOvr>
  <p:transition>
    <p:fade/>
  </p:transition>
  <p:timing>
    <p:tnLst>
      <p:par>
        <p:cTn id="1" dur="indefinite" restart="never" nodeType="tmRoot"/>
      </p:par>
    </p:tnLst>
  </p:timing>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1"/>
        </a:solidFill>
        <a:effectLst/>
      </p:bgPr>
    </p:bg>
    <p:spTree>
      <p:nvGrpSpPr>
        <p:cNvPr id="1" name=""/>
        <p:cNvGrpSpPr/>
        <p:nvPr/>
      </p:nvGrpSpPr>
      <p:grpSpPr>
        <a:xfrm>
          <a:off x="0" y="0"/>
          <a:ext cx="0" cy="0"/>
          <a:chOff x="0" y="0"/>
          <a:chExt cx="0" cy="0"/>
        </a:xfrm>
      </p:grpSpPr>
      <p:sp>
        <p:nvSpPr>
          <p:cNvPr id="33" name="Rectangle 32"/>
          <p:cNvSpPr/>
          <p:nvPr/>
        </p:nvSpPr>
        <p:spPr bwMode="auto">
          <a:xfrm>
            <a:off x="9847978" y="-160540"/>
            <a:ext cx="1828800" cy="1828800"/>
          </a:xfrm>
          <a:prstGeom prst="rect">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p:nvSpPr>
        <p:spPr bwMode="auto">
          <a:xfrm>
            <a:off x="9262520" y="1298576"/>
            <a:ext cx="1170916" cy="1170916"/>
          </a:xfrm>
          <a:prstGeom prst="rect">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9262520" y="-160540"/>
            <a:ext cx="875010" cy="875010"/>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8219107" y="1423060"/>
            <a:ext cx="665432" cy="665432"/>
          </a:xfrm>
          <a:prstGeom prst="rect">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7" name="Rectangle 36"/>
          <p:cNvSpPr/>
          <p:nvPr/>
        </p:nvSpPr>
        <p:spPr bwMode="auto">
          <a:xfrm>
            <a:off x="9262520" y="5753556"/>
            <a:ext cx="1170916" cy="1170916"/>
          </a:xfrm>
          <a:prstGeom prst="rect">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p:cNvSpPr/>
          <p:nvPr/>
        </p:nvSpPr>
        <p:spPr bwMode="auto">
          <a:xfrm>
            <a:off x="10527822" y="5081417"/>
            <a:ext cx="773912" cy="773912"/>
          </a:xfrm>
          <a:prstGeom prst="rect">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p:nvSpPr>
        <p:spPr bwMode="auto">
          <a:xfrm>
            <a:off x="11216481" y="5610291"/>
            <a:ext cx="316712" cy="316712"/>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bwMode="auto">
          <a:xfrm>
            <a:off x="10622883" y="6339014"/>
            <a:ext cx="2361286" cy="2361286"/>
          </a:xfrm>
          <a:prstGeom prst="rect">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p:nvSpPr>
        <p:spPr bwMode="auto">
          <a:xfrm>
            <a:off x="681947" y="442110"/>
            <a:ext cx="1255574" cy="1255574"/>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bwMode="auto">
          <a:xfrm>
            <a:off x="1866442" y="-160540"/>
            <a:ext cx="513190" cy="513190"/>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p:nvSpPr>
        <p:spPr bwMode="auto">
          <a:xfrm>
            <a:off x="11749866" y="1234418"/>
            <a:ext cx="244474" cy="244474"/>
          </a:xfrm>
          <a:prstGeom prst="rect">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4" name="Rectangle 43"/>
          <p:cNvSpPr/>
          <p:nvPr/>
        </p:nvSpPr>
        <p:spPr bwMode="auto">
          <a:xfrm>
            <a:off x="5824555" y="1918422"/>
            <a:ext cx="875010" cy="875010"/>
          </a:xfrm>
          <a:prstGeom prst="rect">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p:cNvSpPr/>
          <p:nvPr/>
        </p:nvSpPr>
        <p:spPr bwMode="auto">
          <a:xfrm>
            <a:off x="4973451" y="5410281"/>
            <a:ext cx="603404" cy="603404"/>
          </a:xfrm>
          <a:prstGeom prst="rect">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 name="Rectangle 45"/>
          <p:cNvSpPr/>
          <p:nvPr/>
        </p:nvSpPr>
        <p:spPr bwMode="auto">
          <a:xfrm>
            <a:off x="5629432" y="4681875"/>
            <a:ext cx="1030108" cy="1030108"/>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bg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20000"/>
                    <a:lumOff val="80000"/>
                    <a:alpha val="99000"/>
                  </a:schemeClr>
                </a:soli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10843814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Section Title">
    <p:bg>
      <p:bgPr>
        <a:solidFill>
          <a:schemeClr val="accent2"/>
        </a:solidFill>
        <a:effectLst/>
      </p:bgPr>
    </p:bg>
    <p:spTree>
      <p:nvGrpSpPr>
        <p:cNvPr id="1" name=""/>
        <p:cNvGrpSpPr/>
        <p:nvPr/>
      </p:nvGrpSpPr>
      <p:grpSpPr>
        <a:xfrm>
          <a:off x="0" y="0"/>
          <a:ext cx="0" cy="0"/>
          <a:chOff x="0" y="0"/>
          <a:chExt cx="0" cy="0"/>
        </a:xfrm>
      </p:grpSpPr>
      <p:sp>
        <p:nvSpPr>
          <p:cNvPr id="17" name="Oval 16"/>
          <p:cNvSpPr/>
          <p:nvPr/>
        </p:nvSpPr>
        <p:spPr bwMode="auto">
          <a:xfrm>
            <a:off x="10202421" y="-383422"/>
            <a:ext cx="1828800" cy="1828800"/>
          </a:xfrm>
          <a:prstGeom prst="ellipse">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p:cNvSpPr/>
          <p:nvPr/>
        </p:nvSpPr>
        <p:spPr bwMode="auto">
          <a:xfrm>
            <a:off x="9616963" y="1075694"/>
            <a:ext cx="1170916" cy="1170916"/>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p:cNvSpPr/>
          <p:nvPr/>
        </p:nvSpPr>
        <p:spPr bwMode="auto">
          <a:xfrm>
            <a:off x="9616963" y="-383422"/>
            <a:ext cx="875010" cy="875010"/>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p:cNvSpPr/>
          <p:nvPr/>
        </p:nvSpPr>
        <p:spPr bwMode="auto">
          <a:xfrm>
            <a:off x="8573550" y="1200178"/>
            <a:ext cx="665432" cy="665432"/>
          </a:xfrm>
          <a:prstGeom prst="ellipse">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p:cNvSpPr/>
          <p:nvPr/>
        </p:nvSpPr>
        <p:spPr bwMode="auto">
          <a:xfrm>
            <a:off x="9490215" y="5499901"/>
            <a:ext cx="1170916" cy="1170916"/>
          </a:xfrm>
          <a:prstGeom prst="ellipse">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p:cNvSpPr/>
          <p:nvPr/>
        </p:nvSpPr>
        <p:spPr bwMode="auto">
          <a:xfrm>
            <a:off x="10755517" y="4827762"/>
            <a:ext cx="773912" cy="773912"/>
          </a:xfrm>
          <a:prstGeom prst="ellipse">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p:cNvSpPr/>
          <p:nvPr/>
        </p:nvSpPr>
        <p:spPr bwMode="auto">
          <a:xfrm>
            <a:off x="11444176" y="5356636"/>
            <a:ext cx="316712" cy="316712"/>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Oval 23"/>
          <p:cNvSpPr/>
          <p:nvPr/>
        </p:nvSpPr>
        <p:spPr bwMode="auto">
          <a:xfrm>
            <a:off x="10850578" y="6085359"/>
            <a:ext cx="2361286" cy="2361286"/>
          </a:xfrm>
          <a:prstGeom prst="ellipse">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1503468" y="1115602"/>
            <a:ext cx="1255574" cy="1255574"/>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Oval 25"/>
          <p:cNvSpPr/>
          <p:nvPr/>
        </p:nvSpPr>
        <p:spPr bwMode="auto">
          <a:xfrm>
            <a:off x="2687963" y="512952"/>
            <a:ext cx="513190" cy="513190"/>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Oval 26"/>
          <p:cNvSpPr/>
          <p:nvPr/>
        </p:nvSpPr>
        <p:spPr bwMode="auto">
          <a:xfrm>
            <a:off x="12104309" y="1011536"/>
            <a:ext cx="244474" cy="244474"/>
          </a:xfrm>
          <a:prstGeom prst="ellipse">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Oval 27"/>
          <p:cNvSpPr/>
          <p:nvPr/>
        </p:nvSpPr>
        <p:spPr bwMode="auto">
          <a:xfrm>
            <a:off x="11156211" y="1879032"/>
            <a:ext cx="875010" cy="875010"/>
          </a:xfrm>
          <a:prstGeom prst="ellipse">
            <a:avLst/>
          </a:prstGeom>
          <a:noFill/>
          <a:ln w="9525"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Oval 28"/>
          <p:cNvSpPr/>
          <p:nvPr/>
        </p:nvSpPr>
        <p:spPr bwMode="auto">
          <a:xfrm>
            <a:off x="4973451" y="5410281"/>
            <a:ext cx="603404" cy="603404"/>
          </a:xfrm>
          <a:prstGeom prst="ellipse">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Oval 29"/>
          <p:cNvSpPr/>
          <p:nvPr/>
        </p:nvSpPr>
        <p:spPr bwMode="auto">
          <a:xfrm>
            <a:off x="5629432" y="4681875"/>
            <a:ext cx="1030108" cy="1030108"/>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3914123118"/>
      </p:ext>
    </p:extLst>
  </p:cSld>
  <p:clrMapOvr>
    <a:masterClrMapping/>
  </p:clrMapOvr>
  <p:transition>
    <p:fade/>
  </p:transition>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Tag_Lin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3055052"/>
            <a:ext cx="11149013" cy="747897"/>
          </a:xfrm>
        </p:spPr>
        <p:txBody>
          <a:bodyPr anchor="ctr" anchorCtr="0"/>
          <a:lstStyle>
            <a:lvl1pPr>
              <a:defRPr sz="5400"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042023024"/>
      </p:ext>
    </p:extLst>
  </p:cSld>
  <p:clrMapOvr>
    <a:masterClrMapping/>
  </p:clrMapOvr>
  <p:transition>
    <p:fade/>
  </p:transition>
  <p:timing>
    <p:tnLst>
      <p:par>
        <p:cTn id="1" dur="indefinite" restart="never" nodeType="tmRoot"/>
      </p:par>
    </p:tn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21" name="Teardrop 20"/>
          <p:cNvSpPr/>
          <p:nvPr/>
        </p:nvSpPr>
        <p:spPr bwMode="auto">
          <a:xfrm>
            <a:off x="9847978" y="-160540"/>
            <a:ext cx="1828800" cy="1828800"/>
          </a:xfrm>
          <a:prstGeom prst="teardrop">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Teardrop 21"/>
          <p:cNvSpPr/>
          <p:nvPr/>
        </p:nvSpPr>
        <p:spPr bwMode="auto">
          <a:xfrm>
            <a:off x="9262520" y="1298576"/>
            <a:ext cx="1170916" cy="1170916"/>
          </a:xfrm>
          <a:prstGeom prst="teardrop">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Teardrop 22"/>
          <p:cNvSpPr/>
          <p:nvPr/>
        </p:nvSpPr>
        <p:spPr bwMode="auto">
          <a:xfrm>
            <a:off x="9262520" y="-160540"/>
            <a:ext cx="875010" cy="875010"/>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Teardrop 23"/>
          <p:cNvSpPr/>
          <p:nvPr/>
        </p:nvSpPr>
        <p:spPr bwMode="auto">
          <a:xfrm>
            <a:off x="8219107" y="1423060"/>
            <a:ext cx="665432" cy="665432"/>
          </a:xfrm>
          <a:prstGeom prst="teardrop">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Teardrop 24"/>
          <p:cNvSpPr/>
          <p:nvPr/>
        </p:nvSpPr>
        <p:spPr bwMode="auto">
          <a:xfrm>
            <a:off x="9262520" y="5753556"/>
            <a:ext cx="1170916" cy="1170916"/>
          </a:xfrm>
          <a:prstGeom prst="teardrop">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Teardrop 25"/>
          <p:cNvSpPr/>
          <p:nvPr/>
        </p:nvSpPr>
        <p:spPr bwMode="auto">
          <a:xfrm>
            <a:off x="10527822" y="5081417"/>
            <a:ext cx="773912" cy="773912"/>
          </a:xfrm>
          <a:prstGeom prst="teardrop">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Teardrop 26"/>
          <p:cNvSpPr/>
          <p:nvPr/>
        </p:nvSpPr>
        <p:spPr bwMode="auto">
          <a:xfrm>
            <a:off x="11216481" y="5610291"/>
            <a:ext cx="316712" cy="316712"/>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Teardrop 27"/>
          <p:cNvSpPr/>
          <p:nvPr/>
        </p:nvSpPr>
        <p:spPr bwMode="auto">
          <a:xfrm>
            <a:off x="10622883" y="6339014"/>
            <a:ext cx="2361286" cy="2361286"/>
          </a:xfrm>
          <a:prstGeom prst="teardrop">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Teardrop 28"/>
          <p:cNvSpPr/>
          <p:nvPr/>
        </p:nvSpPr>
        <p:spPr bwMode="auto">
          <a:xfrm>
            <a:off x="681947" y="442110"/>
            <a:ext cx="1255574" cy="1255574"/>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Teardrop 29"/>
          <p:cNvSpPr/>
          <p:nvPr/>
        </p:nvSpPr>
        <p:spPr bwMode="auto">
          <a:xfrm>
            <a:off x="1866442" y="-160540"/>
            <a:ext cx="513190" cy="513190"/>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Teardrop 30"/>
          <p:cNvSpPr/>
          <p:nvPr/>
        </p:nvSpPr>
        <p:spPr bwMode="auto">
          <a:xfrm>
            <a:off x="11749866" y="1234418"/>
            <a:ext cx="244474" cy="244474"/>
          </a:xfrm>
          <a:prstGeom prst="teardrop">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2" name="Teardrop 31"/>
          <p:cNvSpPr/>
          <p:nvPr/>
        </p:nvSpPr>
        <p:spPr bwMode="auto">
          <a:xfrm>
            <a:off x="5824555" y="1918422"/>
            <a:ext cx="875010" cy="875010"/>
          </a:xfrm>
          <a:prstGeom prst="teardrop">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3" name="Teardrop 32"/>
          <p:cNvSpPr/>
          <p:nvPr/>
        </p:nvSpPr>
        <p:spPr bwMode="auto">
          <a:xfrm>
            <a:off x="4973451" y="5410281"/>
            <a:ext cx="603404" cy="603404"/>
          </a:xfrm>
          <a:prstGeom prst="teardrop">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Teardrop 33"/>
          <p:cNvSpPr/>
          <p:nvPr/>
        </p:nvSpPr>
        <p:spPr bwMode="auto">
          <a:xfrm>
            <a:off x="5629432" y="4681875"/>
            <a:ext cx="1030108" cy="1030108"/>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2805113" y="4343400"/>
            <a:ext cx="8405811" cy="461665"/>
          </a:xfrm>
        </p:spPr>
        <p:txBody>
          <a:bodyPr>
            <a:noAutofit/>
          </a:bodyPr>
          <a:lstStyle>
            <a:lvl1pPr marL="0" indent="0" algn="l">
              <a:lnSpc>
                <a:spcPct val="90000"/>
              </a:lnSpc>
              <a:spcBef>
                <a:spcPts val="0"/>
              </a:spcBef>
              <a:buNone/>
              <a:defRPr lang="en-US" sz="3600" kern="1200" spc="-70" baseline="0" dirty="0">
                <a:solidFill>
                  <a:schemeClr val="bg1">
                    <a:alpha val="99000"/>
                  </a:schemeClr>
                </a:soli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20000"/>
                    <a:lumOff val="80000"/>
                    <a:alpha val="99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2805113" y="1900238"/>
            <a:ext cx="8405812" cy="914096"/>
          </a:xfrm>
        </p:spPr>
        <p:txBody>
          <a:bodyPr wrap="square" anchor="b">
            <a:noAutofit/>
          </a:bodyPr>
          <a:lstStyle>
            <a:lvl1pPr marL="0" indent="0">
              <a:buNone/>
              <a:defRPr sz="6600" spc="-150">
                <a:solidFill>
                  <a:schemeClr val="bg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1310519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tx1">
                    <a:alpha val="99000"/>
                  </a:schemeClr>
                </a:solidFill>
                <a:latin typeface="+mn-lt"/>
              </a:defRPr>
            </a:lvl1pPr>
            <a:lvl2pPr marL="0" indent="0">
              <a:buNone/>
              <a:defRPr sz="2000">
                <a:solidFill>
                  <a:schemeClr val="tx1">
                    <a:alpha val="99000"/>
                  </a:schemeClr>
                </a:solidFill>
                <a:latin typeface="+mn-lt"/>
              </a:defRPr>
            </a:lvl2pPr>
            <a:lvl3pPr marL="231775" indent="0">
              <a:buNone/>
              <a:defRPr sz="2000">
                <a:solidFill>
                  <a:schemeClr val="tx1">
                    <a:alpha val="99000"/>
                  </a:schemeClr>
                </a:solidFill>
                <a:latin typeface="+mn-lt"/>
              </a:defRPr>
            </a:lvl3pPr>
            <a:lvl4pPr marL="457200" indent="0">
              <a:buNone/>
              <a:defRPr sz="2000">
                <a:solidFill>
                  <a:schemeClr val="tx1">
                    <a:alpha val="99000"/>
                  </a:schemeClr>
                </a:solidFill>
                <a:latin typeface="+mn-lt"/>
              </a:defRPr>
            </a:lvl4pPr>
            <a:lvl5pPr marL="693738" indent="0">
              <a:buNone/>
              <a:defRPr sz="2000">
                <a:solidFill>
                  <a:schemeClr val="tx1">
                    <a:alpha val="99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69965676"/>
      </p:ext>
    </p:extLst>
  </p:cSld>
  <p:clrMapOvr>
    <a:masterClrMapping/>
  </p:clrMapOvr>
  <p:transition>
    <p:fade/>
  </p:transition>
  <p:timing>
    <p:tnLst>
      <p:par>
        <p:cTn id="1" dur="indefinite" restart="never" nodeType="tmRoot"/>
      </p:par>
    </p:tnLst>
  </p:timing>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9"/>
            <a:ext cx="11149013" cy="1975926"/>
          </a:xfrm>
          <a:prstGeom prst="rect">
            <a:avLst/>
          </a:prstGeom>
        </p:spPr>
        <p:txBody>
          <a:bodyPr/>
          <a:lstStyle>
            <a:lvl1pPr marL="0" indent="0">
              <a:spcBef>
                <a:spcPts val="2400"/>
              </a:spcBef>
              <a:buNone/>
              <a:defRPr sz="4000">
                <a:gradFill>
                  <a:gsLst>
                    <a:gs pos="100000">
                      <a:schemeClr val="tx1"/>
                    </a:gs>
                    <a:gs pos="0">
                      <a:schemeClr val="tx1"/>
                    </a:gs>
                  </a:gsLst>
                  <a:lin ang="5400000" scaled="0"/>
                </a:gradFill>
                <a:latin typeface="+mn-lt"/>
              </a:defRPr>
            </a:lvl1pPr>
            <a:lvl2pPr marL="0" indent="0">
              <a:buNone/>
              <a:defRPr sz="2000">
                <a:gradFill>
                  <a:gsLst>
                    <a:gs pos="100000">
                      <a:schemeClr val="tx1"/>
                    </a:gs>
                    <a:gs pos="0">
                      <a:schemeClr val="tx1"/>
                    </a:gs>
                  </a:gsLst>
                  <a:lin ang="5400000" scaled="0"/>
                </a:gradFill>
                <a:latin typeface="+mn-lt"/>
              </a:defRPr>
            </a:lvl2pPr>
            <a:lvl3pPr marL="231775" indent="0">
              <a:buNone/>
              <a:defRPr sz="2000">
                <a:gradFill>
                  <a:gsLst>
                    <a:gs pos="100000">
                      <a:schemeClr val="tx1"/>
                    </a:gs>
                    <a:gs pos="0">
                      <a:schemeClr val="tx1"/>
                    </a:gs>
                  </a:gsLst>
                  <a:lin ang="5400000" scaled="0"/>
                </a:gradFill>
                <a:latin typeface="+mn-lt"/>
              </a:defRPr>
            </a:lvl3pPr>
            <a:lvl4pPr marL="457200" indent="0">
              <a:buNone/>
              <a:defRPr sz="2000">
                <a:gradFill>
                  <a:gsLst>
                    <a:gs pos="100000">
                      <a:schemeClr val="tx1"/>
                    </a:gs>
                    <a:gs pos="0">
                      <a:schemeClr val="tx1"/>
                    </a:gs>
                  </a:gsLst>
                  <a:lin ang="5400000" scaled="0"/>
                </a:gradFill>
                <a:latin typeface="+mn-lt"/>
              </a:defRPr>
            </a:lvl4pPr>
            <a:lvl5pPr marL="693738" indent="0">
              <a:buNone/>
              <a:defRPr sz="2000">
                <a:gradFill>
                  <a:gsLst>
                    <a:gs pos="100000">
                      <a:schemeClr val="tx1"/>
                    </a:gs>
                    <a:gs pos="0">
                      <a:schemeClr val="tx1"/>
                    </a:gs>
                  </a:gsLst>
                  <a:lin ang="5400000" scaled="0"/>
                </a:gra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95681399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37"/>
            <a:ext cx="11149013" cy="923329"/>
          </a:xfrm>
        </p:spPr>
        <p:txBody>
          <a:bodyPr anchor="ctr" anchorCtr="0"/>
          <a:lstStyle>
            <a:lvl1pPr>
              <a:defRPr sz="67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2"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2"/>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8"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2"/>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3"/>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6"/>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2" y="1879032"/>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2" y="5410282"/>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4947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alue prop">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384470" y="2066307"/>
            <a:ext cx="8668986" cy="2412968"/>
          </a:xfrm>
        </p:spPr>
        <p:txBody>
          <a:bodyPr/>
          <a:lstStyle>
            <a:lvl1pPr marL="0" indent="0" algn="l">
              <a:lnSpc>
                <a:spcPct val="150000"/>
              </a:lnSpc>
              <a:buNone/>
              <a:defRPr sz="3200">
                <a:solidFill>
                  <a:schemeClr val="tx1">
                    <a:alpha val="99000"/>
                  </a:schemeClr>
                </a:solidFill>
              </a:defRPr>
            </a:lvl1pPr>
            <a:lvl2pPr algn="l">
              <a:defRPr sz="2800"/>
            </a:lvl2pPr>
            <a:lvl3pPr algn="l">
              <a:defRPr sz="2400"/>
            </a:lvl3pPr>
            <a:lvl4pPr algn="l">
              <a:defRPr sz="2000"/>
            </a:lvl4pPr>
            <a:lvl5pPr algn="l">
              <a:defRPr sz="2000"/>
            </a:lvl5pPr>
          </a:lstStyle>
          <a:p>
            <a:pPr lvl="0"/>
            <a:r>
              <a:rPr lang="en-US" dirty="0" smtClean="0"/>
              <a:t>Value prop 1</a:t>
            </a:r>
          </a:p>
          <a:p>
            <a:pPr lvl="0"/>
            <a:r>
              <a:rPr lang="en-US" dirty="0" smtClean="0"/>
              <a:t>Value prop 2</a:t>
            </a:r>
          </a:p>
          <a:p>
            <a:pPr lvl="0"/>
            <a:r>
              <a:rPr lang="en-US" dirty="0" smtClean="0"/>
              <a:t>Value prop 3</a:t>
            </a:r>
          </a:p>
        </p:txBody>
      </p:sp>
      <p:sp>
        <p:nvSpPr>
          <p:cNvPr id="4" name="Text Placeholder 3"/>
          <p:cNvSpPr>
            <a:spLocks noGrp="1"/>
          </p:cNvSpPr>
          <p:nvPr>
            <p:ph type="body" sz="quarter" idx="11" hasCustomPrompt="1"/>
          </p:nvPr>
        </p:nvSpPr>
        <p:spPr>
          <a:xfrm>
            <a:off x="355601" y="2577359"/>
            <a:ext cx="2233220" cy="1592744"/>
          </a:xfrm>
        </p:spPr>
        <p:txBody>
          <a:bodyPr anchor="b"/>
          <a:lstStyle>
            <a:lvl1pPr marL="0" indent="0" algn="l">
              <a:buNone/>
              <a:defRPr sz="11500" b="1">
                <a:solidFill>
                  <a:srgbClr val="00B0F0">
                    <a:alpha val="99000"/>
                  </a:srgbClr>
                </a:solidFill>
                <a:latin typeface="Segoe UI" pitchFamily="34" charset="0"/>
                <a:ea typeface="Segoe UI" pitchFamily="34" charset="0"/>
                <a:cs typeface="Segoe UI" pitchFamily="34" charset="0"/>
              </a:defRPr>
            </a:lvl1pPr>
            <a:lvl2pPr marL="460355" indent="0">
              <a:buNone/>
              <a:defRPr>
                <a:solidFill>
                  <a:srgbClr val="00B0F0">
                    <a:alpha val="99000"/>
                  </a:srgbClr>
                </a:solidFill>
                <a:latin typeface="Segoe UI" pitchFamily="34" charset="0"/>
                <a:ea typeface="Segoe UI" pitchFamily="34" charset="0"/>
                <a:cs typeface="Segoe UI" pitchFamily="34" charset="0"/>
              </a:defRPr>
            </a:lvl2pPr>
            <a:lvl3pPr marL="855628" indent="0">
              <a:buNone/>
              <a:defRPr>
                <a:solidFill>
                  <a:srgbClr val="00B0F0">
                    <a:alpha val="99000"/>
                  </a:srgbClr>
                </a:solidFill>
                <a:latin typeface="Segoe UI" pitchFamily="34" charset="0"/>
                <a:ea typeface="Segoe UI" pitchFamily="34" charset="0"/>
                <a:cs typeface="Segoe UI" pitchFamily="34" charset="0"/>
              </a:defRPr>
            </a:lvl3pPr>
            <a:lvl4pPr marL="1258836" indent="0">
              <a:buNone/>
              <a:defRPr>
                <a:solidFill>
                  <a:srgbClr val="00B0F0">
                    <a:alpha val="99000"/>
                  </a:srgbClr>
                </a:solidFill>
                <a:latin typeface="Segoe UI" pitchFamily="34" charset="0"/>
                <a:ea typeface="Segoe UI" pitchFamily="34" charset="0"/>
                <a:cs typeface="Segoe UI" pitchFamily="34" charset="0"/>
              </a:defRPr>
            </a:lvl4pPr>
            <a:lvl5pPr marL="1604896" indent="0">
              <a:buNone/>
              <a:defRPr>
                <a:solidFill>
                  <a:srgbClr val="00B0F0">
                    <a:alpha val="99000"/>
                  </a:srgbClr>
                </a:solidFill>
                <a:latin typeface="Segoe UI" pitchFamily="34" charset="0"/>
                <a:ea typeface="Segoe UI" pitchFamily="34" charset="0"/>
                <a:cs typeface="Segoe UI" pitchFamily="34" charset="0"/>
              </a:defRPr>
            </a:lvl5pPr>
          </a:lstStyle>
          <a:p>
            <a:pPr lvl="0"/>
            <a:r>
              <a:rPr lang="en-US" dirty="0" smtClean="0"/>
              <a:t>00</a:t>
            </a:r>
            <a:endParaRPr lang="en-US" dirty="0"/>
          </a:p>
        </p:txBody>
      </p:sp>
      <p:sp>
        <p:nvSpPr>
          <p:cNvPr id="2" name="Title 1"/>
          <p:cNvSpPr>
            <a:spLocks noGrp="1"/>
          </p:cNvSpPr>
          <p:nvPr>
            <p:ph type="title"/>
          </p:nvPr>
        </p:nvSpPr>
        <p:spPr>
          <a:xfrm>
            <a:off x="355602" y="3883177"/>
            <a:ext cx="2743859" cy="573851"/>
          </a:xfrm>
        </p:spPr>
        <p:txBody>
          <a:bodyPr anchor="t"/>
          <a:lstStyle>
            <a:lvl1pPr>
              <a:defRPr sz="2400">
                <a:solidFill>
                  <a:schemeClr val="tx1">
                    <a:lumMod val="50000"/>
                    <a:lumOff val="50000"/>
                    <a:alpha val="98824"/>
                  </a:schemeClr>
                </a:solidFill>
              </a:defRPr>
            </a:lvl1pPr>
          </a:lstStyle>
          <a:p>
            <a:r>
              <a:rPr lang="en-US" dirty="0" smtClean="0"/>
              <a:t>Click to edit Master title style</a:t>
            </a:r>
            <a:endParaRPr lang="en-US" dirty="0"/>
          </a:p>
        </p:txBody>
      </p:sp>
      <p:sp>
        <p:nvSpPr>
          <p:cNvPr id="6" name="Date Placeholder 5"/>
          <p:cNvSpPr>
            <a:spLocks noGrp="1"/>
          </p:cNvSpPr>
          <p:nvPr>
            <p:ph type="dt" sz="half" idx="12"/>
          </p:nvPr>
        </p:nvSpPr>
        <p:spPr/>
        <p:txBody>
          <a:bodyPr/>
          <a:lstStyle/>
          <a:p>
            <a:endParaRPr lang="en-US" dirty="0">
              <a:solidFill>
                <a:srgbClr val="292929">
                  <a:tint val="75000"/>
                </a:srgbClr>
              </a:solidFill>
            </a:endParaRPr>
          </a:p>
        </p:txBody>
      </p:sp>
      <p:sp>
        <p:nvSpPr>
          <p:cNvPr id="7" name="Footer Placeholder 6"/>
          <p:cNvSpPr>
            <a:spLocks noGrp="1"/>
          </p:cNvSpPr>
          <p:nvPr>
            <p:ph type="ftr" sz="quarter" idx="13"/>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8" name="Slide Number Placeholder 7"/>
          <p:cNvSpPr>
            <a:spLocks noGrp="1"/>
          </p:cNvSpPr>
          <p:nvPr>
            <p:ph type="sldNum" sz="quarter" idx="14"/>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503880444"/>
      </p:ext>
    </p:extLst>
  </p:cSld>
  <p:clrMapOvr>
    <a:masterClrMapping/>
  </p:clrMapOvr>
  <p:transition>
    <p:fade/>
  </p:transition>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gradFill>
                  <a:gsLst>
                    <a:gs pos="1000">
                      <a:schemeClr val="tx1"/>
                    </a:gs>
                    <a:gs pos="98000">
                      <a:schemeClr val="tx1"/>
                    </a:gs>
                  </a:gsLst>
                  <a:lin ang="5400000" scaled="0"/>
                </a:gradFill>
                <a:latin typeface="+mn-lt"/>
              </a:defRPr>
            </a:lvl1pPr>
            <a:lvl2pPr marL="0" indent="0">
              <a:buNone/>
              <a:defRPr sz="2000">
                <a:latin typeface="+mn-lt"/>
              </a:defRPr>
            </a:lvl2pPr>
            <a:lvl3pPr marL="233363" indent="0">
              <a:buNone/>
              <a:defRPr sz="2000">
                <a:latin typeface="+mn-lt"/>
              </a:defRPr>
            </a:lvl3pPr>
            <a:lvl4pPr marL="457200" indent="0">
              <a:buNone/>
              <a:defRPr sz="2000">
                <a:latin typeface="+mn-lt"/>
              </a:defRPr>
            </a:lvl4pPr>
            <a:lvl5pPr marL="693738" indent="0">
              <a:buNone/>
              <a:defRPr sz="20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7928" y="1447800"/>
            <a:ext cx="5394960" cy="5181600"/>
          </a:xfrm>
        </p:spPr>
        <p:txBody>
          <a:bodyPr/>
          <a:lstStyle>
            <a:lvl1pPr marL="0" indent="0">
              <a:spcBef>
                <a:spcPts val="1200"/>
              </a:spcBef>
              <a:buNone/>
              <a:defRPr lang="en-US" sz="4000" kern="1200" spc="-70" baseline="0" dirty="0" smtClean="0">
                <a:gradFill>
                  <a:gsLst>
                    <a:gs pos="1000">
                      <a:schemeClr val="tx1"/>
                    </a:gs>
                    <a:gs pos="98000">
                      <a:schemeClr val="tx1"/>
                    </a:gs>
                  </a:gsLst>
                  <a:lin ang="5400000" scaled="0"/>
                </a:gra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250">
                      <a:schemeClr val="tx1"/>
                    </a:gs>
                    <a:gs pos="100000">
                      <a:schemeClr val="tx1"/>
                    </a:gs>
                  </a:gsLst>
                  <a:lin ang="5400000" scaled="0"/>
                </a:gra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250">
                      <a:schemeClr val="tx1"/>
                    </a:gs>
                    <a:gs pos="100000">
                      <a:schemeClr val="tx1"/>
                    </a:gs>
                  </a:gsLst>
                  <a:lin ang="5400000" scaled="0"/>
                </a:gra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250">
                      <a:schemeClr val="tx1"/>
                    </a:gs>
                    <a:gs pos="100000">
                      <a:schemeClr val="tx1"/>
                    </a:gs>
                  </a:gsLst>
                  <a:lin ang="5400000" scaled="0"/>
                </a:gra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gradFill>
                  <a:gsLst>
                    <a:gs pos="1250">
                      <a:schemeClr val="tx1"/>
                    </a:gs>
                    <a:gs pos="100000">
                      <a:schemeClr val="tx1"/>
                    </a:gs>
                  </a:gsLst>
                  <a:lin ang="5400000" scaled="0"/>
                </a:gra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Tree>
    <p:extLst>
      <p:ext uri="{BB962C8B-B14F-4D97-AF65-F5344CB8AC3E}">
        <p14:creationId xmlns:p14="http://schemas.microsoft.com/office/powerpoint/2010/main" val="796984715"/>
      </p:ext>
    </p:extLst>
  </p:cSld>
  <p:clrMapOvr>
    <a:masterClrMapping/>
  </p:clrMapOvr>
  <p:transition>
    <p:fade/>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87067103"/>
      </p:ext>
    </p:extLst>
  </p:cSld>
  <p:clrMapOvr>
    <a:masterClrMapping/>
  </p:clrMapOvr>
  <p:transition>
    <p:fade/>
  </p:transition>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2346463"/>
      </p:ext>
    </p:extLst>
  </p:cSld>
  <p:clrMapOvr>
    <a:masterClrMapping/>
  </p:clrMapOvr>
  <p:transition>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p:cSld name="3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4756214"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7533397"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7533397"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3" name="Text Placeholder 8"/>
          <p:cNvSpPr>
            <a:spLocks noGrp="1"/>
          </p:cNvSpPr>
          <p:nvPr>
            <p:ph type="body" sz="quarter" idx="15"/>
          </p:nvPr>
        </p:nvSpPr>
        <p:spPr>
          <a:xfrm>
            <a:off x="19821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4" name="Text Placeholder 8"/>
          <p:cNvSpPr>
            <a:spLocks noGrp="1"/>
          </p:cNvSpPr>
          <p:nvPr>
            <p:ph type="body" sz="quarter" idx="16"/>
          </p:nvPr>
        </p:nvSpPr>
        <p:spPr>
          <a:xfrm>
            <a:off x="19821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092420644"/>
      </p:ext>
    </p:extLst>
  </p:cSld>
  <p:clrMapOvr>
    <a:masterClrMapping/>
  </p:clrMapOvr>
  <p:transition>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4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23" name="Text Placeholder 8"/>
          <p:cNvSpPr>
            <a:spLocks noGrp="1"/>
          </p:cNvSpPr>
          <p:nvPr>
            <p:ph type="body" sz="quarter" idx="10"/>
          </p:nvPr>
        </p:nvSpPr>
        <p:spPr>
          <a:xfrm>
            <a:off x="6141323"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4" name="Text Placeholder 8"/>
          <p:cNvSpPr>
            <a:spLocks noGrp="1"/>
          </p:cNvSpPr>
          <p:nvPr>
            <p:ph type="body" sz="quarter" idx="12"/>
          </p:nvPr>
        </p:nvSpPr>
        <p:spPr>
          <a:xfrm>
            <a:off x="6141323"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5" name="Text Placeholder 8"/>
          <p:cNvSpPr>
            <a:spLocks noGrp="1"/>
          </p:cNvSpPr>
          <p:nvPr>
            <p:ph type="body" sz="quarter" idx="15"/>
          </p:nvPr>
        </p:nvSpPr>
        <p:spPr>
          <a:xfrm>
            <a:off x="336722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6" name="Text Placeholder 8"/>
          <p:cNvSpPr>
            <a:spLocks noGrp="1"/>
          </p:cNvSpPr>
          <p:nvPr>
            <p:ph type="body" sz="quarter" idx="16"/>
          </p:nvPr>
        </p:nvSpPr>
        <p:spPr>
          <a:xfrm>
            <a:off x="336722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7" name="Text Placeholder 8"/>
          <p:cNvSpPr>
            <a:spLocks noGrp="1"/>
          </p:cNvSpPr>
          <p:nvPr>
            <p:ph type="body" sz="quarter" idx="17"/>
          </p:nvPr>
        </p:nvSpPr>
        <p:spPr>
          <a:xfrm>
            <a:off x="6141323"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8" name="Text Placeholder 8"/>
          <p:cNvSpPr>
            <a:spLocks noGrp="1"/>
          </p:cNvSpPr>
          <p:nvPr>
            <p:ph type="body" sz="quarter" idx="18"/>
          </p:nvPr>
        </p:nvSpPr>
        <p:spPr>
          <a:xfrm>
            <a:off x="6141323"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9" name="Text Placeholder 8"/>
          <p:cNvSpPr>
            <a:spLocks noGrp="1"/>
          </p:cNvSpPr>
          <p:nvPr>
            <p:ph type="body" sz="quarter" idx="21"/>
          </p:nvPr>
        </p:nvSpPr>
        <p:spPr>
          <a:xfrm>
            <a:off x="336722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0" name="Text Placeholder 8"/>
          <p:cNvSpPr>
            <a:spLocks noGrp="1"/>
          </p:cNvSpPr>
          <p:nvPr>
            <p:ph type="body" sz="quarter" idx="22"/>
          </p:nvPr>
        </p:nvSpPr>
        <p:spPr>
          <a:xfrm>
            <a:off x="336722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2237281467"/>
      </p:ext>
    </p:extLst>
  </p:cSld>
  <p:clrMapOvr>
    <a:masterClrMapping/>
  </p:clrMapOvr>
  <p:transition>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p:cSld name="6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1" name="Text Placeholder 8"/>
          <p:cNvSpPr>
            <a:spLocks noGrp="1"/>
          </p:cNvSpPr>
          <p:nvPr>
            <p:ph type="body" sz="quarter" idx="10"/>
          </p:nvPr>
        </p:nvSpPr>
        <p:spPr>
          <a:xfrm>
            <a:off x="475621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2" name="Text Placeholder 8"/>
          <p:cNvSpPr>
            <a:spLocks noGrp="1"/>
          </p:cNvSpPr>
          <p:nvPr>
            <p:ph type="body" sz="quarter" idx="12"/>
          </p:nvPr>
        </p:nvSpPr>
        <p:spPr>
          <a:xfrm>
            <a:off x="475621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3" name="Text Placeholder 8"/>
          <p:cNvSpPr>
            <a:spLocks noGrp="1"/>
          </p:cNvSpPr>
          <p:nvPr>
            <p:ph type="body" sz="quarter" idx="13"/>
          </p:nvPr>
        </p:nvSpPr>
        <p:spPr>
          <a:xfrm>
            <a:off x="7533397"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4" name="Text Placeholder 8"/>
          <p:cNvSpPr>
            <a:spLocks noGrp="1"/>
          </p:cNvSpPr>
          <p:nvPr>
            <p:ph type="body" sz="quarter" idx="14"/>
          </p:nvPr>
        </p:nvSpPr>
        <p:spPr>
          <a:xfrm>
            <a:off x="7533397"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5" name="Text Placeholder 8"/>
          <p:cNvSpPr>
            <a:spLocks noGrp="1"/>
          </p:cNvSpPr>
          <p:nvPr>
            <p:ph type="body" sz="quarter" idx="15"/>
          </p:nvPr>
        </p:nvSpPr>
        <p:spPr>
          <a:xfrm>
            <a:off x="19821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6" name="Text Placeholder 8"/>
          <p:cNvSpPr>
            <a:spLocks noGrp="1"/>
          </p:cNvSpPr>
          <p:nvPr>
            <p:ph type="body" sz="quarter" idx="16"/>
          </p:nvPr>
        </p:nvSpPr>
        <p:spPr>
          <a:xfrm>
            <a:off x="19821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7" name="Text Placeholder 8"/>
          <p:cNvSpPr>
            <a:spLocks noGrp="1"/>
          </p:cNvSpPr>
          <p:nvPr>
            <p:ph type="body" sz="quarter" idx="17"/>
          </p:nvPr>
        </p:nvSpPr>
        <p:spPr>
          <a:xfrm>
            <a:off x="475621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8" name="Text Placeholder 8"/>
          <p:cNvSpPr>
            <a:spLocks noGrp="1"/>
          </p:cNvSpPr>
          <p:nvPr>
            <p:ph type="body" sz="quarter" idx="18"/>
          </p:nvPr>
        </p:nvSpPr>
        <p:spPr>
          <a:xfrm>
            <a:off x="475621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9" name="Text Placeholder 8"/>
          <p:cNvSpPr>
            <a:spLocks noGrp="1"/>
          </p:cNvSpPr>
          <p:nvPr>
            <p:ph type="body" sz="quarter" idx="19"/>
          </p:nvPr>
        </p:nvSpPr>
        <p:spPr>
          <a:xfrm>
            <a:off x="7533397"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0" name="Text Placeholder 8"/>
          <p:cNvSpPr>
            <a:spLocks noGrp="1"/>
          </p:cNvSpPr>
          <p:nvPr>
            <p:ph type="body" sz="quarter" idx="20"/>
          </p:nvPr>
        </p:nvSpPr>
        <p:spPr>
          <a:xfrm>
            <a:off x="7533397"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41" name="Text Placeholder 8"/>
          <p:cNvSpPr>
            <a:spLocks noGrp="1"/>
          </p:cNvSpPr>
          <p:nvPr>
            <p:ph type="body" sz="quarter" idx="21"/>
          </p:nvPr>
        </p:nvSpPr>
        <p:spPr>
          <a:xfrm>
            <a:off x="19821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2" name="Text Placeholder 8"/>
          <p:cNvSpPr>
            <a:spLocks noGrp="1"/>
          </p:cNvSpPr>
          <p:nvPr>
            <p:ph type="body" sz="quarter" idx="22"/>
          </p:nvPr>
        </p:nvSpPr>
        <p:spPr>
          <a:xfrm>
            <a:off x="19821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250952692"/>
      </p:ext>
    </p:extLst>
  </p:cSld>
  <p:clrMapOvr>
    <a:masterClrMapping/>
  </p:clrMapOvr>
  <p:transition>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6" name="Rectangle 5"/>
          <p:cNvSpPr/>
          <p:nvPr/>
        </p:nvSpPr>
        <p:spPr bwMode="hidden">
          <a:xfrm rot="10800000" flipV="1">
            <a:off x="0" y="0"/>
            <a:ext cx="12188825" cy="115594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000000">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bg1">
                    <a:alpha val="99000"/>
                  </a:schemeClr>
                </a:solidFill>
              </a:defRPr>
            </a:lvl1pPr>
          </a:lstStyle>
          <a:p>
            <a:r>
              <a:rPr lang="en-US" dirty="0" smtClean="0"/>
              <a:t>Slide for Developer Code</a:t>
            </a:r>
            <a:endParaRPr lang="en-US" dirty="0"/>
          </a:p>
        </p:txBody>
      </p:sp>
      <p:sp>
        <p:nvSpPr>
          <p:cNvPr id="3" name="Rectangle 2"/>
          <p:cNvSpPr/>
          <p:nvPr/>
        </p:nvSpPr>
        <p:spPr bwMode="hidden">
          <a:xfrm>
            <a:off x="0" y="1155940"/>
            <a:ext cx="12188825" cy="570206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18318" y="1447800"/>
            <a:ext cx="11152188" cy="5181600"/>
          </a:xfrm>
        </p:spPr>
        <p:txBody>
          <a:bodyPr>
            <a:normAutofit/>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74042253"/>
      </p:ext>
    </p:extLst>
  </p:cSld>
  <p:clrMapOvr>
    <a:masterClrMapping/>
  </p:clrMapOvr>
  <p:transition>
    <p:fade/>
  </p:transition>
  <p:timing>
    <p:tnLst>
      <p:par>
        <p:cTn id="1" dur="indefinite" restart="never" nodeType="tmRoot"/>
      </p:par>
    </p:tnLst>
  </p:timing>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Black Notes slide Layout">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732837055"/>
      </p:ext>
    </p:extLst>
  </p:cSld>
  <p:clrMapOvr>
    <a:masterClrMapping/>
  </p:clrMapOvr>
  <p:transition>
    <p:fade/>
  </p:transition>
  <p:timing>
    <p:tnLst>
      <p:par>
        <p:cTn id="1" dur="indefinite" restart="never" nodeType="tmRoot"/>
      </p:par>
    </p:tnLst>
  </p:timing>
</p:sldLayout>
</file>

<file path=ppt/slideLayouts/slideLayout208.xml><?xml version="1.0" encoding="utf-8"?>
<p:sldLayout xmlns:a="http://schemas.openxmlformats.org/drawingml/2006/main" xmlns:r="http://schemas.openxmlformats.org/officeDocument/2006/relationships" xmlns:p="http://schemas.openxmlformats.org/presentationml/2006/main"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72C6"/>
                    </a:gs>
                    <a:gs pos="86000">
                      <a:srgbClr val="0072C6"/>
                    </a:gs>
                  </a:gsLst>
                  <a:lin ang="5400000" scaled="0"/>
                </a:gradFill>
                <a:ea typeface="Segoe UI" pitchFamily="34" charset="0"/>
                <a:cs typeface="Segoe UI" pitchFamily="34" charset="0"/>
              </a:rPr>
              <a:t>www.buildwindows.com</a:t>
            </a:r>
            <a:endParaRPr lang="en-US" sz="1100" dirty="0">
              <a:gradFill>
                <a:gsLst>
                  <a:gs pos="0">
                    <a:srgbClr val="0072C6"/>
                  </a:gs>
                  <a:gs pos="86000">
                    <a:srgbClr val="0072C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2006699329"/>
      </p:ext>
    </p:extLst>
  </p:cSld>
  <p:clrMapOvr>
    <a:masterClrMapping/>
  </p:clrMapOvr>
  <p:transition>
    <p:fade/>
  </p:transition>
  <p:timing>
    <p:tnLst>
      <p:par>
        <p:cTn id="1" dur="indefinite" restart="never" nodeType="tmRoot"/>
      </p:par>
    </p:tnLst>
  </p:timing>
</p:sldLayout>
</file>

<file path=ppt/slideLayouts/slideLayout209.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358171903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srgbClr val="292929">
                  <a:tint val="75000"/>
                </a:srgbClr>
              </a:solidFill>
            </a:endParaRPr>
          </a:p>
        </p:txBody>
      </p:sp>
      <p:sp>
        <p:nvSpPr>
          <p:cNvPr id="4" name="Footer Placeholder 3"/>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5" name="Slide Number Placeholder 4"/>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120455010"/>
      </p:ext>
    </p:extLst>
  </p:cSld>
  <p:clrMapOvr>
    <a:masterClrMapping/>
  </p:clrMapOvr>
  <p:transition>
    <p:fade/>
  </p:transition>
  <p:timing>
    <p:tnLst>
      <p:par>
        <p:cTn id="1" dur="indefinite" restart="never" nodeType="tmRoot"/>
      </p:par>
    </p:tnLst>
  </p:timing>
</p:sldLayout>
</file>

<file path=ppt/slideLayouts/slideLayout210.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100"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316509596"/>
      </p:ext>
    </p:extLst>
  </p:cSld>
  <p:clrMapOvr>
    <a:masterClrMapping/>
  </p:clrMapOvr>
  <p:transition>
    <p:fade/>
  </p:transition>
  <p:timing>
    <p:tnLst>
      <p:par>
        <p:cTn id="1" dur="indefinite" restart="never" nodeType="tmRoot"/>
      </p:par>
    </p:tnLst>
  </p:timing>
</p:sldLayout>
</file>

<file path=ppt/slideLayouts/slideLayout21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2332735445"/>
      </p:ext>
    </p:extLst>
  </p:cSld>
  <p:clrMapOvr>
    <a:masterClrMapping/>
  </p:clrMapOvr>
  <p:timing>
    <p:tnLst>
      <p:par>
        <p:cTn id="1" dur="indefinite" restart="never" nodeType="tmRoot"/>
      </p:par>
    </p:tnLst>
  </p:timing>
</p:sldLayout>
</file>

<file path=ppt/slideLayouts/slideLayout212.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38" y="1804990"/>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a:solidFill>
                  <a:srgbClr val="FFFFFF"/>
                </a:solidFill>
              </a:rPr>
              <a:pPr defTabSz="914363"/>
              <a:t>4/10/2013</a:t>
            </a:fld>
            <a:endParaRPr lang="en-US" sz="1800">
              <a:solidFill>
                <a:srgbClr val="FFFFFF"/>
              </a:solidFill>
            </a:endParaRPr>
          </a:p>
        </p:txBody>
      </p:sp>
      <p:sp>
        <p:nvSpPr>
          <p:cNvPr id="19" name="Slide Number Placeholder 18"/>
          <p:cNvSpPr>
            <a:spLocks noGrp="1"/>
          </p:cNvSpPr>
          <p:nvPr>
            <p:ph type="sldNum" sz="quarter" idx="20"/>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a:solidFill>
                  <a:srgbClr val="FFFFFF"/>
                </a:solidFill>
              </a:rPr>
              <a:pPr defTabSz="914363"/>
              <a:t>‹#›</a:t>
            </a:fld>
            <a:endParaRPr lang="en-US" sz="1800">
              <a:solidFill>
                <a:srgbClr val="FFFFFF"/>
              </a:solidFill>
            </a:endParaRPr>
          </a:p>
        </p:txBody>
      </p:sp>
      <p:sp>
        <p:nvSpPr>
          <p:cNvPr id="20" name="Footer Placeholder 19"/>
          <p:cNvSpPr>
            <a:spLocks noGrp="1"/>
          </p:cNvSpPr>
          <p:nvPr>
            <p:ph type="ftr" sz="quarter" idx="21"/>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3838120404"/>
      </p:ext>
    </p:extLst>
  </p:cSld>
  <p:clrMapOvr>
    <a:masterClrMapping/>
  </p:clrMapOvr>
  <p:timing>
    <p:tnLst>
      <p:par>
        <p:cTn id="1" dur="indefinite" restart="never" nodeType="tmRoot"/>
      </p:par>
    </p:tnLst>
  </p:timing>
</p:sldLayout>
</file>

<file path=ppt/slideLayouts/slideLayout213.xml><?xml version="1.0" encoding="utf-8"?>
<p:sldLayout xmlns:a="http://schemas.openxmlformats.org/drawingml/2006/main" xmlns:r="http://schemas.openxmlformats.org/officeDocument/2006/relationships" xmlns:p="http://schemas.openxmlformats.org/presentationml/2006/main" userDrawn="1">
  <p:cSld name="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597216883"/>
      </p:ext>
    </p:extLst>
  </p:cSld>
  <p:clrMapOvr>
    <a:masterClrMapping/>
  </p:clrMapOvr>
  <p:transition>
    <p:fade/>
  </p:transition>
  <p:timing>
    <p:tnLst>
      <p:par>
        <p:cTn id="1" dur="indefinite" restart="never" nodeType="tmRoot"/>
      </p:par>
    </p:tnLst>
  </p:timing>
</p:sldLayout>
</file>

<file path=ppt/slideLayouts/slideLayout214.xml><?xml version="1.0" encoding="utf-8"?>
<p:sldLayout xmlns:a="http://schemas.openxmlformats.org/drawingml/2006/main" xmlns:r="http://schemas.openxmlformats.org/officeDocument/2006/relationships" xmlns:p="http://schemas.openxmlformats.org/presentationml/2006/main" userDrawn="1">
  <p:cSld name="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47161963"/>
      </p:ext>
    </p:extLst>
  </p:cSld>
  <p:clrMapOvr>
    <a:masterClrMapping/>
  </p:clrMapOvr>
  <p:transition>
    <p:fade/>
  </p:transition>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877864639"/>
      </p:ext>
    </p:extLst>
  </p:cSld>
  <p:clrMapOvr>
    <a:masterClrMapping/>
  </p:clrMapOvr>
  <p:transition>
    <p:fade/>
  </p:transition>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41070053"/>
      </p:ext>
    </p:extLst>
  </p:cSld>
  <p:clrMapOvr>
    <a:masterClrMapping/>
  </p:clrMapOvr>
  <p:transition>
    <p:fade/>
  </p:transition>
  <p:timing>
    <p:tnLst>
      <p:par>
        <p:cTn id="1" dur="indefinite" restart="never" nodeType="tmRoot"/>
      </p:par>
    </p:tnLst>
  </p:timing>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962787477"/>
      </p:ext>
    </p:extLst>
  </p:cSld>
  <p:clrMapOvr>
    <a:masterClrMapping/>
  </p:clrMapOvr>
  <p:transition>
    <p:fade/>
  </p:transition>
  <p:timing>
    <p:tnLst>
      <p:par>
        <p:cTn id="1" dur="indefinite" restart="never" nodeType="tmRoot"/>
      </p:par>
    </p:tnLst>
  </p:timing>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10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929394181"/>
      </p:ext>
    </p:extLst>
  </p:cSld>
  <p:clrMapOvr>
    <a:masterClrMapping/>
  </p:clrMapOvr>
  <p:transition>
    <p:fade/>
  </p:transition>
  <p:timing>
    <p:tnLst>
      <p:par>
        <p:cTn id="1" dur="indefinite" restart="never" nodeType="tmRoot"/>
      </p:par>
    </p:tnLst>
  </p:timing>
</p:sldLayout>
</file>

<file path=ppt/slideLayouts/slideLayout219.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0" name="Rectangle 19"/>
          <p:cNvSpPr/>
          <p:nvPr userDrawn="1"/>
        </p:nvSpPr>
        <p:spPr>
          <a:xfrm>
            <a:off x="-796" y="0"/>
            <a:ext cx="121888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nvGrpSpPr>
          <p:cNvPr id="22" name="Group 21"/>
          <p:cNvGrpSpPr/>
          <p:nvPr userDrawn="1"/>
        </p:nvGrpSpPr>
        <p:grpSpPr>
          <a:xfrm>
            <a:off x="-15113" y="0"/>
            <a:ext cx="12203939" cy="6858000"/>
            <a:chOff x="-11340" y="0"/>
            <a:chExt cx="9155340" cy="6858000"/>
          </a:xfrm>
        </p:grpSpPr>
        <p:sp>
          <p:nvSpPr>
            <p:cNvPr id="23" name="Rectangle 22"/>
            <p:cNvSpPr/>
            <p:nvPr userDrawn="1"/>
          </p:nvSpPr>
          <p:spPr>
            <a:xfrm>
              <a:off x="0" y="0"/>
              <a:ext cx="9144000"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nvGrpSpPr>
            <p:cNvPr id="24" name="Group 8"/>
            <p:cNvGrpSpPr/>
            <p:nvPr userDrawn="1"/>
          </p:nvGrpSpPr>
          <p:grpSpPr>
            <a:xfrm>
              <a:off x="-11340" y="0"/>
              <a:ext cx="9155340" cy="6858000"/>
              <a:chOff x="-11340" y="0"/>
              <a:chExt cx="9155340" cy="6858000"/>
            </a:xfrm>
          </p:grpSpPr>
          <p:sp>
            <p:nvSpPr>
              <p:cNvPr id="25" name="Rectangle 24"/>
              <p:cNvSpPr/>
              <p:nvPr userDrawn="1"/>
            </p:nvSpPr>
            <p:spPr>
              <a:xfrm>
                <a:off x="-11340" y="0"/>
                <a:ext cx="9144001"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26" name="Rectangle 25"/>
              <p:cNvSpPr/>
              <p:nvPr userDrawn="1"/>
            </p:nvSpPr>
            <p:spPr>
              <a:xfrm>
                <a:off x="0" y="3581400"/>
                <a:ext cx="9144000"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grpSp>
      <p:sp>
        <p:nvSpPr>
          <p:cNvPr id="21" name="Rectangle 20"/>
          <p:cNvSpPr/>
          <p:nvPr userDrawn="1"/>
        </p:nvSpPr>
        <p:spPr>
          <a:xfrm>
            <a:off x="1" y="3581400"/>
            <a:ext cx="12188823"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1" name="Date Placeholder 10"/>
          <p:cNvSpPr>
            <a:spLocks noGrp="1"/>
          </p:cNvSpPr>
          <p:nvPr>
            <p:ph type="dt" sz="half" idx="10"/>
          </p:nvPr>
        </p:nvSpPr>
        <p:spPr>
          <a:xfrm>
            <a:off x="1206791" y="6324600"/>
            <a:ext cx="1221110" cy="152400"/>
          </a:xfrm>
          <a:prstGeom prst="rect">
            <a:avLst/>
          </a:prstGeom>
        </p:spPr>
        <p:txBody>
          <a:bodyPr/>
          <a:lstStyle/>
          <a:p>
            <a:pPr defTabSz="914363"/>
            <a:fld id="{3EBBC3FC-7A95-446A-8885-5602F35F550A}" type="datetime1">
              <a:rPr lang="en-US" sz="1800" smtClean="0">
                <a:solidFill>
                  <a:srgbClr val="000000"/>
                </a:solidFill>
              </a:rPr>
              <a:pPr defTabSz="914363"/>
              <a:t>4/10/2013</a:t>
            </a:fld>
            <a:endParaRPr lang="en-US" sz="1800" dirty="0">
              <a:solidFill>
                <a:srgbClr val="000000"/>
              </a:solidFill>
            </a:endParaRPr>
          </a:p>
        </p:txBody>
      </p:sp>
      <p:sp>
        <p:nvSpPr>
          <p:cNvPr id="12" name="Slide Number Placeholder 11"/>
          <p:cNvSpPr>
            <a:spLocks noGrp="1"/>
          </p:cNvSpPr>
          <p:nvPr>
            <p:ph type="sldNum" sz="quarter" idx="11"/>
          </p:nvPr>
        </p:nvSpPr>
        <p:spPr>
          <a:xfrm>
            <a:off x="614137" y="6324600"/>
            <a:ext cx="516287" cy="152400"/>
          </a:xfrm>
          <a:prstGeom prst="rect">
            <a:avLst/>
          </a:prstGeom>
        </p:spPr>
        <p:txBody>
          <a:bodyPr/>
          <a:lstStyle/>
          <a:p>
            <a:pPr defTabSz="914363"/>
            <a:r>
              <a:rPr lang="en-US" sz="1800" smtClean="0">
                <a:solidFill>
                  <a:srgbClr val="000000"/>
                </a:solidFill>
              </a:rPr>
              <a:t>PAGE </a:t>
            </a:r>
            <a:fld id="{711B4CA8-52BE-46B1-A536-58CE1A3FAF74}" type="slidenum">
              <a:rPr lang="en-US" sz="1800" smtClean="0">
                <a:solidFill>
                  <a:srgbClr val="000000"/>
                </a:solidFill>
              </a:rPr>
              <a:pPr defTabSz="914363"/>
              <a:t>‹#›</a:t>
            </a:fld>
            <a:endParaRPr lang="en-US" sz="1800" dirty="0">
              <a:solidFill>
                <a:srgbClr val="000000"/>
              </a:solidFill>
            </a:endParaRPr>
          </a:p>
        </p:txBody>
      </p:sp>
      <p:sp>
        <p:nvSpPr>
          <p:cNvPr id="13" name="Footer Placeholder 12"/>
          <p:cNvSpPr>
            <a:spLocks noGrp="1"/>
          </p:cNvSpPr>
          <p:nvPr>
            <p:ph type="ftr" sz="quarter" idx="12"/>
          </p:nvPr>
        </p:nvSpPr>
        <p:spPr>
          <a:xfrm>
            <a:off x="614135" y="6461650"/>
            <a:ext cx="1813766" cy="128574"/>
          </a:xfrm>
          <a:prstGeom prst="rect">
            <a:avLst/>
          </a:prstGeom>
        </p:spPr>
        <p:txBody>
          <a:bodyPr/>
          <a:lstStyle/>
          <a:p>
            <a:pPr defTabSz="914363"/>
            <a:r>
              <a:rPr lang="en-US" sz="1800" smtClean="0">
                <a:solidFill>
                  <a:srgbClr val="000000"/>
                </a:solidFill>
              </a:rPr>
              <a:t>MICROSOFT CONFIDENTIAL</a:t>
            </a:r>
            <a:endParaRPr lang="en-US" sz="1800" dirty="0">
              <a:solidFill>
                <a:srgbClr val="000000"/>
              </a:solidFill>
            </a:endParaRPr>
          </a:p>
        </p:txBody>
      </p:sp>
      <p:sp>
        <p:nvSpPr>
          <p:cNvPr id="14" name="Text Placeholder 3"/>
          <p:cNvSpPr>
            <a:spLocks noGrp="1"/>
          </p:cNvSpPr>
          <p:nvPr>
            <p:ph type="body" sz="half" idx="2"/>
          </p:nvPr>
        </p:nvSpPr>
        <p:spPr>
          <a:xfrm>
            <a:off x="609444"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07510964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5936" y="1032832"/>
            <a:ext cx="11109899" cy="271085"/>
          </a:xfrm>
        </p:spPr>
        <p:txBody>
          <a:bodyPr anchor="t" anchorCtr="0">
            <a:noAutofit/>
          </a:bodyPr>
          <a:lstStyle>
            <a:lvl1pPr marL="0" indent="0">
              <a:lnSpc>
                <a:spcPct val="90000"/>
              </a:lnSpc>
              <a:spcBef>
                <a:spcPts val="0"/>
              </a:spcBef>
              <a:buNone/>
              <a:defRPr sz="1600" b="1" cap="all" baseline="0"/>
            </a:lvl1pPr>
            <a:lvl2pPr marL="457163" indent="0">
              <a:buNone/>
              <a:defRPr sz="2000" b="1"/>
            </a:lvl2pPr>
            <a:lvl3pPr marL="914325" indent="0">
              <a:buNone/>
              <a:defRPr sz="1900" b="1"/>
            </a:lvl3pPr>
            <a:lvl4pPr marL="1371488" indent="0">
              <a:buNone/>
              <a:defRPr sz="1600" b="1"/>
            </a:lvl4pPr>
            <a:lvl5pPr marL="1828651" indent="0">
              <a:buNone/>
              <a:defRPr sz="1600" b="1"/>
            </a:lvl5pPr>
            <a:lvl6pPr marL="2285813" indent="0">
              <a:buNone/>
              <a:defRPr sz="1600" b="1"/>
            </a:lvl6pPr>
            <a:lvl7pPr marL="2742976" indent="0">
              <a:buNone/>
              <a:defRPr sz="1600" b="1"/>
            </a:lvl7pPr>
            <a:lvl8pPr marL="3200139" indent="0">
              <a:buNone/>
              <a:defRPr sz="1600" b="1"/>
            </a:lvl8pPr>
            <a:lvl9pPr marL="365730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62087" y="2147096"/>
            <a:ext cx="5313197" cy="2142125"/>
          </a:xfrm>
        </p:spPr>
        <p:txBody>
          <a:bodyPr/>
          <a:lstStyle>
            <a:lvl1pPr marL="281759" indent="-281759">
              <a:lnSpc>
                <a:spcPct val="100000"/>
              </a:lnSpc>
              <a:spcAft>
                <a:spcPts val="1200"/>
              </a:spcAft>
              <a:defRPr sz="2000"/>
            </a:lvl1pPr>
            <a:lvl2pPr marL="562195" indent="-265885">
              <a:lnSpc>
                <a:spcPct val="100000"/>
              </a:lnSpc>
              <a:spcAft>
                <a:spcPts val="1200"/>
              </a:spcAft>
              <a:defRPr sz="1900"/>
            </a:lvl2pPr>
            <a:lvl3pPr marL="813528" indent="-243397">
              <a:lnSpc>
                <a:spcPct val="100000"/>
              </a:lnSpc>
              <a:spcAft>
                <a:spcPts val="1200"/>
              </a:spcAft>
              <a:defRPr sz="1600"/>
            </a:lvl3pPr>
            <a:lvl4pPr marL="1050311" indent="-228847">
              <a:lnSpc>
                <a:spcPct val="100000"/>
              </a:lnSpc>
              <a:spcAft>
                <a:spcPts val="1200"/>
              </a:spcAft>
              <a:defRPr sz="1600"/>
            </a:lvl4pPr>
            <a:lvl5pPr marL="1279156" indent="-206359">
              <a:lnSpc>
                <a:spcPct val="100000"/>
              </a:lnSpc>
              <a:spcAft>
                <a:spcPts val="1200"/>
              </a:spcAft>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6509986" y="2147096"/>
            <a:ext cx="5131398" cy="2179059"/>
          </a:xfrm>
        </p:spPr>
        <p:txBody>
          <a:bodyPr vert="horz" wrap="square" lIns="0" tIns="0" rIns="0" bIns="0" rtlCol="0">
            <a:spAutoFit/>
          </a:bodyPr>
          <a:lstStyle>
            <a:lvl1pPr>
              <a:spcAft>
                <a:spcPts val="1200"/>
              </a:spcAft>
              <a:defRPr lang="en-US" sz="2000" smtClean="0"/>
            </a:lvl1pPr>
            <a:lvl2pPr>
              <a:spcAft>
                <a:spcPts val="1200"/>
              </a:spcAft>
              <a:defRPr lang="en-US" sz="1900" smtClean="0"/>
            </a:lvl2pPr>
            <a:lvl3pPr>
              <a:spcAft>
                <a:spcPts val="1200"/>
              </a:spcAft>
              <a:defRPr lang="en-US" sz="1600" smtClean="0"/>
            </a:lvl3pPr>
            <a:lvl4pPr>
              <a:spcAft>
                <a:spcPts val="1200"/>
              </a:spcAft>
              <a:defRPr lang="en-US" smtClean="0"/>
            </a:lvl4pPr>
            <a:lvl5pPr>
              <a:spcAft>
                <a:spcPts val="1200"/>
              </a:spcAft>
              <a:defRPr lang="en-US" dirty="0"/>
            </a:lvl5pPr>
          </a:lstStyle>
          <a:p>
            <a:pPr marL="281759" lvl="0" indent="-281759">
              <a:lnSpc>
                <a:spcPct val="100000"/>
              </a:lnSpc>
              <a:spcAft>
                <a:spcPts val="1200"/>
              </a:spcAft>
            </a:pPr>
            <a:r>
              <a:rPr lang="en-US" smtClean="0"/>
              <a:t>Click to edit Master text styles</a:t>
            </a:r>
          </a:p>
          <a:p>
            <a:pPr marL="562195" lvl="1" indent="-265885">
              <a:lnSpc>
                <a:spcPct val="100000"/>
              </a:lnSpc>
              <a:spcAft>
                <a:spcPts val="1200"/>
              </a:spcAft>
            </a:pPr>
            <a:r>
              <a:rPr lang="en-US" smtClean="0"/>
              <a:t>Second level</a:t>
            </a:r>
          </a:p>
          <a:p>
            <a:pPr marL="813528" lvl="2" indent="-243397">
              <a:lnSpc>
                <a:spcPct val="100000"/>
              </a:lnSpc>
              <a:spcAft>
                <a:spcPts val="1200"/>
              </a:spcAft>
            </a:pPr>
            <a:r>
              <a:rPr lang="en-US" smtClean="0"/>
              <a:t>Third level</a:t>
            </a:r>
          </a:p>
          <a:p>
            <a:pPr marL="1050311" lvl="3" indent="-228847">
              <a:lnSpc>
                <a:spcPct val="100000"/>
              </a:lnSpc>
              <a:spcAft>
                <a:spcPts val="1200"/>
              </a:spcAft>
            </a:pPr>
            <a:r>
              <a:rPr lang="en-US" smtClean="0"/>
              <a:t>Fourth level</a:t>
            </a:r>
          </a:p>
          <a:p>
            <a:pPr marL="1279156" lvl="4" indent="-206359">
              <a:lnSpc>
                <a:spcPct val="100000"/>
              </a:lnSpc>
              <a:spcAft>
                <a:spcPts val="1200"/>
              </a:spcAft>
            </a:pPr>
            <a:r>
              <a:rPr lang="en-US" smtClean="0"/>
              <a:t>Fifth level</a:t>
            </a:r>
            <a:endParaRPr lang="en-US" dirty="0"/>
          </a:p>
        </p:txBody>
      </p:sp>
      <p:sp>
        <p:nvSpPr>
          <p:cNvPr id="12" name="Content Placeholder 11"/>
          <p:cNvSpPr>
            <a:spLocks noGrp="1"/>
          </p:cNvSpPr>
          <p:nvPr>
            <p:ph sz="quarter" idx="12"/>
          </p:nvPr>
        </p:nvSpPr>
        <p:spPr>
          <a:xfrm>
            <a:off x="561405" y="1756126"/>
            <a:ext cx="5335394"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470036" y="1756126"/>
            <a:ext cx="5182103"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25"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
        <p:nvSpPr>
          <p:cNvPr id="15"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2" name="Date Placeholder 1"/>
          <p:cNvSpPr>
            <a:spLocks noGrp="1"/>
          </p:cNvSpPr>
          <p:nvPr>
            <p:ph type="dt" sz="half" idx="14"/>
          </p:nvPr>
        </p:nvSpPr>
        <p:spPr/>
        <p:txBody>
          <a:bodyPr/>
          <a:lstStyle/>
          <a:p>
            <a:endParaRPr lang="en-US" dirty="0">
              <a:solidFill>
                <a:srgbClr val="292929">
                  <a:tint val="75000"/>
                </a:srgbClr>
              </a:solidFill>
            </a:endParaRPr>
          </a:p>
        </p:txBody>
      </p:sp>
      <p:sp>
        <p:nvSpPr>
          <p:cNvPr id="5" name="Footer Placeholder 4"/>
          <p:cNvSpPr>
            <a:spLocks noGrp="1"/>
          </p:cNvSpPr>
          <p:nvPr>
            <p:ph type="ftr" sz="quarter" idx="15"/>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6"/>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3005449051"/>
      </p:ext>
    </p:extLst>
  </p:cSld>
  <p:clrMapOvr>
    <a:masterClrMapping/>
  </p:clrMapOvr>
  <p:transition>
    <p:fade/>
  </p:transition>
  <p:timing>
    <p:tnLst>
      <p:par>
        <p:cTn id="1" dur="indefinite" restart="never" nodeType="tmRoot"/>
      </p:par>
    </p:tnLst>
  </p:timing>
</p:sldLayout>
</file>

<file path=ppt/slideLayouts/slideLayout220.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100"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94192965"/>
      </p:ext>
    </p:extLst>
  </p:cSld>
  <p:clrMapOvr>
    <a:masterClrMapping/>
  </p:clrMapOvr>
  <p:transition>
    <p:fade/>
  </p:transition>
  <p:timing>
    <p:tnLst>
      <p:par>
        <p:cTn id="1" dur="indefinite" restart="never" nodeType="tmRoot"/>
      </p:par>
    </p:tnLst>
  </p:timing>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8"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20" y="1298576"/>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0" y="-160540"/>
            <a:ext cx="875010" cy="875010"/>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20" y="5753556"/>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3" y="6339014"/>
            <a:ext cx="2361286" cy="2361286"/>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4"/>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2" y="-160540"/>
            <a:ext cx="513190" cy="513190"/>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6" y="1234418"/>
            <a:ext cx="244474" cy="244474"/>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2"/>
            <a:ext cx="875010" cy="875010"/>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1" y="5410281"/>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537483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1" y="-383422"/>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4"/>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2"/>
            <a:ext cx="875010" cy="875010"/>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50" y="1200178"/>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1"/>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7" y="4827762"/>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6"/>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8" y="1115602"/>
            <a:ext cx="1255574" cy="1255574"/>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2"/>
            <a:ext cx="513190" cy="513190"/>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09" y="1011536"/>
            <a:ext cx="244474" cy="244474"/>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1" y="1879032"/>
            <a:ext cx="875010" cy="875010"/>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1" y="5410281"/>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795088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3055051"/>
            <a:ext cx="11149013" cy="747897"/>
          </a:xfrm>
        </p:spPr>
        <p:txBody>
          <a:bodyPr anchor="ctr" anchorCtr="0"/>
          <a:lstStyle>
            <a:lvl1pPr>
              <a:defRPr sz="54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1418129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8"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20" y="1298576"/>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0" y="-160540"/>
            <a:ext cx="875010" cy="875010"/>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20" y="5753556"/>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3" y="6339014"/>
            <a:ext cx="2361286" cy="2361286"/>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4"/>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2" y="-160540"/>
            <a:ext cx="513190" cy="513190"/>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6" y="1234418"/>
            <a:ext cx="244474" cy="244474"/>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2"/>
            <a:ext cx="875010" cy="875010"/>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1" y="5410281"/>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9" y="4343400"/>
            <a:ext cx="10237786" cy="461665"/>
          </a:xfrm>
        </p:spPr>
        <p:txBody>
          <a:bodyPr>
            <a:noAutofit/>
          </a:bodyPr>
          <a:lstStyle>
            <a:lvl1pPr marL="0" indent="0" algn="l">
              <a:lnSpc>
                <a:spcPct val="90000"/>
              </a:lnSpc>
              <a:spcBef>
                <a:spcPts val="0"/>
              </a:spcBef>
              <a:buNone/>
              <a:defRPr lang="en-US" sz="3600" kern="1200" spc="-70" baseline="0" dirty="0">
                <a:gradFill>
                  <a:gsLst>
                    <a:gs pos="2083">
                      <a:schemeClr val="tx1"/>
                    </a:gs>
                    <a:gs pos="99000">
                      <a:schemeClr val="tx1"/>
                    </a:gs>
                  </a:gsLst>
                  <a:lin ang="5400000" scaled="0"/>
                </a:gra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4" y="1447800"/>
            <a:ext cx="10237787" cy="914096"/>
          </a:xfrm>
        </p:spPr>
        <p:txBody>
          <a:bodyPr wrap="square" anchor="ctr">
            <a:noAutofit/>
          </a:bodyPr>
          <a:lstStyle>
            <a:lvl1pPr marL="0" indent="0">
              <a:buNone/>
              <a:defRPr sz="6600" spc="-150">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704015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8"/>
            <a:ext cx="11149013" cy="5181601"/>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92916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0261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34757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100" indent="-292100">
              <a:spcBef>
                <a:spcPts val="1200"/>
              </a:spcBef>
              <a:buClr>
                <a:schemeClr val="tx1"/>
              </a:buClr>
              <a:buFont typeface="Wingdings" pitchFamily="2" charset="2"/>
              <a:buChar char=""/>
              <a:defRPr>
                <a:solidFill>
                  <a:schemeClr val="bg1">
                    <a:lumMod val="75000"/>
                    <a:lumOff val="25000"/>
                  </a:schemeClr>
                </a:solidFill>
              </a:defRPr>
            </a:lvl1pPr>
            <a:lvl2pPr marL="520700" indent="-228600">
              <a:defRPr sz="2000">
                <a:solidFill>
                  <a:schemeClr val="bg1">
                    <a:lumMod val="75000"/>
                    <a:lumOff val="25000"/>
                  </a:schemeClr>
                </a:solidFill>
              </a:defRPr>
            </a:lvl2pPr>
            <a:lvl3pPr marL="685800" indent="-165100">
              <a:tabLst/>
              <a:defRPr sz="2000">
                <a:solidFill>
                  <a:schemeClr val="bg1">
                    <a:lumMod val="75000"/>
                    <a:lumOff val="25000"/>
                  </a:schemeClr>
                </a:solidFill>
              </a:defRPr>
            </a:lvl3pPr>
            <a:lvl4pPr marL="863600" indent="-177800">
              <a:defRPr>
                <a:solidFill>
                  <a:schemeClr val="bg1">
                    <a:lumMod val="75000"/>
                    <a:lumOff val="25000"/>
                  </a:schemeClr>
                </a:solidFill>
              </a:defRPr>
            </a:lvl4pPr>
            <a:lvl5pPr marL="1028700" indent="-16510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8" y="1447800"/>
            <a:ext cx="5394960" cy="5181600"/>
          </a:xfrm>
        </p:spPr>
        <p:txBody>
          <a:bodyPr>
            <a:noAutofit/>
          </a:bodyPr>
          <a:lstStyle>
            <a:lvl1pPr marL="339725" indent="-339725">
              <a:spcBef>
                <a:spcPts val="1200"/>
              </a:spcBef>
              <a:buFont typeface="Wingdings" pitchFamily="2" charset="2"/>
              <a:buChar char=""/>
              <a:defRPr lang="en-US" sz="3600" kern="1200" spc="-70" baseline="0" dirty="0" smtClean="0">
                <a:solidFill>
                  <a:schemeClr val="bg1">
                    <a:lumMod val="75000"/>
                    <a:lumOff val="25000"/>
                  </a:schemeClr>
                </a:solidFill>
                <a:latin typeface="+mj-lt"/>
                <a:ea typeface="+mn-ea"/>
                <a:cs typeface="+mn-cs"/>
              </a:defRPr>
            </a:lvl1pPr>
            <a:lvl2pPr marL="635000" indent="-342900">
              <a:defRPr lang="en-US" sz="2000" kern="1200" spc="0" baseline="0" dirty="0" smtClean="0">
                <a:solidFill>
                  <a:schemeClr val="bg1">
                    <a:lumMod val="75000"/>
                    <a:lumOff val="25000"/>
                  </a:schemeClr>
                </a:solidFill>
                <a:latin typeface="+mn-lt"/>
                <a:ea typeface="+mn-ea"/>
                <a:cs typeface="+mn-cs"/>
              </a:defRPr>
            </a:lvl2pPr>
            <a:lvl3pPr marL="863600" indent="-342900">
              <a:defRPr lang="en-US" sz="2000" kern="1200" spc="0" baseline="0" dirty="0" smtClean="0">
                <a:solidFill>
                  <a:schemeClr val="bg1">
                    <a:lumMod val="75000"/>
                    <a:lumOff val="25000"/>
                  </a:schemeClr>
                </a:solidFill>
                <a:latin typeface="+mn-lt"/>
                <a:ea typeface="+mn-ea"/>
                <a:cs typeface="+mn-cs"/>
              </a:defRPr>
            </a:lvl3pPr>
            <a:lvl4pPr marL="1028700" indent="-342900">
              <a:defRPr lang="en-US" sz="2000" kern="1200" spc="0" baseline="0" dirty="0" smtClean="0">
                <a:solidFill>
                  <a:schemeClr val="bg1">
                    <a:lumMod val="75000"/>
                    <a:lumOff val="25000"/>
                  </a:schemeClr>
                </a:solidFill>
                <a:latin typeface="+mn-lt"/>
                <a:ea typeface="+mn-ea"/>
                <a:cs typeface="+mn-cs"/>
              </a:defRPr>
            </a:lvl4pPr>
            <a:lvl5pPr marL="1206500" indent="-342900">
              <a:defRPr lang="en-US" sz="2000" kern="1200" spc="0" baseline="0" dirty="0">
                <a:solidFill>
                  <a:schemeClr val="bg1">
                    <a:lumMod val="75000"/>
                    <a:lumOff val="25000"/>
                  </a:schemeClr>
                </a:solidFill>
                <a:latin typeface="+mn-lt"/>
                <a:ea typeface="+mn-ea"/>
                <a:cs typeface="+mn-cs"/>
              </a:defRPr>
            </a:lvl5pPr>
          </a:lstStyle>
          <a:p>
            <a:pPr marL="292100" marR="0" lvl="0"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100" marR="0" lvl="1"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100" marR="0" lvl="2"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100" marR="0" lvl="3"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100" marR="0" lvl="4"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4198280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63"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8" y="1447800"/>
            <a:ext cx="5394960" cy="5181600"/>
          </a:xfrm>
        </p:spPr>
        <p:txBody>
          <a:bodyPr/>
          <a:lstStyle>
            <a:lvl1pPr marL="0" indent="0">
              <a:spcBef>
                <a:spcPts val="1200"/>
              </a:spcBef>
              <a:buNone/>
              <a:defRPr lang="en-US" sz="4000" kern="1200" spc="-70" baseline="0" dirty="0" smtClean="0">
                <a:solidFill>
                  <a:schemeClr val="bg1">
                    <a:lumMod val="75000"/>
                    <a:lumOff val="25000"/>
                  </a:schemeClr>
                </a:soli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solidFill>
                  <a:schemeClr val="bg1">
                    <a:lumMod val="75000"/>
                    <a:lumOff val="2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465286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srgbClr val="292929">
                  <a:tint val="75000"/>
                </a:srgbClr>
              </a:solidFill>
            </a:endParaRPr>
          </a:p>
        </p:txBody>
      </p:sp>
      <p:sp>
        <p:nvSpPr>
          <p:cNvPr id="3" name="Footer Placeholder 2"/>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4" name="Slide Number Placeholder 3"/>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995504678"/>
      </p:ext>
    </p:extLst>
  </p:cSld>
  <p:clrMapOvr>
    <a:masterClrMapping/>
  </p:clrMapOvr>
  <p:transition>
    <p:fade/>
  </p:transition>
  <p:timing>
    <p:tnLst>
      <p:par>
        <p:cTn id="1" dur="indefinite" restart="never" nodeType="tmRoot"/>
      </p:par>
    </p:tnLst>
  </p:timing>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951049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22995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982091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431931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86895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8" y="1447800"/>
            <a:ext cx="11152188" cy="5181600"/>
          </a:xfrm>
        </p:spPr>
        <p:txBody>
          <a:bodyPr>
            <a:normAutofit/>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7214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228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955506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8.xml><?xml version="1.0" encoding="utf-8"?>
<p:sldLayout xmlns:a="http://schemas.openxmlformats.org/drawingml/2006/main" xmlns:r="http://schemas.openxmlformats.org/officeDocument/2006/relationships" xmlns:p="http://schemas.openxmlformats.org/presentationml/2006/main"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3376866678"/>
      </p:ext>
    </p:extLst>
  </p:cSld>
  <p:clrMapOvr>
    <a:masterClrMapping/>
  </p:clrMapOvr>
  <p:transition>
    <p:fade/>
  </p:transition>
  <p:timing>
    <p:tnLst>
      <p:par>
        <p:cTn id="1" dur="indefinite" restart="never" nodeType="tmRoot"/>
      </p:par>
    </p:tnLst>
  </p:timing>
</p:sldLayout>
</file>

<file path=ppt/slideLayouts/slideLayout239.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173387545"/>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div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69965" y="2236721"/>
            <a:ext cx="10242549" cy="1592744"/>
          </a:xfrm>
        </p:spPr>
        <p:txBody>
          <a:bodyPr anchor="ctr">
            <a:spAutoFit/>
          </a:bodyPr>
          <a:lstStyle>
            <a:lvl1pPr algn="ctr">
              <a:lnSpc>
                <a:spcPct val="90000"/>
              </a:lnSpc>
              <a:defRPr sz="11500" b="1" u="none" spc="-300" baseline="0">
                <a:solidFill>
                  <a:schemeClr val="tx1">
                    <a:alpha val="99000"/>
                  </a:schemeClr>
                </a:solidFill>
                <a:latin typeface="+mn-lt"/>
              </a:defRPr>
            </a:lvl1pPr>
          </a:lstStyle>
          <a:p>
            <a:r>
              <a:rPr lang="en-US" dirty="0" smtClean="0"/>
              <a:t>Section Title</a:t>
            </a:r>
            <a:endParaRPr lang="en-US" dirty="0"/>
          </a:p>
        </p:txBody>
      </p:sp>
      <p:sp>
        <p:nvSpPr>
          <p:cNvPr id="4" name="Text Placeholder 3"/>
          <p:cNvSpPr>
            <a:spLocks noGrp="1"/>
          </p:cNvSpPr>
          <p:nvPr>
            <p:ph type="body" sz="quarter" idx="10"/>
          </p:nvPr>
        </p:nvSpPr>
        <p:spPr>
          <a:xfrm>
            <a:off x="969965" y="4037757"/>
            <a:ext cx="10242549" cy="387799"/>
          </a:xfrm>
        </p:spPr>
        <p:txBody>
          <a:bodyPr/>
          <a:lstStyle>
            <a:lvl1pPr marL="0" indent="0" algn="ctr">
              <a:buNone/>
              <a:defRPr sz="2800"/>
            </a:lvl1pPr>
            <a:lvl2pPr marL="460355" indent="0">
              <a:buNone/>
              <a:defRPr/>
            </a:lvl2pPr>
            <a:lvl3pPr marL="855628" indent="0">
              <a:buNone/>
              <a:defRPr/>
            </a:lvl3pPr>
            <a:lvl4pPr marL="1258836" indent="0">
              <a:buNone/>
              <a:defRPr/>
            </a:lvl4pPr>
            <a:lvl5pPr marL="1604896" indent="0">
              <a:buNone/>
              <a:defRPr/>
            </a:lvl5pPr>
          </a:lstStyle>
          <a:p>
            <a:pPr lvl="0"/>
            <a:r>
              <a:rPr lang="en-US" dirty="0" smtClean="0"/>
              <a:t>Click to edit Master text style</a:t>
            </a:r>
          </a:p>
        </p:txBody>
      </p:sp>
      <p:sp>
        <p:nvSpPr>
          <p:cNvPr id="5" name="Date Placeholder 4"/>
          <p:cNvSpPr>
            <a:spLocks noGrp="1"/>
          </p:cNvSpPr>
          <p:nvPr>
            <p:ph type="dt" sz="half" idx="11"/>
          </p:nvPr>
        </p:nvSpPr>
        <p:spPr/>
        <p:txBody>
          <a:bodyPr/>
          <a:lstStyle/>
          <a:p>
            <a:endParaRPr lang="en-US" dirty="0">
              <a:solidFill>
                <a:srgbClr val="292929">
                  <a:tint val="75000"/>
                </a:srgbClr>
              </a:solidFill>
            </a:endParaRPr>
          </a:p>
        </p:txBody>
      </p:sp>
      <p:sp>
        <p:nvSpPr>
          <p:cNvPr id="6" name="Footer Placeholder 5"/>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604155749"/>
      </p:ext>
    </p:extLst>
  </p:cSld>
  <p:clrMapOvr>
    <a:masterClrMapping/>
  </p:clrMapOvr>
  <p:transition>
    <p:fade/>
  </p:transition>
  <p:timing>
    <p:tnLst>
      <p:par>
        <p:cTn id="1" dur="indefinite" restart="never" nodeType="tmRoot"/>
      </p:par>
    </p:tnLst>
  </p:timing>
</p:sldLayout>
</file>

<file path=ppt/slideLayouts/slideLayout240.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3244210330"/>
      </p:ext>
    </p:extLst>
  </p:cSld>
  <p:clrMapOvr>
    <a:masterClrMapping/>
  </p:clrMapOvr>
  <p:timing>
    <p:tnLst>
      <p:par>
        <p:cTn id="1" dur="indefinite" restart="never" nodeType="tmRoot"/>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userDrawn="1">
  <p:cSld name="2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65BC46"/>
                    </a:gs>
                    <a:gs pos="86000">
                      <a:srgbClr val="65BC46"/>
                    </a:gs>
                  </a:gsLst>
                  <a:lin ang="5400000" scaled="0"/>
                </a:gradFill>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541673999"/>
      </p:ext>
    </p:extLst>
  </p:cSld>
  <p:clrMapOvr>
    <a:masterClrMapping/>
  </p:clrMapOvr>
  <p:transition>
    <p:fade/>
  </p:transition>
  <p:timing>
    <p:tnLst>
      <p:par>
        <p:cTn id="1" dur="indefinite" restart="never" nodeType="tmRoot"/>
      </p:par>
    </p:tnLst>
  </p:timing>
</p:sldLayout>
</file>

<file path=ppt/slideLayouts/slideLayout242.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8159704"/>
      </p:ext>
    </p:extLst>
  </p:cSld>
  <p:clrMapOvr>
    <a:masterClrMapping/>
  </p:clrMapOvr>
  <p:transition>
    <p:fade/>
  </p:transition>
  <p:timing>
    <p:tnLst>
      <p:par>
        <p:cTn id="1" dur="indefinite" restart="never" nodeType="tmRoot"/>
      </p:par>
    </p:tnLst>
  </p:timing>
</p:sldLayout>
</file>

<file path=ppt/slideLayouts/slideLayout243.xml><?xml version="1.0" encoding="utf-8"?>
<p:sldLayout xmlns:a="http://schemas.openxmlformats.org/drawingml/2006/main" xmlns:r="http://schemas.openxmlformats.org/officeDocument/2006/relationships" xmlns:p="http://schemas.openxmlformats.org/presentationml/2006/main">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7" y="2722611"/>
            <a:ext cx="10242549" cy="1523497"/>
          </a:xfrm>
        </p:spPr>
        <p:txBody>
          <a:bodyPr anchor="ctr">
            <a:noAutofit/>
          </a:bodyPr>
          <a:lstStyle>
            <a:lvl1pPr algn="ctr">
              <a:lnSpc>
                <a:spcPct val="90000"/>
              </a:lnSpc>
              <a:defRPr sz="8000" spc="-4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3" y="5677397"/>
            <a:ext cx="10242551" cy="463255"/>
          </a:xfrm>
        </p:spPr>
        <p:txBody>
          <a:bodyPr>
            <a:noAutofit/>
          </a:bodyPr>
          <a:lstStyle>
            <a:lvl1pPr marL="0" indent="0" algn="l">
              <a:lnSpc>
                <a:spcPct val="90000"/>
              </a:lnSpc>
              <a:spcBef>
                <a:spcPts val="0"/>
              </a:spcBef>
              <a:buNone/>
              <a:defRPr sz="2700" b="1" cap="all" baseline="0">
                <a:solidFill>
                  <a:schemeClr val="bg1">
                    <a:alpha val="99000"/>
                  </a:schemeClr>
                </a:solidFill>
              </a:defRPr>
            </a:lvl1pPr>
            <a:lvl2pPr marL="609444" indent="0" algn="ctr">
              <a:buNone/>
              <a:defRPr>
                <a:solidFill>
                  <a:schemeClr val="tx1">
                    <a:tint val="75000"/>
                  </a:schemeClr>
                </a:solidFill>
              </a:defRPr>
            </a:lvl2pPr>
            <a:lvl3pPr marL="1218887" indent="0" algn="ctr">
              <a:buNone/>
              <a:defRPr>
                <a:solidFill>
                  <a:schemeClr val="tx1">
                    <a:tint val="75000"/>
                  </a:schemeClr>
                </a:solidFill>
              </a:defRPr>
            </a:lvl3pPr>
            <a:lvl4pPr marL="1828331" indent="0" algn="ctr">
              <a:buNone/>
              <a:defRPr>
                <a:solidFill>
                  <a:schemeClr val="tx1">
                    <a:tint val="75000"/>
                  </a:schemeClr>
                </a:solidFill>
              </a:defRPr>
            </a:lvl4pPr>
            <a:lvl5pPr marL="2437775" indent="0" algn="ctr">
              <a:buNone/>
              <a:defRPr>
                <a:solidFill>
                  <a:schemeClr val="tx1">
                    <a:tint val="75000"/>
                  </a:schemeClr>
                </a:solidFill>
              </a:defRPr>
            </a:lvl5pPr>
            <a:lvl6pPr marL="3047217" indent="0" algn="ctr">
              <a:buNone/>
              <a:defRPr>
                <a:solidFill>
                  <a:schemeClr val="tx1">
                    <a:tint val="75000"/>
                  </a:schemeClr>
                </a:solidFill>
              </a:defRPr>
            </a:lvl6pPr>
            <a:lvl7pPr marL="3656660" indent="0" algn="ctr">
              <a:buNone/>
              <a:defRPr>
                <a:solidFill>
                  <a:schemeClr val="tx1">
                    <a:tint val="75000"/>
                  </a:schemeClr>
                </a:solidFill>
              </a:defRPr>
            </a:lvl7pPr>
            <a:lvl8pPr marL="4266105" indent="0" algn="ctr">
              <a:buNone/>
              <a:defRPr>
                <a:solidFill>
                  <a:schemeClr val="tx1">
                    <a:tint val="75000"/>
                  </a:schemeClr>
                </a:solidFill>
              </a:defRPr>
            </a:lvl8pPr>
            <a:lvl9pPr marL="4875549"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6" y="6121406"/>
            <a:ext cx="5335587" cy="295465"/>
          </a:xfrm>
        </p:spPr>
        <p:txBody>
          <a:bodyPr/>
          <a:lstStyle>
            <a:lvl1pPr marL="0" indent="0">
              <a:buNone/>
              <a:defRPr sz="21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3805832024"/>
      </p:ext>
    </p:extLst>
  </p:cSld>
  <p:clrMapOvr>
    <a:masterClrMapping/>
  </p:clrMapOvr>
  <p:transition>
    <p:fade/>
  </p:transition>
</p:sldLayout>
</file>

<file path=ppt/slideLayouts/slideLayout244.xml><?xml version="1.0" encoding="utf-8"?>
<p:sldLayout xmlns:a="http://schemas.openxmlformats.org/drawingml/2006/main" xmlns:r="http://schemas.openxmlformats.org/officeDocument/2006/relationships" xmlns:p="http://schemas.openxmlformats.org/presentationml/2006/main" userDrawn="1">
  <p:cSld name="3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244813311"/>
      </p:ext>
    </p:extLst>
  </p:cSld>
  <p:clrMapOvr>
    <a:masterClrMapping/>
  </p:clrMapOvr>
  <p:transition>
    <p:fade/>
  </p:transition>
  <p:timing>
    <p:tnLst>
      <p:par>
        <p:cTn id="1" dur="indefinite" restart="never" nodeType="tmRoot"/>
      </p:par>
    </p:tnLst>
  </p:timing>
</p:sldLayout>
</file>

<file path=ppt/slideLayouts/slideLayout245.xml><?xml version="1.0" encoding="utf-8"?>
<p:sldLayout xmlns:a="http://schemas.openxmlformats.org/drawingml/2006/main" xmlns:r="http://schemas.openxmlformats.org/officeDocument/2006/relationships" xmlns:p="http://schemas.openxmlformats.org/presentationml/2006/main" userDrawn="1">
  <p:cSld name="1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725277339"/>
      </p:ext>
    </p:extLst>
  </p:cSld>
  <p:clrMapOvr>
    <a:masterClrMapping/>
  </p:clrMapOvr>
  <p:transition>
    <p:fade/>
  </p:transition>
  <p:timing>
    <p:tnLst>
      <p:par>
        <p:cTn id="1" dur="indefinite" restart="never" nodeType="tmRoot"/>
      </p:par>
    </p:tnLst>
  </p:timing>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8"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20" y="1298576"/>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0" y="-160540"/>
            <a:ext cx="875010" cy="875010"/>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20" y="5753556"/>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3" y="6339014"/>
            <a:ext cx="2361286" cy="2361286"/>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4"/>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2" y="-160540"/>
            <a:ext cx="513190" cy="513190"/>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6" y="1234418"/>
            <a:ext cx="244474" cy="244474"/>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2"/>
            <a:ext cx="875010" cy="875010"/>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1" y="5410281"/>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511543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1" y="-383422"/>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4"/>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2"/>
            <a:ext cx="875010" cy="875010"/>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50" y="1200178"/>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1"/>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7" y="4827762"/>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6"/>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8" y="1115602"/>
            <a:ext cx="1255574" cy="1255574"/>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2"/>
            <a:ext cx="513190" cy="513190"/>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09" y="1011536"/>
            <a:ext cx="244474" cy="244474"/>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1" y="1879032"/>
            <a:ext cx="875010" cy="875010"/>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1" y="5410281"/>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91831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845993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8"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20" y="1298576"/>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0" y="-160540"/>
            <a:ext cx="875010" cy="875010"/>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20" y="5753556"/>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3" y="6339014"/>
            <a:ext cx="2361286" cy="2361286"/>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4"/>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2" y="-160540"/>
            <a:ext cx="513190" cy="513190"/>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6" y="1234418"/>
            <a:ext cx="244474" cy="244474"/>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2"/>
            <a:ext cx="875010" cy="875010"/>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1" y="5410281"/>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9" y="4343400"/>
            <a:ext cx="10237786" cy="461665"/>
          </a:xfrm>
        </p:spPr>
        <p:txBody>
          <a:bodyPr>
            <a:noAutofit/>
          </a:bodyPr>
          <a:lstStyle>
            <a:lvl1pPr marL="0" indent="0" algn="l">
              <a:lnSpc>
                <a:spcPct val="90000"/>
              </a:lnSpc>
              <a:spcBef>
                <a:spcPts val="0"/>
              </a:spcBef>
              <a:buNone/>
              <a:defRPr lang="en-US" sz="3600" kern="1200" spc="-70" baseline="0" dirty="0">
                <a:gradFill>
                  <a:gsLst>
                    <a:gs pos="2083">
                      <a:schemeClr val="tx1"/>
                    </a:gs>
                    <a:gs pos="99000">
                      <a:schemeClr val="tx1"/>
                    </a:gs>
                  </a:gsLst>
                  <a:lin ang="5400000" scaled="0"/>
                </a:gra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4" y="1447800"/>
            <a:ext cx="10237787" cy="914096"/>
          </a:xfrm>
        </p:spPr>
        <p:txBody>
          <a:bodyPr wrap="square" anchor="ctr">
            <a:noAutofit/>
          </a:bodyPr>
          <a:lstStyle>
            <a:lvl1pPr marL="0" indent="0">
              <a:buNone/>
              <a:defRPr sz="6600" spc="-150">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64113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2" y="6324600"/>
            <a:ext cx="1221110" cy="152400"/>
          </a:xfrm>
          <a:prstGeom prst="rect">
            <a:avLst/>
          </a:prstGeom>
        </p:spPr>
        <p:txBody>
          <a:bodyPr/>
          <a:lstStyle/>
          <a:p>
            <a:fld id="{0F8C6E4A-8D5B-4315-AC1D-CAA090B4CE12}" type="datetime1">
              <a:rPr lang="en-US" smtClean="0">
                <a:solidFill>
                  <a:srgbClr val="292929">
                    <a:tint val="75000"/>
                  </a:srgbClr>
                </a:solidFill>
              </a:rPr>
              <a:pPr/>
              <a:t>4/10/2013</a:t>
            </a:fld>
            <a:endParaRPr lang="en-US" dirty="0">
              <a:solidFill>
                <a:srgbClr val="292929">
                  <a:tint val="75000"/>
                </a:srgbClr>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a:lstStyle/>
          <a:p>
            <a:pPr algn="l"/>
            <a:r>
              <a:rPr lang="en-US" dirty="0" smtClean="0">
                <a:solidFill>
                  <a:srgbClr val="292929">
                    <a:tint val="75000"/>
                  </a:srgbClr>
                </a:solidFill>
              </a:rPr>
              <a:t>PAGE </a:t>
            </a:r>
            <a:fld id="{711B4CA8-52BE-46B1-A536-58CE1A3FAF74}" type="slidenum">
              <a:rPr lang="en-US" smtClean="0">
                <a:solidFill>
                  <a:srgbClr val="292929">
                    <a:tint val="75000"/>
                  </a:srgbClr>
                </a:solidFill>
              </a:rPr>
              <a:pPr algn="l"/>
              <a:t>‹#›</a:t>
            </a:fld>
            <a:endParaRPr lang="en-US" dirty="0">
              <a:solidFill>
                <a:srgbClr val="292929">
                  <a:tint val="75000"/>
                </a:srgbClr>
              </a:solidFill>
            </a:endParaRPr>
          </a:p>
        </p:txBody>
      </p:sp>
      <p:sp>
        <p:nvSpPr>
          <p:cNvPr id="11" name="Footer Placeholder 10"/>
          <p:cNvSpPr>
            <a:spLocks noGrp="1"/>
          </p:cNvSpPr>
          <p:nvPr>
            <p:ph type="ftr" sz="quarter" idx="17"/>
          </p:nvPr>
        </p:nvSpPr>
        <p:spPr>
          <a:xfrm>
            <a:off x="614135" y="6461650"/>
            <a:ext cx="1813766" cy="128575"/>
          </a:xfrm>
          <a:prstGeom prst="rect">
            <a:avLst/>
          </a:prstGeom>
        </p:spPr>
        <p:txBody>
          <a:bodyPr/>
          <a:lstStyle/>
          <a:p>
            <a:pPr algn="l"/>
            <a:r>
              <a:rPr lang="en-US" dirty="0" smtClean="0">
                <a:solidFill>
                  <a:srgbClr val="292929">
                    <a:tint val="75000"/>
                  </a:srgbClr>
                </a:solidFill>
              </a:rPr>
              <a:t>MICROSOFT CONFIDENTIAL</a:t>
            </a:r>
            <a:endParaRPr lang="en-US" dirty="0">
              <a:solidFill>
                <a:srgbClr val="292929">
                  <a:tint val="75000"/>
                </a:srgbClr>
              </a:solidFill>
            </a:endParaRPr>
          </a:p>
        </p:txBody>
      </p:sp>
      <p:sp>
        <p:nvSpPr>
          <p:cNvPr id="15" name="Content Placeholder 14"/>
          <p:cNvSpPr>
            <a:spLocks noGrp="1"/>
          </p:cNvSpPr>
          <p:nvPr>
            <p:ph sz="quarter" idx="18"/>
          </p:nvPr>
        </p:nvSpPr>
        <p:spPr>
          <a:xfrm>
            <a:off x="614135" y="1419367"/>
            <a:ext cx="10766000" cy="153426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12"/>
          <p:cNvSpPr>
            <a:spLocks noGrp="1"/>
          </p:cNvSpPr>
          <p:nvPr>
            <p:ph type="body" sz="quarter" idx="13" hasCustomPrompt="1"/>
          </p:nvPr>
        </p:nvSpPr>
        <p:spPr>
          <a:xfrm>
            <a:off x="609442" y="948514"/>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6" y="249239"/>
            <a:ext cx="11031626" cy="678811"/>
          </a:xfrm>
        </p:spPr>
        <p:txBody>
          <a:bodyPr lIns="0" anchor="t" anchorCtr="0"/>
          <a:lstStyle>
            <a:lvl1pPr algn="l">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1478684253"/>
      </p:ext>
    </p:extLst>
  </p:cSld>
  <p:clrMapOvr>
    <a:masterClrMapping/>
  </p:clrMapOvr>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43636"/>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94031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9"/>
            <a:ext cx="11149013" cy="1975926"/>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53192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9"/>
            <a:ext cx="11149013" cy="1975926"/>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13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2351413"/>
          </a:xfrm>
        </p:spPr>
        <p:txBody>
          <a:bodyPr>
            <a:spAutoFit/>
          </a:bodyPr>
          <a:lstStyle>
            <a:lvl1pPr marL="292100" indent="-292100">
              <a:spcBef>
                <a:spcPts val="1200"/>
              </a:spcBef>
              <a:buClr>
                <a:schemeClr val="tx1"/>
              </a:buClr>
              <a:buFont typeface="Wingdings" pitchFamily="2" charset="2"/>
              <a:buChar char=""/>
              <a:defRPr>
                <a:solidFill>
                  <a:schemeClr val="bg1">
                    <a:lumMod val="75000"/>
                    <a:lumOff val="25000"/>
                  </a:schemeClr>
                </a:solidFill>
              </a:defRPr>
            </a:lvl1pPr>
            <a:lvl2pPr marL="520700" indent="-228600">
              <a:defRPr sz="2000">
                <a:solidFill>
                  <a:schemeClr val="bg1">
                    <a:lumMod val="75000"/>
                    <a:lumOff val="25000"/>
                  </a:schemeClr>
                </a:solidFill>
              </a:defRPr>
            </a:lvl2pPr>
            <a:lvl3pPr marL="685800" indent="-165100">
              <a:tabLst/>
              <a:defRPr sz="2000">
                <a:solidFill>
                  <a:schemeClr val="bg1">
                    <a:lumMod val="75000"/>
                    <a:lumOff val="25000"/>
                  </a:schemeClr>
                </a:solidFill>
              </a:defRPr>
            </a:lvl3pPr>
            <a:lvl4pPr marL="863600" indent="-177800">
              <a:defRPr>
                <a:solidFill>
                  <a:schemeClr val="bg1">
                    <a:lumMod val="75000"/>
                    <a:lumOff val="25000"/>
                  </a:schemeClr>
                </a:solidFill>
              </a:defRPr>
            </a:lvl4pPr>
            <a:lvl5pPr marL="1028700" indent="-16510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8" y="1447800"/>
            <a:ext cx="5394960" cy="2351413"/>
          </a:xfrm>
        </p:spPr>
        <p:txBody>
          <a:bodyPr>
            <a:spAutoFit/>
          </a:bodyPr>
          <a:lstStyle>
            <a:lvl1pPr marL="339725" indent="-339725">
              <a:spcBef>
                <a:spcPts val="1200"/>
              </a:spcBef>
              <a:buFont typeface="Wingdings" pitchFamily="2" charset="2"/>
              <a:buChar char=""/>
              <a:defRPr lang="en-US" sz="3600" kern="1200" spc="-70" baseline="0" dirty="0" smtClean="0">
                <a:solidFill>
                  <a:schemeClr val="bg1">
                    <a:lumMod val="75000"/>
                    <a:lumOff val="25000"/>
                  </a:schemeClr>
                </a:solidFill>
                <a:latin typeface="+mj-lt"/>
                <a:ea typeface="+mn-ea"/>
                <a:cs typeface="+mn-cs"/>
              </a:defRPr>
            </a:lvl1pPr>
            <a:lvl2pPr marL="635000" indent="-342900">
              <a:defRPr lang="en-US" sz="2000" kern="1200" spc="0" baseline="0" dirty="0" smtClean="0">
                <a:solidFill>
                  <a:schemeClr val="bg1">
                    <a:lumMod val="75000"/>
                    <a:lumOff val="25000"/>
                  </a:schemeClr>
                </a:solidFill>
                <a:latin typeface="+mn-lt"/>
                <a:ea typeface="+mn-ea"/>
                <a:cs typeface="+mn-cs"/>
              </a:defRPr>
            </a:lvl2pPr>
            <a:lvl3pPr marL="863600" indent="-342900">
              <a:defRPr lang="en-US" sz="2000" kern="1200" spc="0" baseline="0" dirty="0" smtClean="0">
                <a:solidFill>
                  <a:schemeClr val="bg1">
                    <a:lumMod val="75000"/>
                    <a:lumOff val="25000"/>
                  </a:schemeClr>
                </a:solidFill>
                <a:latin typeface="+mn-lt"/>
                <a:ea typeface="+mn-ea"/>
                <a:cs typeface="+mn-cs"/>
              </a:defRPr>
            </a:lvl3pPr>
            <a:lvl4pPr marL="1028700" indent="-342900">
              <a:defRPr lang="en-US" sz="2000" kern="1200" spc="0" baseline="0" dirty="0" smtClean="0">
                <a:solidFill>
                  <a:schemeClr val="bg1">
                    <a:lumMod val="75000"/>
                    <a:lumOff val="25000"/>
                  </a:schemeClr>
                </a:solidFill>
                <a:latin typeface="+mn-lt"/>
                <a:ea typeface="+mn-ea"/>
                <a:cs typeface="+mn-cs"/>
              </a:defRPr>
            </a:lvl4pPr>
            <a:lvl5pPr marL="1206500" indent="-342900">
              <a:defRPr lang="en-US" sz="2000" kern="1200" spc="0" baseline="0" dirty="0">
                <a:solidFill>
                  <a:schemeClr val="bg1">
                    <a:lumMod val="75000"/>
                    <a:lumOff val="25000"/>
                  </a:schemeClr>
                </a:solidFill>
                <a:latin typeface="+mn-lt"/>
                <a:ea typeface="+mn-ea"/>
                <a:cs typeface="+mn-cs"/>
              </a:defRPr>
            </a:lvl5pPr>
          </a:lstStyle>
          <a:p>
            <a:pPr marL="292100" marR="0" lvl="0"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100" marR="0" lvl="1"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100" marR="0" lvl="2"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100" marR="0" lvl="3"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100" marR="0" lvl="4"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4175654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2462213"/>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63"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8" y="1447800"/>
            <a:ext cx="5394960" cy="2462213"/>
          </a:xfrm>
        </p:spPr>
        <p:txBody>
          <a:bodyPr/>
          <a:lstStyle>
            <a:lvl1pPr marL="0" indent="0">
              <a:spcBef>
                <a:spcPts val="1200"/>
              </a:spcBef>
              <a:buNone/>
              <a:defRPr lang="en-US" sz="4000" kern="1200" spc="-70" baseline="0" dirty="0" smtClean="0">
                <a:solidFill>
                  <a:schemeClr val="bg1">
                    <a:lumMod val="75000"/>
                    <a:lumOff val="25000"/>
                  </a:schemeClr>
                </a:soli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solidFill>
                  <a:schemeClr val="bg1">
                    <a:lumMod val="75000"/>
                    <a:lumOff val="2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2335710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99446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449690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108146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405819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1457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570554843"/>
      </p:ext>
    </p:extLst>
  </p:cSld>
  <p:clrMapOvr>
    <a:masterClrMapping/>
  </p:clrMapOvr>
  <p:transition>
    <p:fade/>
  </p:transition>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8" y="1447800"/>
            <a:ext cx="11152188" cy="1988237"/>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56886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3487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151497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3.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714982281"/>
      </p:ext>
    </p:extLst>
  </p:cSld>
  <p:clrMapOvr>
    <a:masterClrMapping/>
  </p:clrMapOvr>
  <p:transition>
    <p:fade/>
  </p:transition>
</p:sldLayout>
</file>

<file path=ppt/slideLayouts/slideLayout26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7" y="1684476"/>
            <a:ext cx="11149013" cy="15286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1"/>
          </p:nvPr>
        </p:nvSpPr>
        <p:spPr>
          <a:xfrm>
            <a:off x="601678" y="6078215"/>
            <a:ext cx="5670027" cy="207749"/>
          </a:xfrm>
        </p:spPr>
        <p:txBody>
          <a:bodyPr/>
          <a:lstStyle>
            <a:lvl1pPr marL="0" indent="0">
              <a:buNone/>
              <a:defRPr sz="1500"/>
            </a:lvl1pPr>
          </a:lstStyle>
          <a:p>
            <a:pPr lvl="0"/>
            <a:r>
              <a:rPr lang="en-US" smtClean="0"/>
              <a:t>Click to edit Master text styles</a:t>
            </a:r>
          </a:p>
        </p:txBody>
      </p:sp>
    </p:spTree>
    <p:extLst>
      <p:ext uri="{BB962C8B-B14F-4D97-AF65-F5344CB8AC3E}">
        <p14:creationId xmlns:p14="http://schemas.microsoft.com/office/powerpoint/2010/main" val="1039586393"/>
      </p:ext>
    </p:extLst>
  </p:cSld>
  <p:clrMapOvr>
    <a:masterClrMapping/>
  </p:clrMapOvr>
  <p:transition>
    <p:fade/>
  </p:transition>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lvl1pPr>
              <a:defRPr>
                <a:solidFill>
                  <a:srgbClr val="68217A"/>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0902" y="1402162"/>
            <a:ext cx="11149013" cy="970351"/>
          </a:xfrm>
        </p:spPr>
        <p:txBody>
          <a:bodyPr/>
          <a:lstStyle>
            <a:lvl1pPr marL="0" indent="0">
              <a:spcBef>
                <a:spcPts val="0"/>
              </a:spcBef>
              <a:spcAft>
                <a:spcPts val="900"/>
              </a:spcAft>
              <a:buNone/>
              <a:defRPr sz="3999" spc="-100" baseline="0">
                <a:solidFill>
                  <a:srgbClr val="68217A"/>
                </a:solidFill>
                <a:latin typeface="Segoe UI Light" pitchFamily="34" charset="0"/>
              </a:defRPr>
            </a:lvl1pPr>
            <a:lvl2pPr marL="0" indent="0">
              <a:spcBef>
                <a:spcPts val="0"/>
              </a:spcBef>
              <a:spcAft>
                <a:spcPts val="400"/>
              </a:spcAft>
              <a:buNone/>
              <a:defRPr sz="2099" spc="-51" baseline="0">
                <a:solidFill>
                  <a:srgbClr val="68217A"/>
                </a:solidFill>
              </a:defRPr>
            </a:lvl2pPr>
            <a:lvl3pPr marL="0" indent="0">
              <a:spcBef>
                <a:spcPts val="0"/>
              </a:spcBef>
              <a:spcAft>
                <a:spcPts val="400"/>
              </a:spcAft>
              <a:buNone/>
              <a:defRPr sz="1999"/>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475922111"/>
      </p:ext>
    </p:extLst>
  </p:cSld>
  <p:clrMapOvr>
    <a:masterClrMapping/>
  </p:clrMapOvr>
  <p:transition>
    <p:fade/>
  </p:transition>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77856" y="1402082"/>
            <a:ext cx="11149013" cy="18989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5104317"/>
      </p:ext>
    </p:extLst>
  </p:cSld>
  <p:clrMapOvr>
    <a:masterClrMapping/>
  </p:clrMapOvr>
  <p:transition>
    <p:fade/>
  </p:transition>
</p:sldLayout>
</file>

<file path=ppt/slideLayouts/slideLayout2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77856" y="1402082"/>
            <a:ext cx="11149013" cy="189898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2985706"/>
      </p:ext>
    </p:extLst>
  </p:cSld>
  <p:clrMapOvr>
    <a:masterClrMapping/>
  </p:clrMapOvr>
  <p:transition>
    <p:fade/>
  </p:transition>
</p:sldLayout>
</file>

<file path=ppt/slideLayouts/slideLayout2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679813198"/>
      </p:ext>
    </p:extLst>
  </p:cSld>
  <p:clrMapOvr>
    <a:masterClrMapping/>
  </p:clrMapOvr>
  <p:transition>
    <p:fade/>
  </p:transition>
</p:sldLayout>
</file>

<file path=ppt/slideLayouts/slideLayout269.xml><?xml version="1.0" encoding="utf-8"?>
<p:sldLayout xmlns:a="http://schemas.openxmlformats.org/drawingml/2006/main" xmlns:r="http://schemas.openxmlformats.org/officeDocument/2006/relationships" xmlns:p="http://schemas.openxmlformats.org/presentationml/2006/main" type="blank" preserve="1">
  <p:cSld name="Blank with log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9231907" y="6107292"/>
            <a:ext cx="2556269" cy="434943"/>
          </a:xfrm>
          <a:prstGeom prst="rect">
            <a:avLst/>
          </a:prstGeom>
        </p:spPr>
      </p:pic>
    </p:spTree>
    <p:extLst>
      <p:ext uri="{BB962C8B-B14F-4D97-AF65-F5344CB8AC3E}">
        <p14:creationId xmlns:p14="http://schemas.microsoft.com/office/powerpoint/2010/main" val="309504549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Photo slides with Blue Bar">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7" y="1684476"/>
            <a:ext cx="11149013" cy="15286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bwMode="invGray">
          <a:xfrm>
            <a:off x="10320525" y="371141"/>
            <a:ext cx="1308491" cy="275328"/>
          </a:xfrm>
          <a:prstGeom prst="rect">
            <a:avLst/>
          </a:prstGeom>
        </p:spPr>
      </p:pic>
      <p:sp>
        <p:nvSpPr>
          <p:cNvPr id="8" name="Text Placeholder 8"/>
          <p:cNvSpPr>
            <a:spLocks noGrp="1"/>
          </p:cNvSpPr>
          <p:nvPr>
            <p:ph type="body" sz="quarter" idx="11"/>
          </p:nvPr>
        </p:nvSpPr>
        <p:spPr>
          <a:xfrm>
            <a:off x="601678" y="6078216"/>
            <a:ext cx="5670027" cy="207749"/>
          </a:xfrm>
        </p:spPr>
        <p:txBody>
          <a:bodyPr/>
          <a:lstStyle>
            <a:lvl1pPr marL="0" indent="0">
              <a:buNone/>
              <a:defRPr sz="1500"/>
            </a:lvl1pPr>
          </a:lstStyle>
          <a:p>
            <a:pPr lvl="0"/>
            <a:r>
              <a:rPr lang="en-US" smtClean="0"/>
              <a:t>Click to edit Master text styles</a:t>
            </a:r>
          </a:p>
        </p:txBody>
      </p:sp>
      <p:sp>
        <p:nvSpPr>
          <p:cNvPr id="6" name="TextBox 5"/>
          <p:cNvSpPr txBox="1"/>
          <p:nvPr/>
        </p:nvSpPr>
        <p:spPr>
          <a:xfrm>
            <a:off x="591673" y="6349343"/>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p:nvSpPr>
        <p:spPr>
          <a:xfrm>
            <a:off x="1021966" y="6349343"/>
            <a:ext cx="710004"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p:nvSpPr>
        <p:spPr>
          <a:xfrm>
            <a:off x="580915" y="6486485"/>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153994064"/>
      </p:ext>
    </p:extLst>
  </p:cSld>
  <p:clrMapOvr>
    <a:masterClrMapping/>
  </p:clrMapOvr>
  <p:transition>
    <p:fade/>
  </p:transition>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p:cSld name="Black Layout - 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1843351"/>
      </p:ext>
    </p:extLst>
  </p:cSld>
  <p:clrMapOvr>
    <a:masterClrMapping/>
  </p:clrMapOvr>
  <p:transition>
    <p:fade/>
  </p:transition>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lIns="152381" tIns="76189" rIns="152381" bIns="76189"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
        <p:nvSpPr>
          <p:cNvPr id="5"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43602295"/>
      </p:ext>
    </p:extLst>
  </p:cSld>
  <p:clrMapOvr>
    <a:masterClrMapping/>
  </p:clrMapOvr>
  <p:transition>
    <p:fade/>
  </p:transition>
</p:sldLayout>
</file>

<file path=ppt/slideLayouts/slideLayout27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7"/>
            <a:ext cx="10982750" cy="304801"/>
          </a:xfrm>
        </p:spPr>
        <p:txBody>
          <a:bodyPr lIns="0" anchor="b" anchorCtr="0">
            <a:noAutofit/>
          </a:bodyPr>
          <a:lstStyle>
            <a:lvl1pPr marL="0" indent="0" algn="l">
              <a:buFont typeface="Arial" pitchFamily="34" charset="0"/>
              <a:buNone/>
              <a:defRPr sz="15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8"/>
            <a:ext cx="11031626" cy="761747"/>
          </a:xfrm>
        </p:spPr>
        <p:txBody>
          <a:bodyPr lIns="0"/>
          <a:lstStyle>
            <a:lvl1pPr algn="l">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609445" y="5943600"/>
            <a:ext cx="9547913" cy="304800"/>
          </a:xfrm>
        </p:spPr>
        <p:txBody>
          <a:bodyPr>
            <a:noAutofit/>
          </a:bodyPr>
          <a:lstStyle>
            <a:lvl1pPr marL="0" indent="0">
              <a:lnSpc>
                <a:spcPts val="1605"/>
              </a:lnSpc>
              <a:spcBef>
                <a:spcPts val="0"/>
              </a:spcBef>
              <a:spcAft>
                <a:spcPts val="0"/>
              </a:spcAft>
              <a:buNone/>
              <a:defRPr sz="1200" spc="-36" baseline="0"/>
            </a:lvl1pPr>
            <a:lvl2pPr marL="407999" indent="0">
              <a:buNone/>
              <a:defRPr sz="1100"/>
            </a:lvl2pPr>
            <a:lvl3pPr marL="815999" indent="0">
              <a:buNone/>
              <a:defRPr sz="900"/>
            </a:lvl3pPr>
            <a:lvl4pPr marL="1223998" indent="0">
              <a:buNone/>
              <a:defRPr sz="800"/>
            </a:lvl4pPr>
            <a:lvl5pPr marL="1631996" indent="0">
              <a:buNone/>
              <a:defRPr sz="800"/>
            </a:lvl5pPr>
            <a:lvl6pPr marL="2039995" indent="0">
              <a:buNone/>
              <a:defRPr sz="800"/>
            </a:lvl6pPr>
            <a:lvl7pPr marL="2447993" indent="0">
              <a:buNone/>
              <a:defRPr sz="800"/>
            </a:lvl7pPr>
            <a:lvl8pPr marL="2855994" indent="0">
              <a:buNone/>
              <a:defRPr sz="800"/>
            </a:lvl8pPr>
            <a:lvl9pPr marL="3263993" indent="0">
              <a:buNone/>
              <a:defRPr sz="800"/>
            </a:lvl9pPr>
          </a:lstStyle>
          <a:p>
            <a:pPr lvl="0"/>
            <a:r>
              <a:rPr lang="en-US" dirty="0" smtClean="0"/>
              <a:t>Click to edit Master text styles</a:t>
            </a:r>
          </a:p>
        </p:txBody>
      </p:sp>
      <p:sp>
        <p:nvSpPr>
          <p:cNvPr id="15" name="Content Placeholder 14"/>
          <p:cNvSpPr>
            <a:spLocks noGrp="1"/>
          </p:cNvSpPr>
          <p:nvPr>
            <p:ph sz="quarter" idx="18"/>
          </p:nvPr>
        </p:nvSpPr>
        <p:spPr>
          <a:xfrm>
            <a:off x="614139" y="1804991"/>
            <a:ext cx="9570002" cy="189898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37209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lvl1pPr>
              <a:defRPr>
                <a:solidFill>
                  <a:srgbClr val="68217A"/>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0902" y="1402162"/>
            <a:ext cx="11149013" cy="970351"/>
          </a:xfrm>
        </p:spPr>
        <p:txBody>
          <a:bodyPr/>
          <a:lstStyle>
            <a:lvl1pPr marL="0" indent="0">
              <a:spcBef>
                <a:spcPts val="0"/>
              </a:spcBef>
              <a:spcAft>
                <a:spcPts val="900"/>
              </a:spcAft>
              <a:buNone/>
              <a:defRPr sz="3999" spc="-100" baseline="0">
                <a:solidFill>
                  <a:srgbClr val="68217A"/>
                </a:solidFill>
                <a:latin typeface="Segoe UI Light" pitchFamily="34" charset="0"/>
              </a:defRPr>
            </a:lvl1pPr>
            <a:lvl2pPr marL="0" indent="0">
              <a:spcBef>
                <a:spcPts val="0"/>
              </a:spcBef>
              <a:spcAft>
                <a:spcPts val="400"/>
              </a:spcAft>
              <a:buNone/>
              <a:defRPr sz="2099" spc="-51" baseline="0">
                <a:solidFill>
                  <a:srgbClr val="68217A"/>
                </a:solidFill>
              </a:defRPr>
            </a:lvl2pPr>
            <a:lvl3pPr marL="0" indent="0">
              <a:spcBef>
                <a:spcPts val="0"/>
              </a:spcBef>
              <a:spcAft>
                <a:spcPts val="400"/>
              </a:spcAft>
              <a:buNone/>
              <a:defRPr sz="1999"/>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752832363"/>
      </p:ext>
    </p:extLst>
  </p:cSld>
  <p:clrMapOvr>
    <a:masterClrMapping/>
  </p:clrMapOvr>
  <p:transition>
    <p:fade/>
  </p:transition>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77856" y="1402082"/>
            <a:ext cx="11149013" cy="18989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43775826"/>
      </p:ext>
    </p:extLst>
  </p:cSld>
  <p:clrMapOvr>
    <a:masterClrMapping/>
  </p:clrMapOvr>
  <p:transition>
    <p:fade/>
  </p:transition>
</p:sldLayout>
</file>

<file path=ppt/slideLayouts/slideLayout2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77856" y="1402082"/>
            <a:ext cx="11149013" cy="189898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04263992"/>
      </p:ext>
    </p:extLst>
  </p:cSld>
  <p:clrMapOvr>
    <a:masterClrMapping/>
  </p:clrMapOvr>
  <p:transition>
    <p:fade/>
  </p:transition>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2433575"/>
      </p:ext>
    </p:extLst>
  </p:cSld>
  <p:clrMapOvr>
    <a:masterClrMapping/>
  </p:clrMapOvr>
  <p:transition>
    <p:fade/>
  </p:transition>
</p:sldLayout>
</file>

<file path=ppt/slideLayouts/slideLayout277.xml><?xml version="1.0" encoding="utf-8"?>
<p:sldLayout xmlns:a="http://schemas.openxmlformats.org/drawingml/2006/main" xmlns:r="http://schemas.openxmlformats.org/officeDocument/2006/relationships" xmlns:p="http://schemas.openxmlformats.org/presentationml/2006/main" type="blank" preserve="1">
  <p:cSld name="Blank with log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9231907" y="6107292"/>
            <a:ext cx="2556269" cy="434943"/>
          </a:xfrm>
          <a:prstGeom prst="rect">
            <a:avLst/>
          </a:prstGeom>
        </p:spPr>
      </p:pic>
    </p:spTree>
    <p:extLst>
      <p:ext uri="{BB962C8B-B14F-4D97-AF65-F5344CB8AC3E}">
        <p14:creationId xmlns:p14="http://schemas.microsoft.com/office/powerpoint/2010/main" val="188993629"/>
      </p:ext>
    </p:extLst>
  </p:cSld>
  <p:clrMapOvr>
    <a:masterClrMapping/>
  </p:clrMapOvr>
  <p:transition>
    <p:fade/>
  </p:transition>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p:cSld name="Black Layout - 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58449350"/>
      </p:ext>
    </p:extLst>
  </p:cSld>
  <p:clrMapOvr>
    <a:masterClrMapping/>
  </p:clrMapOvr>
  <p:transition>
    <p:fade/>
  </p:transition>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lIns="152381" tIns="76189" rIns="152381" bIns="76189"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
        <p:nvSpPr>
          <p:cNvPr id="5"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4113698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1528624"/>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41819120"/>
      </p:ext>
    </p:extLst>
  </p:cSld>
  <p:clrMapOvr>
    <a:masterClrMapping/>
  </p:clrMapOvr>
  <p:transition>
    <p:fade/>
  </p:transition>
</p:sldLayout>
</file>

<file path=ppt/slideLayouts/slideLayout28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7"/>
            <a:ext cx="10982750" cy="304801"/>
          </a:xfrm>
        </p:spPr>
        <p:txBody>
          <a:bodyPr lIns="0" anchor="b" anchorCtr="0">
            <a:noAutofit/>
          </a:bodyPr>
          <a:lstStyle>
            <a:lvl1pPr marL="0" indent="0" algn="l">
              <a:buFont typeface="Arial" pitchFamily="34" charset="0"/>
              <a:buNone/>
              <a:defRPr sz="15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8"/>
            <a:ext cx="11031626" cy="761747"/>
          </a:xfrm>
        </p:spPr>
        <p:txBody>
          <a:bodyPr lIns="0"/>
          <a:lstStyle>
            <a:lvl1pPr algn="l">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609445" y="5943600"/>
            <a:ext cx="9547913" cy="304800"/>
          </a:xfrm>
        </p:spPr>
        <p:txBody>
          <a:bodyPr>
            <a:noAutofit/>
          </a:bodyPr>
          <a:lstStyle>
            <a:lvl1pPr marL="0" indent="0">
              <a:lnSpc>
                <a:spcPts val="1605"/>
              </a:lnSpc>
              <a:spcBef>
                <a:spcPts val="0"/>
              </a:spcBef>
              <a:spcAft>
                <a:spcPts val="0"/>
              </a:spcAft>
              <a:buNone/>
              <a:defRPr sz="1200" spc="-36" baseline="0"/>
            </a:lvl1pPr>
            <a:lvl2pPr marL="407999" indent="0">
              <a:buNone/>
              <a:defRPr sz="1100"/>
            </a:lvl2pPr>
            <a:lvl3pPr marL="815999" indent="0">
              <a:buNone/>
              <a:defRPr sz="900"/>
            </a:lvl3pPr>
            <a:lvl4pPr marL="1223998" indent="0">
              <a:buNone/>
              <a:defRPr sz="800"/>
            </a:lvl4pPr>
            <a:lvl5pPr marL="1631996" indent="0">
              <a:buNone/>
              <a:defRPr sz="800"/>
            </a:lvl5pPr>
            <a:lvl6pPr marL="2039995" indent="0">
              <a:buNone/>
              <a:defRPr sz="800"/>
            </a:lvl6pPr>
            <a:lvl7pPr marL="2447993" indent="0">
              <a:buNone/>
              <a:defRPr sz="800"/>
            </a:lvl7pPr>
            <a:lvl8pPr marL="2855994" indent="0">
              <a:buNone/>
              <a:defRPr sz="800"/>
            </a:lvl8pPr>
            <a:lvl9pPr marL="3263993" indent="0">
              <a:buNone/>
              <a:defRPr sz="800"/>
            </a:lvl9pPr>
          </a:lstStyle>
          <a:p>
            <a:pPr lvl="0"/>
            <a:r>
              <a:rPr lang="en-US" dirty="0" smtClean="0"/>
              <a:t>Click to edit Master text styles</a:t>
            </a:r>
          </a:p>
        </p:txBody>
      </p:sp>
      <p:sp>
        <p:nvSpPr>
          <p:cNvPr id="15" name="Content Placeholder 14"/>
          <p:cNvSpPr>
            <a:spLocks noGrp="1"/>
          </p:cNvSpPr>
          <p:nvPr>
            <p:ph sz="quarter" idx="18"/>
          </p:nvPr>
        </p:nvSpPr>
        <p:spPr>
          <a:xfrm>
            <a:off x="614139" y="1804991"/>
            <a:ext cx="9570002" cy="189898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37512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69169" y="5670380"/>
            <a:ext cx="11650488" cy="896552"/>
          </a:xfrm>
        </p:spPr>
        <p:txBody>
          <a:bodyPr lIns="179241" tIns="143392" rIns="179241" bIns="143392" anchor="b">
            <a:noAutofit/>
          </a:bodyPr>
          <a:lstStyle>
            <a:lvl1pPr>
              <a:defRPr sz="1999"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69171" y="2084175"/>
            <a:ext cx="11650487" cy="894996"/>
          </a:xfrm>
        </p:spPr>
        <p:txBody>
          <a:bodyPr/>
          <a:lstStyle>
            <a:lvl1pPr>
              <a:defRPr sz="5297"/>
            </a:lvl1pPr>
          </a:lstStyle>
          <a:p>
            <a:r>
              <a:rPr lang="en-US" dirty="0" smtClean="0"/>
              <a:t>Click to edit master title style</a:t>
            </a:r>
            <a:endParaRPr lang="en-US" dirty="0"/>
          </a:p>
        </p:txBody>
      </p:sp>
    </p:spTree>
    <p:extLst>
      <p:ext uri="{BB962C8B-B14F-4D97-AF65-F5344CB8AC3E}">
        <p14:creationId xmlns:p14="http://schemas.microsoft.com/office/powerpoint/2010/main" val="1101589958"/>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69169" y="1187620"/>
            <a:ext cx="11650488" cy="537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7584893"/>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853937" y="2084172"/>
            <a:ext cx="8065723" cy="4482760"/>
          </a:xfrm>
        </p:spPr>
        <p:txBody>
          <a:bodyPr lIns="179241" tIns="143392" rIns="179241" bIns="143392">
            <a:noAutofit/>
          </a:bodyPr>
          <a:lstStyle>
            <a:lvl1pPr>
              <a:defRPr sz="3499"/>
            </a:lvl1pPr>
            <a:lvl2pPr>
              <a:defRPr sz="2699"/>
            </a:lvl2pPr>
            <a:lvl3pPr>
              <a:defRPr sz="2399"/>
            </a:lvl3pPr>
            <a:lvl4pPr>
              <a:defRPr sz="1999"/>
            </a:lvl4pPr>
            <a:lvl5pPr>
              <a:defRPr sz="1799"/>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69169" y="2084172"/>
            <a:ext cx="2688574" cy="4482760"/>
          </a:xfrm>
        </p:spPr>
        <p:txBody>
          <a:bodyPr lIns="179241" tIns="143392" rIns="179241" bIns="143392">
            <a:noAutofit/>
          </a:bodyPr>
          <a:lstStyle>
            <a:lvl1pPr algn="l" defTabSz="895623" rtl="0" eaLnBrk="1" latinLnBrk="0" hangingPunct="1">
              <a:spcBef>
                <a:spcPct val="0"/>
              </a:spcBef>
              <a:buNone/>
              <a:defRPr lang="en-US" sz="2399" kern="1200" dirty="0" smtClean="0">
                <a:gradFill>
                  <a:gsLst>
                    <a:gs pos="0">
                      <a:schemeClr val="tx1"/>
                    </a:gs>
                    <a:gs pos="100000">
                      <a:schemeClr val="tx1"/>
                    </a:gs>
                  </a:gsLst>
                  <a:lin ang="5400000" scaled="0"/>
                </a:gradFill>
                <a:latin typeface="+mn-lt"/>
                <a:ea typeface="+mj-ea"/>
                <a:cs typeface="+mj-cs"/>
              </a:defRPr>
            </a:lvl1pPr>
            <a:lvl2pPr algn="l" defTabSz="895623"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3905" indent="0" algn="l" defTabSz="895623"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47811" indent="0" algn="l" defTabSz="895623"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24584" indent="0" algn="l" defTabSz="895623"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90360008"/>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65361" y="2084175"/>
            <a:ext cx="9858105" cy="894996"/>
          </a:xfrm>
        </p:spPr>
        <p:txBody>
          <a:bodyPr/>
          <a:lstStyle>
            <a:lvl1pPr>
              <a:defRPr sz="3499"/>
            </a:lvl1pPr>
          </a:lstStyle>
          <a:p>
            <a:r>
              <a:rPr lang="en-US" dirty="0" smtClean="0"/>
              <a:t>Click to edit master title style</a:t>
            </a:r>
            <a:endParaRPr lang="en-US" dirty="0"/>
          </a:p>
        </p:txBody>
      </p:sp>
    </p:spTree>
    <p:extLst>
      <p:ext uri="{BB962C8B-B14F-4D97-AF65-F5344CB8AC3E}">
        <p14:creationId xmlns:p14="http://schemas.microsoft.com/office/powerpoint/2010/main" val="216557058"/>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169" y="2084172"/>
            <a:ext cx="2688574" cy="4481203"/>
          </a:xfrm>
        </p:spPr>
        <p:txBody>
          <a:bodyPr vert="horz" lIns="179241" tIns="143392" rIns="179241" bIns="143392" rtlCol="0">
            <a:noAutofit/>
          </a:bodyPr>
          <a:lstStyle>
            <a:lvl1pPr>
              <a:defRPr lang="en-US" sz="2399"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08529340"/>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169" y="1187620"/>
            <a:ext cx="2688574" cy="5377755"/>
          </a:xfrm>
        </p:spPr>
        <p:txBody>
          <a:bodyPr lIns="179241" tIns="143392" rIns="179241" bIns="143392"/>
          <a:lstStyle>
            <a:lvl1pPr>
              <a:defRPr lang="en-US" sz="2399" kern="1200" dirty="0" smtClean="0">
                <a:gradFill>
                  <a:gsLst>
                    <a:gs pos="0">
                      <a:schemeClr val="tx1"/>
                    </a:gs>
                    <a:gs pos="100000">
                      <a:schemeClr val="tx1"/>
                    </a:gs>
                  </a:gsLst>
                  <a:lin ang="5400000" scaled="0"/>
                </a:gradFill>
                <a:latin typeface="+mn-lt"/>
                <a:ea typeface="+mj-ea"/>
                <a:cs typeface="+mj-cs"/>
              </a:defRPr>
            </a:lvl1pPr>
          </a:lstStyle>
          <a:p>
            <a:pPr marL="0" lvl="0" indent="0" algn="l" defTabSz="895623"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3721387607"/>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646322" y="2980724"/>
            <a:ext cx="6273341" cy="896552"/>
          </a:xfrm>
        </p:spPr>
        <p:txBody>
          <a:bodyPr wrap="square" lIns="179241" tIns="143392" rIns="179241" bIns="143392" anchor="ctr">
            <a:noAutofit/>
          </a:bodyPr>
          <a:lstStyle>
            <a:lvl1pPr>
              <a:lnSpc>
                <a:spcPct val="95000"/>
              </a:lnSpc>
              <a:spcBef>
                <a:spcPts val="0"/>
              </a:spcBef>
              <a:spcAft>
                <a:spcPts val="1600"/>
              </a:spcAft>
              <a:defRPr lang="en-US" sz="3499"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00"/>
              </a:spcBef>
              <a:defRPr sz="1899">
                <a:solidFill>
                  <a:srgbClr val="FFFFFF"/>
                </a:solidFill>
              </a:defRPr>
            </a:lvl2pPr>
            <a:lvl3pPr>
              <a:lnSpc>
                <a:spcPct val="100000"/>
              </a:lnSpc>
              <a:spcBef>
                <a:spcPts val="800"/>
              </a:spcBef>
              <a:defRPr sz="1899">
                <a:solidFill>
                  <a:srgbClr val="FFFFFF"/>
                </a:solidFill>
              </a:defRPr>
            </a:lvl3pPr>
            <a:lvl4pPr>
              <a:lnSpc>
                <a:spcPct val="100000"/>
              </a:lnSpc>
              <a:spcBef>
                <a:spcPts val="800"/>
              </a:spcBef>
              <a:defRPr sz="1899">
                <a:solidFill>
                  <a:srgbClr val="FFFFFF"/>
                </a:solidFill>
              </a:defRPr>
            </a:lvl4pPr>
            <a:lvl5pPr>
              <a:lnSpc>
                <a:spcPct val="100000"/>
              </a:lnSpc>
              <a:spcBef>
                <a:spcPts val="800"/>
              </a:spcBef>
              <a:defRPr sz="1899">
                <a:solidFill>
                  <a:srgbClr val="FFFFFF"/>
                </a:solidFill>
              </a:defRPr>
            </a:lvl5pPr>
          </a:lstStyle>
          <a:p>
            <a:pPr marL="0" lvl="0" indent="0" algn="l" defTabSz="895623"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69171" y="1194773"/>
            <a:ext cx="4480957" cy="446846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3707" tIns="0" rIns="243707" bIns="0" numCol="1" anchor="ctr" anchorCtr="0" compatLnSpc="1">
            <a:prstTxWarp prst="textNoShape">
              <a:avLst/>
            </a:prstTxWarp>
            <a:noAutofit/>
          </a:bodyPr>
          <a:lstStyle>
            <a:lvl1pPr>
              <a:lnSpc>
                <a:spcPct val="95000"/>
              </a:lnSpc>
              <a:defRPr lang="en-US" sz="4299"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18048"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789684941"/>
      </p:ext>
    </p:extLst>
  </p:cSld>
  <p:clrMapOvr>
    <a:masterClrMapping/>
  </p:clrMapOvr>
  <p:timing>
    <p:tnLst>
      <p:par>
        <p:cTn id="1" dur="indefinite" restart="never" nodeType="tmRoot"/>
      </p:par>
    </p:tnLst>
  </p:timing>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646322" y="2980724"/>
            <a:ext cx="6273341" cy="896552"/>
          </a:xfrm>
        </p:spPr>
        <p:txBody>
          <a:bodyPr vert="horz" wrap="square" lIns="179241" tIns="143392" rIns="179241" bIns="143392" rtlCol="0" anchor="ctr">
            <a:noAutofit/>
          </a:bodyPr>
          <a:lstStyle>
            <a:lvl1pPr>
              <a:defRPr lang="en-US" sz="3499" kern="1200" dirty="0" smtClean="0">
                <a:gradFill>
                  <a:gsLst>
                    <a:gs pos="0">
                      <a:schemeClr val="tx1"/>
                    </a:gs>
                    <a:gs pos="100000">
                      <a:schemeClr val="tx1"/>
                    </a:gs>
                  </a:gsLst>
                  <a:lin ang="5400000" scaled="0"/>
                </a:gradFill>
                <a:latin typeface="+mj-lt"/>
                <a:ea typeface="+mn-ea"/>
                <a:cs typeface="+mn-cs"/>
              </a:defRPr>
            </a:lvl1pPr>
          </a:lstStyle>
          <a:p>
            <a:pPr marL="0" lvl="0" indent="0" algn="l" defTabSz="895623" rtl="0" eaLnBrk="1" latinLnBrk="0" hangingPunct="1">
              <a:spcBef>
                <a:spcPct val="20000"/>
              </a:spcBef>
              <a:spcAft>
                <a:spcPts val="1600"/>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69170" y="1187620"/>
            <a:ext cx="4495297" cy="448276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3707" tIns="0" rIns="243707" bIns="0" numCol="1" anchor="ctr" anchorCtr="0" compatLnSpc="1">
            <a:prstTxWarp prst="textNoShape">
              <a:avLst/>
            </a:prstTxWarp>
            <a:noAutofit/>
          </a:bodyPr>
          <a:lstStyle>
            <a:lvl1pPr>
              <a:lnSpc>
                <a:spcPct val="95000"/>
              </a:lnSpc>
              <a:defRPr lang="en-US" sz="4299"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18048"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69174" y="291070"/>
            <a:ext cx="11650487" cy="896552"/>
          </a:xfrm>
        </p:spPr>
        <p:txBody>
          <a:bodyPr vert="horz" lIns="179241" tIns="44811" rIns="179241" bIns="44811" rtlCol="0" anchor="t">
            <a:noAutofit/>
          </a:bodyPr>
          <a:lstStyle>
            <a:lvl1pPr>
              <a:defRPr lang="en-US" sz="4699"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2908874342"/>
      </p:ext>
    </p:extLst>
  </p:cSld>
  <p:clrMapOvr>
    <a:masterClrMapping/>
  </p:clrMapOvr>
  <p:timing>
    <p:tnLst>
      <p:par>
        <p:cTn id="1" dur="indefinite" restart="never" nodeType="tmRoot"/>
      </p:par>
    </p:tnLst>
  </p:timing>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646322" y="2980724"/>
            <a:ext cx="6273341" cy="896552"/>
          </a:xfrm>
        </p:spPr>
        <p:txBody>
          <a:bodyPr vert="horz" wrap="square" lIns="179241" tIns="143392" rIns="179241" bIns="143392" rtlCol="0" anchor="ctr">
            <a:noAutofit/>
          </a:bodyPr>
          <a:lstStyle>
            <a:lvl1pPr>
              <a:defRPr lang="en-US" sz="3499" kern="1200" dirty="0" smtClean="0">
                <a:gradFill>
                  <a:gsLst>
                    <a:gs pos="0">
                      <a:schemeClr val="tx1"/>
                    </a:gs>
                    <a:gs pos="100000">
                      <a:schemeClr val="tx1"/>
                    </a:gs>
                  </a:gsLst>
                  <a:lin ang="5400000" scaled="0"/>
                </a:gradFill>
                <a:latin typeface="+mj-lt"/>
                <a:ea typeface="+mn-ea"/>
                <a:cs typeface="+mn-cs"/>
              </a:defRPr>
            </a:lvl1pPr>
          </a:lstStyle>
          <a:p>
            <a:pPr marL="0" lvl="0" indent="0" algn="l" defTabSz="895623"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69171" y="1187626"/>
            <a:ext cx="4480957" cy="446846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9306869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and Subtitle with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605177" y="1937984"/>
            <a:ext cx="11149013" cy="1764585"/>
          </a:xfrm>
        </p:spPr>
        <p:txBody>
          <a:bodyPr/>
          <a:lstStyle>
            <a:lvl1pPr>
              <a:defRPr sz="2800"/>
            </a:lvl1pPr>
            <a:lvl2pPr>
              <a:defRPr sz="2400"/>
            </a:lvl2pPr>
            <a:lvl3pPr>
              <a:defRPr sz="2000"/>
            </a:lvl3pPr>
            <a:lvl4pPr>
              <a:defRPr sz="1900"/>
            </a:lvl4pPr>
            <a:lvl5pPr>
              <a:defRPr sz="1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2" y="1170673"/>
            <a:ext cx="11059457" cy="221599"/>
          </a:xfrm>
        </p:spPr>
        <p:txBody>
          <a:bodyPr/>
          <a:lstStyle>
            <a:lvl1pPr marL="0" indent="0">
              <a:buNone/>
              <a:defRPr sz="1600" b="1" cap="all" baseline="0"/>
            </a:lvl1pPr>
          </a:lstStyle>
          <a:p>
            <a:pPr lvl="0"/>
            <a:r>
              <a:rPr lang="en-US" smtClean="0"/>
              <a:t>Click to edit Master text styles</a:t>
            </a:r>
          </a:p>
        </p:txBody>
      </p:sp>
      <p:sp>
        <p:nvSpPr>
          <p:cNvPr id="11"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39289512"/>
      </p:ext>
    </p:extLst>
  </p:cSld>
  <p:clrMapOvr>
    <a:masterClrMapping/>
  </p:clrMapOvr>
  <p:transition>
    <p:fade/>
  </p:transition>
  <p:timing>
    <p:tnLst>
      <p:par>
        <p:cTn id="1" dur="indefinite" restart="never" nodeType="tmRoot"/>
      </p:par>
    </p:tnLst>
  </p:timing>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84662054"/>
      </p:ext>
    </p:extLst>
  </p:cSld>
  <p:clrMapOvr>
    <a:masterClrMapping/>
  </p:clrMapOvr>
  <p:timing>
    <p:tnLst>
      <p:par>
        <p:cTn id="1" dur="indefinite" restart="never" nodeType="tmRoot"/>
      </p:par>
    </p:tnLst>
  </p:timing>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127377"/>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69169" y="2262478"/>
            <a:ext cx="1532066" cy="316989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18048"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650528" y="2256324"/>
            <a:ext cx="3168528" cy="318220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093676" y="2257102"/>
            <a:ext cx="3825981" cy="3180644"/>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075865" y="2256139"/>
            <a:ext cx="2300037" cy="318257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18048"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675043514"/>
      </p:ext>
    </p:extLst>
  </p:cSld>
  <p:clrMapOvr>
    <a:masterClrMapping/>
  </p:clrMapOvr>
  <p:timing>
    <p:tnLst>
      <p:par>
        <p:cTn id="1" dur="indefinite" restart="never" nodeType="tmRoot"/>
      </p:par>
    </p:tnLst>
  </p:timing>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169" y="1189176"/>
            <a:ext cx="11650488" cy="4481204"/>
          </a:xfrm>
          <a:prstGeom prst="rect">
            <a:avLst/>
          </a:prstGeom>
        </p:spPr>
        <p:txBody>
          <a:bodyPr/>
          <a:lstStyle>
            <a:lvl1pPr marL="284620" indent="-284620">
              <a:buClr>
                <a:schemeClr val="tx1"/>
              </a:buClr>
              <a:buSzPct val="90000"/>
              <a:buFont typeface="Arial" pitchFamily="34" charset="0"/>
              <a:buChar char="•"/>
              <a:defRPr sz="34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59908" indent="-275288">
              <a:buClr>
                <a:schemeClr val="tx1"/>
              </a:buClr>
              <a:buSzPct val="90000"/>
              <a:buFont typeface="Arial" pitchFamily="34" charset="0"/>
              <a:buChar char="•"/>
              <a:defRPr sz="30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528" indent="-284620">
              <a:buClr>
                <a:schemeClr val="tx1"/>
              </a:buClr>
              <a:buSzPct val="90000"/>
              <a:buFont typeface="Arial" pitchFamily="34" charset="0"/>
              <a:buChar char="•"/>
              <a:defRPr sz="269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8490" indent="-223964">
              <a:buClr>
                <a:schemeClr val="tx1"/>
              </a:buClr>
              <a:buSzPct val="90000"/>
              <a:buFont typeface="Arial" pitchFamily="34" charset="0"/>
              <a:buChar char="•"/>
              <a:defRPr sz="2399">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2454" indent="-223964">
              <a:buClr>
                <a:schemeClr val="tx1"/>
              </a:buClr>
              <a:buSzPct val="90000"/>
              <a:buFont typeface="Arial" pitchFamily="34" charset="0"/>
              <a:buChar char="•"/>
              <a:defRPr sz="1999">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64" tIns="76182" rIns="152364" bIns="76182" anchor="b" anchorCtr="0">
            <a:noAutofit/>
          </a:bodyPr>
          <a:lstStyle>
            <a:lvl1pPr algn="r">
              <a:buFont typeface="Arial" pitchFamily="34" charset="0"/>
              <a:buNone/>
              <a:defRPr sz="3599"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8422274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1_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169" y="1189178"/>
            <a:ext cx="11650488" cy="5376199"/>
          </a:xfrm>
          <a:prstGeom prst="rect">
            <a:avLst/>
          </a:prstGeom>
        </p:spPr>
        <p:txBody>
          <a:bodyPr/>
          <a:lstStyle>
            <a:lvl1pPr marL="284620" indent="-284620">
              <a:buClr>
                <a:schemeClr val="tx1"/>
              </a:buClr>
              <a:buSzPct val="90000"/>
              <a:buFont typeface="Arial" pitchFamily="34" charset="0"/>
              <a:buChar char="•"/>
              <a:defRPr sz="34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59908" indent="-275288">
              <a:buClr>
                <a:schemeClr val="tx1"/>
              </a:buClr>
              <a:buSzPct val="90000"/>
              <a:buFont typeface="Arial" pitchFamily="34" charset="0"/>
              <a:buChar char="•"/>
              <a:defRPr sz="30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528" indent="-284620">
              <a:buClr>
                <a:schemeClr val="tx1"/>
              </a:buClr>
              <a:buSzPct val="90000"/>
              <a:buFont typeface="Arial" pitchFamily="34" charset="0"/>
              <a:buChar char="•"/>
              <a:defRPr sz="269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8490" indent="-223964">
              <a:buClr>
                <a:schemeClr val="tx1"/>
              </a:buClr>
              <a:buSzPct val="90000"/>
              <a:buFont typeface="Arial" pitchFamily="34" charset="0"/>
              <a:buChar char="•"/>
              <a:defRPr sz="2399">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2454" indent="-223964">
              <a:buClr>
                <a:schemeClr val="tx1"/>
              </a:buClr>
              <a:buSzPct val="90000"/>
              <a:buFont typeface="Arial" pitchFamily="34" charset="0"/>
              <a:buChar char="•"/>
              <a:defRPr sz="1999">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52414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67615" y="5960378"/>
            <a:ext cx="11652043" cy="619290"/>
          </a:xfrm>
          <a:prstGeom prst="rect">
            <a:avLst/>
          </a:prstGeom>
          <a:noFill/>
          <a:ln w="12700">
            <a:noFill/>
            <a:miter lim="800000"/>
            <a:headEnd type="none" w="sm" len="sm"/>
            <a:tailEnd type="none" w="sm" len="sm"/>
          </a:ln>
          <a:effectLst/>
        </p:spPr>
        <p:txBody>
          <a:bodyPr vert="horz" wrap="square" lIns="179169" tIns="143335" rIns="179169" bIns="143335" numCol="1" anchor="t" anchorCtr="0" compatLnSpc="1">
            <a:prstTxWarp prst="textNoShape">
              <a:avLst/>
            </a:prstTxWarp>
            <a:spAutoFit/>
          </a:bodyPr>
          <a:lstStyle/>
          <a:p>
            <a:pPr defTabSz="913379"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13379"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0085" y="3083655"/>
            <a:ext cx="3223021" cy="690695"/>
          </a:xfrm>
          <a:prstGeom prst="rect">
            <a:avLst/>
          </a:prstGeom>
        </p:spPr>
      </p:pic>
    </p:spTree>
    <p:extLst>
      <p:ext uri="{BB962C8B-B14F-4D97-AF65-F5344CB8AC3E}">
        <p14:creationId xmlns:p14="http://schemas.microsoft.com/office/powerpoint/2010/main" val="2253428658"/>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43813614"/>
      </p:ext>
    </p:extLst>
  </p:cSld>
  <p:clrMapOvr>
    <a:masterClrMapping/>
  </p:clrMapOvr>
  <p:transition>
    <p:fade/>
  </p:transition>
  <p:timing>
    <p:tnLst>
      <p:par>
        <p:cTn id="1" dur="indefinite" restart="never" nodeType="tmRoot"/>
      </p:par>
    </p:tnLst>
  </p:timing>
</p:sldLayout>
</file>

<file path=ppt/slideLayouts/slideLayout297.xml><?xml version="1.0" encoding="utf-8"?>
<p:sldLayout xmlns:a="http://schemas.openxmlformats.org/drawingml/2006/main" xmlns:r="http://schemas.openxmlformats.org/officeDocument/2006/relationships" xmlns:p="http://schemas.openxmlformats.org/presentationml/2006/main" type="blank">
  <p:cSld name="Blank">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4218046"/>
      </p:ext>
    </p:extLst>
  </p:cSld>
  <p:clrMapOvr>
    <a:masterClrMapping/>
  </p:clrMapOvr>
  <p:transition>
    <p:fade/>
  </p:transition>
  <p:timing>
    <p:tnLst>
      <p:par>
        <p:cTn id="1" dur="indefinite" restart="never" nodeType="tmRoot"/>
      </p:par>
    </p:tnLst>
  </p:timing>
</p:sldLayout>
</file>

<file path=ppt/slideLayouts/slideLayout298.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lvl1pPr>
              <a:defRPr>
                <a:solidFill>
                  <a:srgbClr val="68217A"/>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0902" y="1402162"/>
            <a:ext cx="11149013" cy="970351"/>
          </a:xfrm>
        </p:spPr>
        <p:txBody>
          <a:bodyPr/>
          <a:lstStyle>
            <a:lvl1pPr marL="0" indent="0">
              <a:spcBef>
                <a:spcPts val="0"/>
              </a:spcBef>
              <a:spcAft>
                <a:spcPts val="900"/>
              </a:spcAft>
              <a:buNone/>
              <a:defRPr sz="3999" spc="-100" baseline="0">
                <a:solidFill>
                  <a:srgbClr val="68217A"/>
                </a:solidFill>
                <a:latin typeface="Segoe UI Light" pitchFamily="34" charset="0"/>
              </a:defRPr>
            </a:lvl1pPr>
            <a:lvl2pPr marL="0" indent="0">
              <a:spcBef>
                <a:spcPts val="0"/>
              </a:spcBef>
              <a:spcAft>
                <a:spcPts val="400"/>
              </a:spcAft>
              <a:buNone/>
              <a:defRPr sz="2099" spc="-51" baseline="0">
                <a:solidFill>
                  <a:srgbClr val="68217A"/>
                </a:solidFill>
              </a:defRPr>
            </a:lvl2pPr>
            <a:lvl3pPr marL="0" indent="0">
              <a:spcBef>
                <a:spcPts val="0"/>
              </a:spcBef>
              <a:spcAft>
                <a:spcPts val="400"/>
              </a:spcAft>
              <a:buNone/>
              <a:defRPr sz="1999"/>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2064635457"/>
      </p:ext>
    </p:extLst>
  </p:cSld>
  <p:clrMapOvr>
    <a:masterClrMapping/>
  </p:clrMapOvr>
  <p:transition>
    <p:fade/>
  </p:transition>
</p:sldLayout>
</file>

<file path=ppt/slideLayouts/slideLayout29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77856" y="1402082"/>
            <a:ext cx="11149013" cy="18989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8931904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6"/>
            <a:ext cx="11149013" cy="757131"/>
          </a:xfrm>
        </p:spPr>
        <p:txBody>
          <a:bodyPr anchor="ctr" anchorCtr="0"/>
          <a:lstStyle>
            <a:lvl1pPr>
              <a:defRPr sz="55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346164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a:stretch/>
        </p:blipFill>
        <p:spPr bwMode="auto">
          <a:xfrm>
            <a:off x="4817662" y="1091619"/>
            <a:ext cx="7371163" cy="46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173420" y="1710049"/>
            <a:ext cx="4521409" cy="2286239"/>
          </a:xfrm>
          <a:noFill/>
        </p:spPr>
        <p:txBody>
          <a:bodyPr wrap="square" lIns="0" tIns="0" rIns="0" bIns="0" rtlCol="0">
            <a:noAutofit/>
          </a:bodyPr>
          <a:lstStyle>
            <a:lvl1pPr>
              <a:defRPr lang="en-US" sz="6700">
                <a:solidFill>
                  <a:schemeClr val="tx1">
                    <a:lumMod val="75000"/>
                    <a:lumOff val="25000"/>
                    <a:alpha val="99000"/>
                  </a:schemeClr>
                </a:solidFill>
                <a:cs typeface="+mn-cs"/>
              </a:defRPr>
            </a:lvl1pPr>
          </a:lstStyle>
          <a:p>
            <a:pPr marL="0" lvl="0"/>
            <a:r>
              <a:rPr lang="en-US" dirty="0" smtClean="0"/>
              <a:t>Click to edit Master title style</a:t>
            </a:r>
            <a:endParaRPr lang="en-US" dirty="0"/>
          </a:p>
        </p:txBody>
      </p:sp>
      <p:sp>
        <p:nvSpPr>
          <p:cNvPr id="10" name="Content Placeholder 9"/>
          <p:cNvSpPr>
            <a:spLocks noGrp="1"/>
          </p:cNvSpPr>
          <p:nvPr>
            <p:ph sz="quarter" idx="10"/>
          </p:nvPr>
        </p:nvSpPr>
        <p:spPr>
          <a:xfrm>
            <a:off x="173038" y="4167739"/>
            <a:ext cx="4521200" cy="332399"/>
          </a:xfrm>
          <a:noFill/>
        </p:spPr>
        <p:txBody>
          <a:bodyPr wrap="square" lIns="0" tIns="0" rIns="0" bIns="0" rtlCol="0">
            <a:spAutoFit/>
          </a:bodyPr>
          <a:lstStyle>
            <a:lvl1pPr marL="0" indent="0" algn="l">
              <a:buNone/>
              <a:defRPr lang="en-US" dirty="0" smtClean="0">
                <a:solidFill>
                  <a:schemeClr val="tx1">
                    <a:alpha val="99000"/>
                  </a:schemeClr>
                </a:solidFill>
              </a:defRPr>
            </a:lvl1pPr>
          </a:lstStyle>
          <a:p>
            <a:pPr marL="0" lvl="0"/>
            <a:r>
              <a:rPr lang="en-US" dirty="0" smtClean="0"/>
              <a:t>Click to edit Master text styles</a:t>
            </a:r>
          </a:p>
        </p:txBody>
      </p:sp>
    </p:spTree>
    <p:extLst>
      <p:ext uri="{BB962C8B-B14F-4D97-AF65-F5344CB8AC3E}">
        <p14:creationId xmlns:p14="http://schemas.microsoft.com/office/powerpoint/2010/main" val="4292760299"/>
      </p:ext>
    </p:extLst>
  </p:cSld>
  <p:clrMapOvr>
    <a:masterClrMapping/>
  </p:clrMapOvr>
  <p:transition>
    <p:fade/>
  </p:transition>
  <p:timing>
    <p:tnLst>
      <p:par>
        <p:cTn id="1" dur="indefinite" restart="never" nodeType="tmRoot"/>
      </p:par>
    </p:tnLst>
  </p:timing>
</p:sldLayout>
</file>

<file path=ppt/slideLayouts/slideLayout3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77856" y="1402082"/>
            <a:ext cx="11149013" cy="189898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34447998"/>
      </p:ext>
    </p:extLst>
  </p:cSld>
  <p:clrMapOvr>
    <a:masterClrMapping/>
  </p:clrMapOvr>
  <p:transition>
    <p:fade/>
  </p:transition>
</p:sldLayout>
</file>

<file path=ppt/slideLayouts/slideLayout3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20803599"/>
      </p:ext>
    </p:extLst>
  </p:cSld>
  <p:clrMapOvr>
    <a:masterClrMapping/>
  </p:clrMapOvr>
  <p:transition>
    <p:fade/>
  </p:transition>
</p:sldLayout>
</file>

<file path=ppt/slideLayouts/slideLayout302.xml><?xml version="1.0" encoding="utf-8"?>
<p:sldLayout xmlns:a="http://schemas.openxmlformats.org/drawingml/2006/main" xmlns:r="http://schemas.openxmlformats.org/officeDocument/2006/relationships" xmlns:p="http://schemas.openxmlformats.org/presentationml/2006/main" type="blank" preserve="1">
  <p:cSld name="Blank with log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9231907" y="6107292"/>
            <a:ext cx="2556269" cy="434943"/>
          </a:xfrm>
          <a:prstGeom prst="rect">
            <a:avLst/>
          </a:prstGeom>
        </p:spPr>
      </p:pic>
    </p:spTree>
    <p:extLst>
      <p:ext uri="{BB962C8B-B14F-4D97-AF65-F5344CB8AC3E}">
        <p14:creationId xmlns:p14="http://schemas.microsoft.com/office/powerpoint/2010/main" val="1295390223"/>
      </p:ext>
    </p:extLst>
  </p:cSld>
  <p:clrMapOvr>
    <a:masterClrMapping/>
  </p:clrMapOvr>
  <p:transition>
    <p:fade/>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p:cSld name="Black Layout - 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37633851"/>
      </p:ext>
    </p:extLst>
  </p:cSld>
  <p:clrMapOvr>
    <a:masterClrMapping/>
  </p:clrMapOvr>
  <p:transition>
    <p:fade/>
  </p:transition>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lIns="152381" tIns="76189" rIns="152381" bIns="76189"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
        <p:nvSpPr>
          <p:cNvPr id="5"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41225146"/>
      </p:ext>
    </p:extLst>
  </p:cSld>
  <p:clrMapOvr>
    <a:masterClrMapping/>
  </p:clrMapOvr>
  <p:transition>
    <p:fade/>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7"/>
            <a:ext cx="10982750" cy="304801"/>
          </a:xfrm>
        </p:spPr>
        <p:txBody>
          <a:bodyPr lIns="0" anchor="b" anchorCtr="0">
            <a:noAutofit/>
          </a:bodyPr>
          <a:lstStyle>
            <a:lvl1pPr marL="0" indent="0" algn="l">
              <a:buFont typeface="Arial" pitchFamily="34" charset="0"/>
              <a:buNone/>
              <a:defRPr sz="15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8"/>
            <a:ext cx="11031626" cy="761747"/>
          </a:xfrm>
        </p:spPr>
        <p:txBody>
          <a:bodyPr lIns="0"/>
          <a:lstStyle>
            <a:lvl1pPr algn="l">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609445" y="5943600"/>
            <a:ext cx="9547913" cy="304800"/>
          </a:xfrm>
        </p:spPr>
        <p:txBody>
          <a:bodyPr>
            <a:noAutofit/>
          </a:bodyPr>
          <a:lstStyle>
            <a:lvl1pPr marL="0" indent="0">
              <a:lnSpc>
                <a:spcPts val="1605"/>
              </a:lnSpc>
              <a:spcBef>
                <a:spcPts val="0"/>
              </a:spcBef>
              <a:spcAft>
                <a:spcPts val="0"/>
              </a:spcAft>
              <a:buNone/>
              <a:defRPr sz="1200" spc="-36" baseline="0"/>
            </a:lvl1pPr>
            <a:lvl2pPr marL="407999" indent="0">
              <a:buNone/>
              <a:defRPr sz="1100"/>
            </a:lvl2pPr>
            <a:lvl3pPr marL="815999" indent="0">
              <a:buNone/>
              <a:defRPr sz="900"/>
            </a:lvl3pPr>
            <a:lvl4pPr marL="1223998" indent="0">
              <a:buNone/>
              <a:defRPr sz="800"/>
            </a:lvl4pPr>
            <a:lvl5pPr marL="1631996" indent="0">
              <a:buNone/>
              <a:defRPr sz="800"/>
            </a:lvl5pPr>
            <a:lvl6pPr marL="2039995" indent="0">
              <a:buNone/>
              <a:defRPr sz="800"/>
            </a:lvl6pPr>
            <a:lvl7pPr marL="2447993" indent="0">
              <a:buNone/>
              <a:defRPr sz="800"/>
            </a:lvl7pPr>
            <a:lvl8pPr marL="2855994" indent="0">
              <a:buNone/>
              <a:defRPr sz="800"/>
            </a:lvl8pPr>
            <a:lvl9pPr marL="3263993" indent="0">
              <a:buNone/>
              <a:defRPr sz="800"/>
            </a:lvl9pPr>
          </a:lstStyle>
          <a:p>
            <a:pPr lvl="0"/>
            <a:r>
              <a:rPr lang="en-US" dirty="0" smtClean="0"/>
              <a:t>Click to edit Master text styles</a:t>
            </a:r>
          </a:p>
        </p:txBody>
      </p:sp>
      <p:sp>
        <p:nvSpPr>
          <p:cNvPr id="15" name="Content Placeholder 14"/>
          <p:cNvSpPr>
            <a:spLocks noGrp="1"/>
          </p:cNvSpPr>
          <p:nvPr>
            <p:ph sz="quarter" idx="18"/>
          </p:nvPr>
        </p:nvSpPr>
        <p:spPr>
          <a:xfrm>
            <a:off x="614139" y="1804991"/>
            <a:ext cx="9570002" cy="189898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49692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894903" y="6543225"/>
            <a:ext cx="1683474" cy="261610"/>
          </a:xfrm>
          <a:prstGeom prst="rect">
            <a:avLst/>
          </a:prstGeom>
        </p:spPr>
        <p:txBody>
          <a:bodyPr wrap="none">
            <a:spAutoFit/>
          </a:bodyPr>
          <a:lstStyle/>
          <a:p>
            <a:pPr defTabSz="914363"/>
            <a:r>
              <a:rPr lang="en-US" sz="1100" dirty="0" smtClean="0">
                <a:gradFill>
                  <a:gsLst>
                    <a:gs pos="0">
                      <a:srgbClr val="65BC46"/>
                    </a:gs>
                    <a:gs pos="86000">
                      <a:srgbClr val="65BC46"/>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latin typeface="Segoe UI" pitchFamily="34" charset="0"/>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690869546"/>
      </p:ext>
    </p:extLst>
  </p:cSld>
  <p:clrMapOvr>
    <a:masterClrMapping/>
  </p:clrMapOvr>
  <p:transition>
    <p:fade/>
  </p:transition>
  <p:timing>
    <p:tnLst>
      <p:par>
        <p:cTn id="1" dur="indefinite" restart="never" nodeType="tmRoot"/>
      </p:par>
    </p:tnLst>
  </p:timing>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50318113"/>
      </p:ext>
    </p:extLst>
  </p:cSld>
  <p:clrMapOvr>
    <a:masterClrMapping/>
  </p:clrMapOvr>
  <p:transition>
    <p:fade/>
  </p:transition>
  <p:timing>
    <p:tnLst>
      <p:par>
        <p:cTn id="1" dur="indefinite" restart="never" nodeType="tmRoot"/>
      </p:par>
    </p:tnLst>
  </p:timing>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48887155"/>
      </p:ext>
    </p:extLst>
  </p:cSld>
  <p:clrMapOvr>
    <a:masterClrMapping/>
  </p:clrMapOvr>
  <p:transition>
    <p:fade/>
  </p:transition>
  <p:timing>
    <p:tnLst>
      <p:par>
        <p:cTn id="1" dur="indefinite" restart="never" nodeType="tmRoot"/>
      </p:par>
    </p:tnLst>
  </p:timing>
</p:sldLayout>
</file>

<file path=ppt/slideLayouts/slideLayout309.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41613621"/>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605177" y="1684477"/>
            <a:ext cx="11149013" cy="1764585"/>
          </a:xfrm>
        </p:spPr>
        <p:txBody>
          <a:bodyPr/>
          <a:lstStyle>
            <a:lvl1pPr>
              <a:defRPr sz="2800"/>
            </a:lvl1pPr>
            <a:lvl2pPr>
              <a:defRPr sz="2400"/>
            </a:lvl2pPr>
            <a:lvl3pPr>
              <a:defRPr sz="2000"/>
            </a:lvl3pPr>
            <a:lvl4pPr>
              <a:defRPr sz="1900"/>
            </a:lvl4pPr>
            <a:lvl5pPr>
              <a:defRPr sz="1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1"/>
          </p:nvPr>
        </p:nvSpPr>
        <p:spPr/>
        <p:txBody>
          <a:bodyPr/>
          <a:lstStyle/>
          <a:p>
            <a:endParaRPr lang="en-US" dirty="0">
              <a:solidFill>
                <a:srgbClr val="292929">
                  <a:tint val="75000"/>
                </a:srgbClr>
              </a:solidFill>
            </a:endParaRPr>
          </a:p>
        </p:txBody>
      </p:sp>
      <p:sp>
        <p:nvSpPr>
          <p:cNvPr id="8" name="Footer Placeholder 7"/>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9" name="Slide Number Placeholder 8"/>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059124705"/>
      </p:ext>
    </p:extLst>
  </p:cSld>
  <p:clrMapOvr>
    <a:masterClrMapping/>
  </p:clrMapOvr>
  <p:transition>
    <p:fade/>
  </p:transition>
  <p:timing>
    <p:tnLst>
      <p:par>
        <p:cTn id="1" dur="indefinite" restart="never" nodeType="tmRoot"/>
      </p:par>
    </p:tnLst>
  </p:timing>
</p:sldLayout>
</file>

<file path=ppt/slideLayouts/slideLayout3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1"/>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1"/>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70600843"/>
      </p:ext>
    </p:extLst>
  </p:cSld>
  <p:clrMapOvr>
    <a:masterClrMapping/>
  </p:clrMapOvr>
  <p:transition>
    <p:fade/>
  </p:transition>
  <p:timing>
    <p:tnLst>
      <p:par>
        <p:cTn id="1" dur="indefinite" restart="never" nodeType="tmRoot"/>
      </p:par>
    </p:tnLst>
  </p:timing>
</p:sldLayout>
</file>

<file path=ppt/slideLayouts/slideLayout3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2"/>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55498963"/>
      </p:ext>
    </p:extLst>
  </p:cSld>
  <p:clrMapOvr>
    <a:masterClrMapping/>
  </p:clrMapOvr>
  <p:transition>
    <p:fade/>
  </p:transition>
  <p:timing>
    <p:tnLst>
      <p:par>
        <p:cTn id="1" dur="indefinite" restart="never" nodeType="tmRoot"/>
      </p:par>
    </p:tnLst>
  </p:timing>
</p:sldLayout>
</file>

<file path=ppt/slideLayouts/slideLayout312.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28885829"/>
      </p:ext>
    </p:extLst>
  </p:cSld>
  <p:clrMapOvr>
    <a:masterClrMapping/>
  </p:clrMapOvr>
  <p:transition>
    <p:fade/>
  </p:transition>
  <p:timing>
    <p:tnLst>
      <p:par>
        <p:cTn id="1" dur="indefinite" restart="never" nodeType="tmRoot"/>
      </p:par>
    </p:tnLst>
  </p:timing>
</p:sldLayout>
</file>

<file path=ppt/slideLayouts/slideLayout313.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0513952"/>
      </p:ext>
    </p:extLst>
  </p:cSld>
  <p:clrMapOvr>
    <a:masterClrMapping/>
  </p:clrMapOvr>
  <p:transition>
    <p:fade/>
  </p:transition>
  <p:timing>
    <p:tnLst>
      <p:par>
        <p:cTn id="1" dur="indefinite" restart="never" nodeType="tmRoot"/>
      </p:par>
    </p:tnLst>
  </p:timing>
</p:sldLayout>
</file>

<file path=ppt/slideLayouts/slideLayout314.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917283"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6050732"/>
      </p:ext>
    </p:extLst>
  </p:cSld>
  <p:clrMapOvr>
    <a:masterClrMapping/>
  </p:clrMapOvr>
  <p:transition>
    <p:fade/>
  </p:transition>
  <p:timing>
    <p:tnLst>
      <p:par>
        <p:cTn id="1" dur="indefinite" restart="never" nodeType="tmRoot"/>
      </p:par>
    </p:tnLst>
  </p:timing>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20971710"/>
      </p:ext>
    </p:extLst>
  </p:cSld>
  <p:clrMapOvr>
    <a:masterClrMapping/>
  </p:clrMapOvr>
  <p:transition>
    <p:fade/>
  </p:transition>
  <p:timing>
    <p:tnLst>
      <p:par>
        <p:cTn id="1" dur="indefinite" restart="never" nodeType="tmRoot"/>
      </p:par>
    </p:tnLst>
  </p:timing>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687228980"/>
      </p:ext>
    </p:extLst>
  </p:cSld>
  <p:clrMapOvr>
    <a:masterClrMapping/>
  </p:clrMapOvr>
  <p:transition>
    <p:fade/>
  </p:transition>
  <p:timing>
    <p:tnLst>
      <p:par>
        <p:cTn id="1" dur="indefinite" restart="never" nodeType="tmRoot"/>
      </p:par>
    </p:tnLst>
  </p:timing>
</p:sldLayout>
</file>

<file path=ppt/slideLayouts/slideLayout317.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3307757554"/>
      </p:ext>
    </p:extLst>
  </p:cSld>
  <p:clrMapOvr>
    <a:masterClrMapping/>
  </p:clrMapOvr>
  <p:timing>
    <p:tnLst>
      <p:par>
        <p:cTn id="1" dur="indefinite" restart="never" nodeType="tmRoot"/>
      </p:par>
    </p:tnLst>
  </p:timing>
</p:sldLayout>
</file>

<file path=ppt/slideLayouts/slideLayout318.xml><?xml version="1.0" encoding="utf-8"?>
<p:sldLayout xmlns:a="http://schemas.openxmlformats.org/drawingml/2006/main" xmlns:r="http://schemas.openxmlformats.org/officeDocument/2006/relationships" xmlns:p="http://schemas.openxmlformats.org/presentationml/2006/main"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4136" y="1364776"/>
            <a:ext cx="5188326" cy="1635832"/>
          </a:xfrm>
        </p:spPr>
        <p:txBody>
          <a:bodyPr lIns="0"/>
          <a:lstStyle>
            <a:lvl1pPr marL="347920" indent="-347920">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84774" y="1364776"/>
            <a:ext cx="5180251" cy="1688154"/>
          </a:xfrm>
        </p:spPr>
        <p:txBody>
          <a:bodyPr lIns="0"/>
          <a:lstStyle>
            <a:lvl1pPr marL="347920" indent="-347920">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9" name="Date Placeholder 8"/>
          <p:cNvSpPr>
            <a:spLocks noGrp="1"/>
          </p:cNvSpPr>
          <p:nvPr>
            <p:ph type="dt" sz="half" idx="14"/>
          </p:nvPr>
        </p:nvSpPr>
        <p:spPr>
          <a:xfrm>
            <a:off x="1206793" y="6324600"/>
            <a:ext cx="1221110" cy="152400"/>
          </a:xfrm>
          <a:prstGeom prst="rect">
            <a:avLst/>
          </a:prstGeom>
        </p:spPr>
        <p:txBody>
          <a:bodyPr lIns="121899" tIns="60949" rIns="121899" bIns="60949"/>
          <a:lstStyle/>
          <a:p>
            <a:pPr defTabSz="914363"/>
            <a:fld id="{B2863303-CC64-46A5-B0FA-50C96ED61598}" type="datetime1">
              <a:rPr lang="en-US" sz="1800" smtClean="0">
                <a:solidFill>
                  <a:srgbClr val="FFFFFF"/>
                </a:solidFill>
              </a:rPr>
              <a:pPr defTabSz="914363"/>
              <a:t>4/10/2013</a:t>
            </a:fld>
            <a:endParaRPr lang="en-US" sz="1800" dirty="0">
              <a:solidFill>
                <a:srgbClr val="FFFFFF"/>
              </a:solidFill>
            </a:endParaRPr>
          </a:p>
        </p:txBody>
      </p:sp>
      <p:sp>
        <p:nvSpPr>
          <p:cNvPr id="10" name="Slide Number Placeholder 9"/>
          <p:cNvSpPr>
            <a:spLocks noGrp="1"/>
          </p:cNvSpPr>
          <p:nvPr>
            <p:ph type="sldNum" sz="quarter" idx="15"/>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6"/>
          </p:nvPr>
        </p:nvSpPr>
        <p:spPr>
          <a:xfrm>
            <a:off x="614137" y="6461650"/>
            <a:ext cx="1813766" cy="128575"/>
          </a:xfrm>
          <a:prstGeom prst="rect">
            <a:avLst/>
          </a:prstGeom>
        </p:spPr>
        <p:txBody>
          <a:bodyPr lIns="121899" tIns="60949" rIns="121899" bIns="60949"/>
          <a:lstStyle/>
          <a:p>
            <a:pPr defTabSz="914363"/>
            <a:r>
              <a:rPr lang="en-US" sz="1800" smtClean="0">
                <a:solidFill>
                  <a:srgbClr val="FFFFFF"/>
                </a:solidFill>
              </a:rPr>
              <a:t>MICROSOFT CONFIDENTIAL</a:t>
            </a:r>
            <a:endParaRPr lang="en-US" sz="1800" dirty="0">
              <a:solidFill>
                <a:srgbClr val="FFFFFF"/>
              </a:solidFill>
            </a:endParaRPr>
          </a:p>
        </p:txBody>
      </p:sp>
      <p:sp>
        <p:nvSpPr>
          <p:cNvPr id="12"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953691922"/>
      </p:ext>
    </p:extLst>
  </p:cSld>
  <p:clrMapOvr>
    <a:masterClrMapping/>
  </p:clrMapOvr>
  <p:timing>
    <p:tnLst>
      <p:par>
        <p:cTn id="1" dur="indefinite" restart="never" nodeType="tmRoot"/>
      </p:par>
    </p:tnLst>
  </p:timing>
</p:sldLayout>
</file>

<file path=ppt/slideLayouts/slideLayout31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3" y="6324600"/>
            <a:ext cx="1221110" cy="152400"/>
          </a:xfrm>
          <a:prstGeom prst="rect">
            <a:avLst/>
          </a:prstGeom>
        </p:spPr>
        <p:txBody>
          <a:bodyPr lIns="121899" tIns="60949" rIns="121899" bIns="60949"/>
          <a:lstStyle/>
          <a:p>
            <a:pPr defTabSz="914363"/>
            <a:fld id="{EC5D9FC8-00D4-4E62-B79F-0DB35C5AD30E}" type="datetime1">
              <a:rPr lang="en-US" sz="1800" smtClean="0">
                <a:solidFill>
                  <a:srgbClr val="FFFFFF"/>
                </a:solidFill>
              </a:rPr>
              <a:pPr defTabSz="914363"/>
              <a:t>4/10/2013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7" y="6461650"/>
            <a:ext cx="1813766" cy="128575"/>
          </a:xfrm>
          <a:prstGeom prst="rect">
            <a:avLst/>
          </a:prstGeom>
        </p:spPr>
        <p:txBody>
          <a:bodyPr lIns="121899" tIns="60949" rIns="121899" bIns="60949"/>
          <a:lstStyle/>
          <a:p>
            <a:pPr defTabSz="914363"/>
            <a:r>
              <a:rPr lang="en-US" sz="1800" dirty="0" smtClean="0">
                <a:solidFill>
                  <a:srgbClr val="FFFFFF"/>
                </a:solidFill>
              </a:rPr>
              <a:t>MICROSOFT CONFIDENTIAL</a:t>
            </a:r>
            <a:endParaRPr lang="en-US" sz="1800" dirty="0">
              <a:solidFill>
                <a:srgbClr val="FFFFFF"/>
              </a:solidFill>
            </a:endParaRPr>
          </a:p>
        </p:txBody>
      </p:sp>
      <p:sp>
        <p:nvSpPr>
          <p:cNvPr id="15" name="Content Placeholder 14"/>
          <p:cNvSpPr>
            <a:spLocks noGrp="1"/>
          </p:cNvSpPr>
          <p:nvPr>
            <p:ph sz="quarter" idx="18"/>
          </p:nvPr>
        </p:nvSpPr>
        <p:spPr>
          <a:xfrm>
            <a:off x="614135" y="1419367"/>
            <a:ext cx="1076599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129168887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alue prop">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384470" y="2066307"/>
            <a:ext cx="8668986" cy="2412968"/>
          </a:xfrm>
        </p:spPr>
        <p:txBody>
          <a:bodyPr/>
          <a:lstStyle>
            <a:lvl1pPr marL="0" indent="0" algn="l">
              <a:lnSpc>
                <a:spcPct val="150000"/>
              </a:lnSpc>
              <a:buNone/>
              <a:defRPr sz="3200">
                <a:solidFill>
                  <a:schemeClr val="tx1">
                    <a:alpha val="99000"/>
                  </a:schemeClr>
                </a:solidFill>
              </a:defRPr>
            </a:lvl1pPr>
            <a:lvl2pPr algn="l">
              <a:defRPr sz="2800"/>
            </a:lvl2pPr>
            <a:lvl3pPr algn="l">
              <a:defRPr sz="2400"/>
            </a:lvl3pPr>
            <a:lvl4pPr algn="l">
              <a:defRPr sz="2000"/>
            </a:lvl4pPr>
            <a:lvl5pPr algn="l">
              <a:defRPr sz="2000"/>
            </a:lvl5pPr>
          </a:lstStyle>
          <a:p>
            <a:pPr lvl="0"/>
            <a:r>
              <a:rPr lang="en-US" dirty="0" smtClean="0"/>
              <a:t>Value prop 1</a:t>
            </a:r>
          </a:p>
          <a:p>
            <a:pPr lvl="0"/>
            <a:r>
              <a:rPr lang="en-US" dirty="0" smtClean="0"/>
              <a:t>Value prop 2</a:t>
            </a:r>
          </a:p>
          <a:p>
            <a:pPr lvl="0"/>
            <a:r>
              <a:rPr lang="en-US" dirty="0" smtClean="0"/>
              <a:t>Value prop 3</a:t>
            </a:r>
          </a:p>
        </p:txBody>
      </p:sp>
      <p:sp>
        <p:nvSpPr>
          <p:cNvPr id="4" name="Text Placeholder 3"/>
          <p:cNvSpPr>
            <a:spLocks noGrp="1"/>
          </p:cNvSpPr>
          <p:nvPr>
            <p:ph type="body" sz="quarter" idx="11" hasCustomPrompt="1"/>
          </p:nvPr>
        </p:nvSpPr>
        <p:spPr>
          <a:xfrm>
            <a:off x="355601" y="2577359"/>
            <a:ext cx="2233220" cy="1592744"/>
          </a:xfrm>
        </p:spPr>
        <p:txBody>
          <a:bodyPr anchor="b"/>
          <a:lstStyle>
            <a:lvl1pPr marL="0" indent="0" algn="l">
              <a:buNone/>
              <a:defRPr sz="11500" b="1">
                <a:solidFill>
                  <a:srgbClr val="00B0F0">
                    <a:alpha val="99000"/>
                  </a:srgbClr>
                </a:solidFill>
                <a:latin typeface="Segoe UI" pitchFamily="34" charset="0"/>
                <a:ea typeface="Segoe UI" pitchFamily="34" charset="0"/>
                <a:cs typeface="Segoe UI" pitchFamily="34" charset="0"/>
              </a:defRPr>
            </a:lvl1pPr>
            <a:lvl2pPr marL="460355" indent="0">
              <a:buNone/>
              <a:defRPr>
                <a:solidFill>
                  <a:srgbClr val="00B0F0">
                    <a:alpha val="99000"/>
                  </a:srgbClr>
                </a:solidFill>
                <a:latin typeface="Segoe UI" pitchFamily="34" charset="0"/>
                <a:ea typeface="Segoe UI" pitchFamily="34" charset="0"/>
                <a:cs typeface="Segoe UI" pitchFamily="34" charset="0"/>
              </a:defRPr>
            </a:lvl2pPr>
            <a:lvl3pPr marL="855628" indent="0">
              <a:buNone/>
              <a:defRPr>
                <a:solidFill>
                  <a:srgbClr val="00B0F0">
                    <a:alpha val="99000"/>
                  </a:srgbClr>
                </a:solidFill>
                <a:latin typeface="Segoe UI" pitchFamily="34" charset="0"/>
                <a:ea typeface="Segoe UI" pitchFamily="34" charset="0"/>
                <a:cs typeface="Segoe UI" pitchFamily="34" charset="0"/>
              </a:defRPr>
            </a:lvl3pPr>
            <a:lvl4pPr marL="1258836" indent="0">
              <a:buNone/>
              <a:defRPr>
                <a:solidFill>
                  <a:srgbClr val="00B0F0">
                    <a:alpha val="99000"/>
                  </a:srgbClr>
                </a:solidFill>
                <a:latin typeface="Segoe UI" pitchFamily="34" charset="0"/>
                <a:ea typeface="Segoe UI" pitchFamily="34" charset="0"/>
                <a:cs typeface="Segoe UI" pitchFamily="34" charset="0"/>
              </a:defRPr>
            </a:lvl4pPr>
            <a:lvl5pPr marL="1604896" indent="0">
              <a:buNone/>
              <a:defRPr>
                <a:solidFill>
                  <a:srgbClr val="00B0F0">
                    <a:alpha val="99000"/>
                  </a:srgbClr>
                </a:solidFill>
                <a:latin typeface="Segoe UI" pitchFamily="34" charset="0"/>
                <a:ea typeface="Segoe UI" pitchFamily="34" charset="0"/>
                <a:cs typeface="Segoe UI" pitchFamily="34" charset="0"/>
              </a:defRPr>
            </a:lvl5pPr>
          </a:lstStyle>
          <a:p>
            <a:pPr lvl="0"/>
            <a:r>
              <a:rPr lang="en-US" dirty="0" smtClean="0"/>
              <a:t>00</a:t>
            </a:r>
            <a:endParaRPr lang="en-US" dirty="0"/>
          </a:p>
        </p:txBody>
      </p:sp>
      <p:sp>
        <p:nvSpPr>
          <p:cNvPr id="2" name="Title 1"/>
          <p:cNvSpPr>
            <a:spLocks noGrp="1"/>
          </p:cNvSpPr>
          <p:nvPr>
            <p:ph type="title"/>
          </p:nvPr>
        </p:nvSpPr>
        <p:spPr>
          <a:xfrm>
            <a:off x="355602" y="3883177"/>
            <a:ext cx="2743859" cy="573851"/>
          </a:xfrm>
        </p:spPr>
        <p:txBody>
          <a:bodyPr anchor="t"/>
          <a:lstStyle>
            <a:lvl1pPr>
              <a:defRPr sz="2400">
                <a:solidFill>
                  <a:schemeClr val="tx1">
                    <a:lumMod val="50000"/>
                    <a:lumOff val="50000"/>
                    <a:alpha val="98824"/>
                  </a:schemeClr>
                </a:solidFill>
              </a:defRPr>
            </a:lvl1pPr>
          </a:lstStyle>
          <a:p>
            <a:r>
              <a:rPr lang="en-US" dirty="0" smtClean="0"/>
              <a:t>Click to edit Master title style</a:t>
            </a:r>
            <a:endParaRPr lang="en-US" dirty="0"/>
          </a:p>
        </p:txBody>
      </p:sp>
      <p:sp>
        <p:nvSpPr>
          <p:cNvPr id="6" name="Date Placeholder 5"/>
          <p:cNvSpPr>
            <a:spLocks noGrp="1"/>
          </p:cNvSpPr>
          <p:nvPr>
            <p:ph type="dt" sz="half" idx="12"/>
          </p:nvPr>
        </p:nvSpPr>
        <p:spPr/>
        <p:txBody>
          <a:bodyPr/>
          <a:lstStyle/>
          <a:p>
            <a:endParaRPr lang="en-US" dirty="0">
              <a:solidFill>
                <a:srgbClr val="292929">
                  <a:tint val="75000"/>
                </a:srgbClr>
              </a:solidFill>
            </a:endParaRPr>
          </a:p>
        </p:txBody>
      </p:sp>
      <p:sp>
        <p:nvSpPr>
          <p:cNvPr id="7" name="Footer Placeholder 6"/>
          <p:cNvSpPr>
            <a:spLocks noGrp="1"/>
          </p:cNvSpPr>
          <p:nvPr>
            <p:ph type="ftr" sz="quarter" idx="13"/>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8" name="Slide Number Placeholder 7"/>
          <p:cNvSpPr>
            <a:spLocks noGrp="1"/>
          </p:cNvSpPr>
          <p:nvPr>
            <p:ph type="sldNum" sz="quarter" idx="14"/>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4008264618"/>
      </p:ext>
    </p:extLst>
  </p:cSld>
  <p:clrMapOvr>
    <a:masterClrMapping/>
  </p:clrMapOvr>
  <p:transition>
    <p:fade/>
  </p:transition>
  <p:timing>
    <p:tnLst>
      <p:par>
        <p:cTn id="1" dur="indefinite" restart="never" nodeType="tmRoot"/>
      </p:par>
    </p:tnLst>
  </p:timing>
</p:sldLayout>
</file>

<file path=ppt/slideLayouts/slideLayout320.xml><?xml version="1.0" encoding="utf-8"?>
<p:sldLayout xmlns:a="http://schemas.openxmlformats.org/drawingml/2006/main" xmlns:r="http://schemas.openxmlformats.org/officeDocument/2006/relationships" xmlns:p="http://schemas.openxmlformats.org/presentationml/2006/main" userDrawn="1">
  <p:cSld name="One column above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92072"/>
            <a:ext cx="10982750" cy="2036928"/>
          </a:xfrm>
        </p:spPr>
        <p:txBody>
          <a:bodyPr lIns="0">
            <a:noAutofit/>
          </a:bodyPr>
          <a:lstStyle>
            <a:lvl1pPr>
              <a:buFont typeface="Wingdings" pitchFamily="2" charset="2"/>
              <a:buChar char="§"/>
              <a:defRPr sz="2000" b="0" baseline="0">
                <a:solidFill>
                  <a:srgbClr val="666666"/>
                </a:solidFill>
              </a:defRPr>
            </a:lvl1pPr>
            <a:lvl2pPr marL="801133" indent="-343343">
              <a:buFont typeface="Wingdings" pitchFamily="2" charset="2"/>
              <a:buChar char="§"/>
              <a:defRPr baseline="0">
                <a:solidFill>
                  <a:srgbClr val="666666"/>
                </a:solidFill>
              </a:defRPr>
            </a:lvl2pPr>
            <a:lvl3pPr marL="1201700" indent="-286119">
              <a:buFont typeface="Wingdings" pitchFamily="2" charset="2"/>
              <a:buChar char="§"/>
              <a:defRPr baseline="0">
                <a:solidFill>
                  <a:srgbClr val="666666"/>
                </a:solidFill>
              </a:defRPr>
            </a:lvl3pPr>
            <a:lvl4pPr marL="1659491" indent="-286119">
              <a:buFont typeface="Wingdings" pitchFamily="2" charset="2"/>
              <a:buChar char="§"/>
              <a:defRPr baseline="0">
                <a:solidFill>
                  <a:srgbClr val="666666"/>
                </a:solidFill>
              </a:defRPr>
            </a:lvl4pPr>
            <a:lvl5pPr marL="2117281" indent="-286119">
              <a:buFont typeface="Wingdings" pitchFamily="2" charset="2"/>
              <a:buChar char="§"/>
              <a:defRPr baseline="0">
                <a:solidFill>
                  <a:srgbClr val="66666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half" idx="14"/>
          </p:nvPr>
        </p:nvSpPr>
        <p:spPr>
          <a:xfrm>
            <a:off x="609441" y="3429000"/>
            <a:ext cx="5180251" cy="2514600"/>
          </a:xfrm>
        </p:spPr>
        <p:txBody>
          <a:bodyPr lIns="0">
            <a:noAutofit/>
          </a:bodyPr>
          <a:lstStyle>
            <a:lvl1pPr marL="320453" indent="-320453">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384774" y="3429000"/>
            <a:ext cx="5207417" cy="2514600"/>
          </a:xfrm>
        </p:spPr>
        <p:txBody>
          <a:bodyPr lIns="0">
            <a:noAutofit/>
          </a:bodyPr>
          <a:lstStyle>
            <a:lvl1pPr marL="343343" indent="-343343">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12" name="Date Placeholder 11"/>
          <p:cNvSpPr>
            <a:spLocks noGrp="1"/>
          </p:cNvSpPr>
          <p:nvPr>
            <p:ph type="dt" sz="half" idx="15"/>
          </p:nvPr>
        </p:nvSpPr>
        <p:spPr>
          <a:xfrm>
            <a:off x="1206793" y="6324600"/>
            <a:ext cx="1221110" cy="152400"/>
          </a:xfrm>
          <a:prstGeom prst="rect">
            <a:avLst/>
          </a:prstGeom>
        </p:spPr>
        <p:txBody>
          <a:bodyPr lIns="121899" tIns="60949" rIns="121899" bIns="60949"/>
          <a:lstStyle/>
          <a:p>
            <a:pPr defTabSz="914363"/>
            <a:fld id="{65C051CB-E580-4873-8532-75D0163B3EAE}" type="datetime1">
              <a:rPr lang="en-US" sz="1800" smtClean="0">
                <a:solidFill>
                  <a:srgbClr val="FFFFFF"/>
                </a:solidFill>
              </a:rPr>
              <a:pPr defTabSz="914363"/>
              <a:t>4/10/2013</a:t>
            </a:fld>
            <a:endParaRPr lang="en-US" sz="1800" dirty="0">
              <a:solidFill>
                <a:srgbClr val="FFFFFF"/>
              </a:solidFill>
            </a:endParaRPr>
          </a:p>
        </p:txBody>
      </p:sp>
      <p:sp>
        <p:nvSpPr>
          <p:cNvPr id="13" name="Slide Number Placeholder 12"/>
          <p:cNvSpPr>
            <a:spLocks noGrp="1"/>
          </p:cNvSpPr>
          <p:nvPr>
            <p:ph type="sldNum" sz="quarter" idx="16"/>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4" name="Footer Placeholder 13"/>
          <p:cNvSpPr>
            <a:spLocks noGrp="1"/>
          </p:cNvSpPr>
          <p:nvPr>
            <p:ph type="ftr" sz="quarter" idx="17"/>
          </p:nvPr>
        </p:nvSpPr>
        <p:spPr>
          <a:xfrm>
            <a:off x="614137" y="6461650"/>
            <a:ext cx="1813766" cy="128575"/>
          </a:xfrm>
          <a:prstGeom prst="rect">
            <a:avLst/>
          </a:prstGeom>
        </p:spPr>
        <p:txBody>
          <a:bodyPr lIns="121899" tIns="60949" rIns="121899" bIns="60949"/>
          <a:lstStyle/>
          <a:p>
            <a:pPr defTabSz="914363"/>
            <a:r>
              <a:rPr lang="en-US" sz="1800" smtClean="0">
                <a:solidFill>
                  <a:srgbClr val="FFFFFF"/>
                </a:solidFill>
              </a:rPr>
              <a:t>MICROSOFT CONFIDENTIAL</a:t>
            </a:r>
            <a:endParaRPr lang="en-US" sz="1800" dirty="0">
              <a:solidFill>
                <a:srgbClr val="FFFFFF"/>
              </a:solidFill>
            </a:endParaRPr>
          </a:p>
        </p:txBody>
      </p:sp>
      <p:sp>
        <p:nvSpPr>
          <p:cNvPr id="15"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8"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3393574676"/>
      </p:ext>
    </p:extLst>
  </p:cSld>
  <p:clrMapOvr>
    <a:masterClrMapping/>
  </p:clrMapOvr>
  <p:timing>
    <p:tnLst>
      <p:par>
        <p:cTn id="1" dur="indefinite" restart="never" nodeType="tmRoot"/>
      </p:par>
    </p:tnLst>
  </p:timing>
</p:sldLayout>
</file>

<file path=ppt/slideLayouts/slideLayout321.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4174"/>
            <a:ext cx="12188825" cy="6829650"/>
          </a:xfrm>
          <a:prstGeom prst="rect">
            <a:avLst/>
          </a:prstGeom>
        </p:spPr>
      </p:pic>
    </p:spTree>
    <p:extLst>
      <p:ext uri="{BB962C8B-B14F-4D97-AF65-F5344CB8AC3E}">
        <p14:creationId xmlns:p14="http://schemas.microsoft.com/office/powerpoint/2010/main" val="4034230397"/>
      </p:ext>
    </p:extLst>
  </p:cSld>
  <p:clrMapOvr>
    <a:masterClrMapping/>
  </p:clrMapOvr>
  <p:timing>
    <p:tnLst>
      <p:par>
        <p:cTn id="1" dur="indefinite" restart="never" nodeType="tmRoot"/>
      </p:par>
    </p:tnLst>
  </p:timing>
</p:sldLayout>
</file>

<file path=ppt/slideLayouts/slideLayout3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2"/>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8484"/>
            <a:ext cx="12203941" cy="6849517"/>
          </a:xfrm>
          <a:prstGeom prst="rect">
            <a:avLst/>
          </a:prstGeom>
        </p:spPr>
      </p:pic>
    </p:spTree>
    <p:extLst>
      <p:ext uri="{BB962C8B-B14F-4D97-AF65-F5344CB8AC3E}">
        <p14:creationId xmlns:p14="http://schemas.microsoft.com/office/powerpoint/2010/main" val="622457257"/>
      </p:ext>
    </p:extLst>
  </p:cSld>
  <p:clrMapOvr>
    <a:masterClrMapping/>
  </p:clrMapOvr>
  <p:timing>
    <p:tnLst>
      <p:par>
        <p:cTn id="1" dur="indefinite" restart="never" nodeType="tmRoot"/>
      </p:par>
    </p:tnLst>
  </p:timing>
</p:sldLayout>
</file>

<file path=ppt/slideLayouts/slideLayout323.xml><?xml version="1.0" encoding="utf-8"?>
<p:sldLayout xmlns:a="http://schemas.openxmlformats.org/drawingml/2006/main" xmlns:r="http://schemas.openxmlformats.org/officeDocument/2006/relationships" xmlns:p="http://schemas.openxmlformats.org/presentationml/2006/main" userDrawn="1">
  <p:cSld name="Full bleed picture with title (bottom)">
    <p:spTree>
      <p:nvGrpSpPr>
        <p:cNvPr id="1" name=""/>
        <p:cNvGrpSpPr/>
        <p:nvPr/>
      </p:nvGrpSpPr>
      <p:grpSpPr>
        <a:xfrm>
          <a:off x="0" y="0"/>
          <a:ext cx="0" cy="0"/>
          <a:chOff x="0" y="0"/>
          <a:chExt cx="0" cy="0"/>
        </a:xfrm>
      </p:grpSpPr>
      <p:sp>
        <p:nvSpPr>
          <p:cNvPr id="17" name="Picture Placeholder 2"/>
          <p:cNvSpPr>
            <a:spLocks noGrp="1"/>
          </p:cNvSpPr>
          <p:nvPr>
            <p:ph type="pic" idx="1"/>
          </p:nvPr>
        </p:nvSpPr>
        <p:spPr>
          <a:xfrm>
            <a:off x="0" y="0"/>
            <a:ext cx="12188825" cy="443198"/>
          </a:xfrm>
        </p:spPr>
        <p:txBody>
          <a:bodyPr lIns="0"/>
          <a:lstStyle>
            <a:lvl1pPr marL="0" indent="0">
              <a:buNone/>
              <a:defRPr sz="3200"/>
            </a:lvl1pPr>
            <a:lvl2pPr marL="457791" indent="0">
              <a:buNone/>
              <a:defRPr sz="2800"/>
            </a:lvl2pPr>
            <a:lvl3pPr marL="915581" indent="0">
              <a:buNone/>
              <a:defRPr sz="2400"/>
            </a:lvl3pPr>
            <a:lvl4pPr marL="1373372" indent="0">
              <a:buNone/>
              <a:defRPr sz="2000"/>
            </a:lvl4pPr>
            <a:lvl5pPr marL="1831162" indent="0">
              <a:buNone/>
              <a:defRPr sz="2000"/>
            </a:lvl5pPr>
            <a:lvl6pPr marL="2288953" indent="0">
              <a:buNone/>
              <a:defRPr sz="2000"/>
            </a:lvl6pPr>
            <a:lvl7pPr marL="2746743" indent="0">
              <a:buNone/>
              <a:defRPr sz="2000"/>
            </a:lvl7pPr>
            <a:lvl8pPr marL="3204532" indent="0">
              <a:buNone/>
              <a:defRPr sz="2000"/>
            </a:lvl8pPr>
            <a:lvl9pPr marL="3662323" indent="0">
              <a:buNone/>
              <a:defRPr sz="2000"/>
            </a:lvl9pPr>
          </a:lstStyle>
          <a:p>
            <a:endParaRPr lang="en-US" dirty="0"/>
          </a:p>
        </p:txBody>
      </p:sp>
      <p:sp>
        <p:nvSpPr>
          <p:cNvPr id="18" name="Title 17"/>
          <p:cNvSpPr>
            <a:spLocks noGrp="1"/>
          </p:cNvSpPr>
          <p:nvPr>
            <p:ph type="title"/>
          </p:nvPr>
        </p:nvSpPr>
        <p:spPr>
          <a:xfrm>
            <a:off x="0" y="5465765"/>
            <a:ext cx="12188825" cy="978665"/>
          </a:xfrm>
          <a:solidFill>
            <a:srgbClr val="00B0F0"/>
          </a:solidFill>
        </p:spPr>
        <p:txBody>
          <a:bodyPr lIns="183116" tIns="365696" anchor="t" anchorCtr="0"/>
          <a:lstStyle>
            <a:lvl1pPr marL="412012">
              <a:spcAft>
                <a:spcPts val="2404"/>
              </a:spcAft>
              <a:defRPr>
                <a:solidFill>
                  <a:schemeClr val="bg1"/>
                </a:soli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195729200"/>
      </p:ext>
    </p:extLst>
  </p:cSld>
  <p:clrMapOvr>
    <a:masterClrMapping/>
  </p:clrMapOvr>
  <p:timing>
    <p:tnLst>
      <p:par>
        <p:cTn id="1" dur="indefinite" restart="never" nodeType="tmRoot"/>
      </p:par>
    </p:tnLst>
  </p:timing>
</p:sldLayout>
</file>

<file path=ppt/slideLayouts/slideLayout324.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1"/>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5" y="249237"/>
            <a:ext cx="11031626" cy="609398"/>
          </a:xfrm>
        </p:spPr>
        <p:txBody>
          <a:bodyPr lIns="0"/>
          <a:lstStyle>
            <a:lvl1pPr algn="l">
              <a:defRPr/>
            </a:lvl1pPr>
          </a:lstStyle>
          <a:p>
            <a:r>
              <a:rPr lang="en-US" dirty="0" smtClean="0"/>
              <a:t>Click to edit Master title style</a:t>
            </a:r>
            <a:endParaRPr lang="en-US" dirty="0"/>
          </a:p>
        </p:txBody>
      </p:sp>
      <p:sp>
        <p:nvSpPr>
          <p:cNvPr id="8" name="Date Placeholder 7"/>
          <p:cNvSpPr>
            <a:spLocks noGrp="1"/>
          </p:cNvSpPr>
          <p:nvPr>
            <p:ph type="dt" sz="half" idx="15"/>
          </p:nvPr>
        </p:nvSpPr>
        <p:spPr>
          <a:xfrm>
            <a:off x="1206791" y="6324600"/>
            <a:ext cx="1221110" cy="152400"/>
          </a:xfrm>
          <a:prstGeom prst="rect">
            <a:avLst/>
          </a:prstGeom>
        </p:spPr>
        <p:txBody>
          <a:bodyPr/>
          <a:lstStyle/>
          <a:p>
            <a:pPr defTabSz="914363"/>
            <a:fld id="{73BDEDDC-FAFB-4A5B-B848-FC91320861C3}" type="datetime1">
              <a:rPr lang="en-US" sz="1800" smtClean="0">
                <a:solidFill>
                  <a:srgbClr val="FFFFFF"/>
                </a:solidFill>
              </a:rPr>
              <a:pPr defTabSz="914363"/>
              <a:t>4/10/2013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5" y="6461650"/>
            <a:ext cx="1813766" cy="128574"/>
          </a:xfrm>
          <a:prstGeom prst="rect">
            <a:avLst/>
          </a:prstGeom>
        </p:spPr>
        <p:txBody>
          <a:bodyPr/>
          <a:lstStyle/>
          <a:p>
            <a:pPr defTabSz="914363"/>
            <a:r>
              <a:rPr lang="en-US" sz="1800" dirty="0" smtClean="0">
                <a:solidFill>
                  <a:srgbClr val="FFFFFF"/>
                </a:solidFill>
              </a:rPr>
              <a:t>MICROSOFT CONFIDENTIAL</a:t>
            </a:r>
            <a:endParaRPr lang="en-US" sz="1800" dirty="0">
              <a:solidFill>
                <a:srgbClr val="FFFFFF"/>
              </a:solidFill>
            </a:endParaRPr>
          </a:p>
        </p:txBody>
      </p:sp>
      <p:sp>
        <p:nvSpPr>
          <p:cNvPr id="13" name="Text Placeholder 3"/>
          <p:cNvSpPr>
            <a:spLocks noGrp="1"/>
          </p:cNvSpPr>
          <p:nvPr>
            <p:ph type="body" sz="half" idx="2"/>
          </p:nvPr>
        </p:nvSpPr>
        <p:spPr>
          <a:xfrm>
            <a:off x="609442"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5" name="Content Placeholder 14"/>
          <p:cNvSpPr>
            <a:spLocks noGrp="1"/>
          </p:cNvSpPr>
          <p:nvPr>
            <p:ph sz="quarter" idx="18"/>
          </p:nvPr>
        </p:nvSpPr>
        <p:spPr>
          <a:xfrm>
            <a:off x="614135" y="1804988"/>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02706167"/>
      </p:ext>
    </p:extLst>
  </p:cSld>
  <p:clrMapOvr>
    <a:masterClrMapping/>
  </p:clrMapOvr>
  <p:timing>
    <p:tnLst>
      <p:par>
        <p:cTn id="1" dur="indefinite" restart="never" nodeType="tmRoot"/>
      </p:par>
    </p:tnLst>
  </p:timing>
</p:sldLayout>
</file>

<file path=ppt/slideLayouts/slideLayout325.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0" name="Rectangle 19"/>
          <p:cNvSpPr/>
          <p:nvPr userDrawn="1"/>
        </p:nvSpPr>
        <p:spPr>
          <a:xfrm>
            <a:off x="-796" y="0"/>
            <a:ext cx="121888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559" tIns="45779" rIns="91559" bIns="45779" rtlCol="0" anchor="ctr"/>
          <a:lstStyle/>
          <a:p>
            <a:pPr algn="ctr" defTabSz="914363"/>
            <a:endParaRPr lang="en-US" sz="1800">
              <a:solidFill>
                <a:srgbClr val="FFFFFF"/>
              </a:solidFill>
            </a:endParaRPr>
          </a:p>
        </p:txBody>
      </p:sp>
      <p:grpSp>
        <p:nvGrpSpPr>
          <p:cNvPr id="22" name="Group 21"/>
          <p:cNvGrpSpPr/>
          <p:nvPr userDrawn="1"/>
        </p:nvGrpSpPr>
        <p:grpSpPr>
          <a:xfrm>
            <a:off x="-15110" y="0"/>
            <a:ext cx="12203940" cy="6858000"/>
            <a:chOff x="-11340" y="0"/>
            <a:chExt cx="9155340" cy="6858000"/>
          </a:xfrm>
        </p:grpSpPr>
        <p:sp>
          <p:nvSpPr>
            <p:cNvPr id="23" name="Rectangle 22"/>
            <p:cNvSpPr/>
            <p:nvPr userDrawn="1"/>
          </p:nvSpPr>
          <p:spPr>
            <a:xfrm>
              <a:off x="0" y="0"/>
              <a:ext cx="9144000"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endParaRPr lang="en-US" sz="1800">
                <a:solidFill>
                  <a:srgbClr val="FFFFFF"/>
                </a:solidFill>
              </a:endParaRPr>
            </a:p>
          </p:txBody>
        </p:sp>
        <p:grpSp>
          <p:nvGrpSpPr>
            <p:cNvPr id="24" name="Group 8"/>
            <p:cNvGrpSpPr/>
            <p:nvPr userDrawn="1"/>
          </p:nvGrpSpPr>
          <p:grpSpPr>
            <a:xfrm>
              <a:off x="-11340" y="0"/>
              <a:ext cx="9155340" cy="6858000"/>
              <a:chOff x="-11340" y="0"/>
              <a:chExt cx="9155340" cy="6858000"/>
            </a:xfrm>
          </p:grpSpPr>
          <p:sp>
            <p:nvSpPr>
              <p:cNvPr id="25" name="Rectangle 24"/>
              <p:cNvSpPr/>
              <p:nvPr userDrawn="1"/>
            </p:nvSpPr>
            <p:spPr>
              <a:xfrm>
                <a:off x="-11340" y="0"/>
                <a:ext cx="9144001"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endParaRPr lang="en-US" sz="1800">
                  <a:solidFill>
                    <a:srgbClr val="FFFFFF"/>
                  </a:solidFill>
                </a:endParaRPr>
              </a:p>
            </p:txBody>
          </p:sp>
          <p:sp>
            <p:nvSpPr>
              <p:cNvPr id="26" name="Rectangle 25"/>
              <p:cNvSpPr/>
              <p:nvPr userDrawn="1"/>
            </p:nvSpPr>
            <p:spPr>
              <a:xfrm>
                <a:off x="0" y="3581400"/>
                <a:ext cx="9144000"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endParaRPr lang="en-US" sz="1800">
                  <a:solidFill>
                    <a:srgbClr val="FFFFFF"/>
                  </a:solidFill>
                </a:endParaRPr>
              </a:p>
            </p:txBody>
          </p:sp>
        </p:grpSp>
      </p:grpSp>
      <p:sp>
        <p:nvSpPr>
          <p:cNvPr id="21" name="Rectangle 20"/>
          <p:cNvSpPr/>
          <p:nvPr userDrawn="1"/>
        </p:nvSpPr>
        <p:spPr>
          <a:xfrm>
            <a:off x="4" y="3581400"/>
            <a:ext cx="12188822"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559" tIns="45779" rIns="91559" bIns="45779" rtlCol="0" anchor="ctr"/>
          <a:lstStyle/>
          <a:p>
            <a:pPr algn="ctr" defTabSz="914363"/>
            <a:endParaRPr lang="en-US" sz="1800">
              <a:solidFill>
                <a:srgbClr val="FFFFFF"/>
              </a:solidFill>
            </a:endParaRPr>
          </a:p>
        </p:txBody>
      </p:sp>
      <p:sp>
        <p:nvSpPr>
          <p:cNvPr id="11" name="Date Placeholder 10"/>
          <p:cNvSpPr>
            <a:spLocks noGrp="1"/>
          </p:cNvSpPr>
          <p:nvPr>
            <p:ph type="dt" sz="half" idx="10"/>
          </p:nvPr>
        </p:nvSpPr>
        <p:spPr>
          <a:xfrm>
            <a:off x="1206793" y="6324600"/>
            <a:ext cx="1221110" cy="152400"/>
          </a:xfrm>
          <a:prstGeom prst="rect">
            <a:avLst/>
          </a:prstGeom>
        </p:spPr>
        <p:txBody>
          <a:bodyPr lIns="121899" tIns="60949" rIns="121899" bIns="60949"/>
          <a:lstStyle/>
          <a:p>
            <a:pPr defTabSz="914363"/>
            <a:fld id="{3EBBC3FC-7A95-446A-8885-5602F35F550A}" type="datetime1">
              <a:rPr lang="en-US" sz="1800" smtClean="0">
                <a:solidFill>
                  <a:srgbClr val="FFFFFF"/>
                </a:solidFill>
              </a:rPr>
              <a:pPr defTabSz="914363"/>
              <a:t>4/10/2013</a:t>
            </a:fld>
            <a:endParaRPr lang="en-US" sz="1800" dirty="0">
              <a:solidFill>
                <a:srgbClr val="FFFFFF"/>
              </a:solidFill>
            </a:endParaRPr>
          </a:p>
        </p:txBody>
      </p:sp>
      <p:sp>
        <p:nvSpPr>
          <p:cNvPr id="12" name="Slide Number Placeholder 11"/>
          <p:cNvSpPr>
            <a:spLocks noGrp="1"/>
          </p:cNvSpPr>
          <p:nvPr>
            <p:ph type="sldNum" sz="quarter" idx="11"/>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3" name="Footer Placeholder 12"/>
          <p:cNvSpPr>
            <a:spLocks noGrp="1"/>
          </p:cNvSpPr>
          <p:nvPr>
            <p:ph type="ftr" sz="quarter" idx="12"/>
          </p:nvPr>
        </p:nvSpPr>
        <p:spPr>
          <a:xfrm>
            <a:off x="614137" y="6461650"/>
            <a:ext cx="1813766" cy="128575"/>
          </a:xfrm>
          <a:prstGeom prst="rect">
            <a:avLst/>
          </a:prstGeom>
        </p:spPr>
        <p:txBody>
          <a:bodyPr lIns="121899" tIns="60949" rIns="121899" bIns="60949"/>
          <a:lstStyle/>
          <a:p>
            <a:pPr defTabSz="914363"/>
            <a:r>
              <a:rPr lang="en-US" sz="1800" smtClean="0">
                <a:solidFill>
                  <a:srgbClr val="FFFFFF"/>
                </a:solidFill>
              </a:rPr>
              <a:t>MICROSOFT CONFIDENTIAL</a:t>
            </a:r>
            <a:endParaRPr lang="en-US" sz="1800" dirty="0">
              <a:solidFill>
                <a:srgbClr val="FFFFFF"/>
              </a:solidFill>
            </a:endParaRPr>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791" indent="0">
              <a:buNone/>
              <a:defRPr sz="1200"/>
            </a:lvl2pPr>
            <a:lvl3pPr marL="915581" indent="0">
              <a:buNone/>
              <a:defRPr sz="1100"/>
            </a:lvl3pPr>
            <a:lvl4pPr marL="1373372" indent="0">
              <a:buNone/>
              <a:defRPr sz="900"/>
            </a:lvl4pPr>
            <a:lvl5pPr marL="1831162" indent="0">
              <a:buNone/>
              <a:defRPr sz="900"/>
            </a:lvl5pPr>
            <a:lvl6pPr marL="2288953" indent="0">
              <a:buNone/>
              <a:defRPr sz="900"/>
            </a:lvl6pPr>
            <a:lvl7pPr marL="2746743" indent="0">
              <a:buNone/>
              <a:defRPr sz="900"/>
            </a:lvl7pPr>
            <a:lvl8pPr marL="3204532" indent="0">
              <a:buNone/>
              <a:defRPr sz="900"/>
            </a:lvl8pPr>
            <a:lvl9pPr marL="3662323"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490512100"/>
      </p:ext>
    </p:extLst>
  </p:cSld>
  <p:clrMapOvr>
    <a:masterClrMapping/>
  </p:clrMapOvr>
  <p:timing>
    <p:tnLst>
      <p:par>
        <p:cTn id="1" dur="indefinite" restart="never" nodeType="tmRoot"/>
      </p:par>
    </p:tnLst>
  </p:timing>
</p:sldLayout>
</file>

<file path=ppt/slideLayouts/slideLayout326.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38" y="1804990"/>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smtClean="0">
                <a:solidFill>
                  <a:srgbClr val="FFFFFF"/>
                </a:solidFill>
              </a:rPr>
              <a:pPr defTabSz="914363"/>
              <a:t>4/10/2013</a:t>
            </a:fld>
            <a:endParaRPr lang="en-US" sz="1800">
              <a:solidFill>
                <a:srgbClr val="FFFFFF"/>
              </a:solidFill>
            </a:endParaRPr>
          </a:p>
        </p:txBody>
      </p:sp>
      <p:sp>
        <p:nvSpPr>
          <p:cNvPr id="19" name="Slide Number Placeholder 18"/>
          <p:cNvSpPr>
            <a:spLocks noGrp="1"/>
          </p:cNvSpPr>
          <p:nvPr>
            <p:ph type="sldNum" sz="quarter" idx="20"/>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smtClean="0">
                <a:solidFill>
                  <a:srgbClr val="FFFFFF"/>
                </a:solidFill>
              </a:rPr>
              <a:pPr defTabSz="914363"/>
              <a:t>‹#›</a:t>
            </a:fld>
            <a:endParaRPr lang="en-US" sz="1800">
              <a:solidFill>
                <a:srgbClr val="FFFFFF"/>
              </a:solidFill>
            </a:endParaRPr>
          </a:p>
        </p:txBody>
      </p:sp>
      <p:sp>
        <p:nvSpPr>
          <p:cNvPr id="20" name="Footer Placeholder 19"/>
          <p:cNvSpPr>
            <a:spLocks noGrp="1"/>
          </p:cNvSpPr>
          <p:nvPr>
            <p:ph type="ftr" sz="quarter" idx="21"/>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1388888646"/>
      </p:ext>
    </p:extLst>
  </p:cSld>
  <p:clrMapOvr>
    <a:masterClrMapping/>
  </p:clrMapOvr>
  <p:timing>
    <p:tnLst>
      <p:par>
        <p:cTn id="1" dur="indefinite" restart="never" nodeType="tmRoot"/>
      </p:par>
    </p:tnLst>
  </p:timing>
</p:sldLayout>
</file>

<file path=ppt/slideLayouts/slideLayout327.xml><?xml version="1.0" encoding="utf-8"?>
<p:sldLayout xmlns:a="http://schemas.openxmlformats.org/drawingml/2006/main" xmlns:r="http://schemas.openxmlformats.org/officeDocument/2006/relationships" xmlns:p="http://schemas.openxmlformats.org/presentationml/2006/main" userDrawn="1">
  <p:cSld name="Text Layou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18883" y="914403"/>
            <a:ext cx="9751060" cy="464820"/>
          </a:xfrm>
        </p:spPr>
        <p:txBody>
          <a:bodyPr>
            <a:noAutofit/>
          </a:bodyPr>
          <a:lstStyle>
            <a:lvl1pPr algn="l" defTabSz="1217200" rtl="0" eaLnBrk="1" latinLnBrk="0" hangingPunct="1">
              <a:lnSpc>
                <a:spcPct val="90000"/>
              </a:lnSpc>
              <a:spcBef>
                <a:spcPct val="0"/>
              </a:spcBef>
              <a:buNone/>
              <a:defRPr lang="en-US" sz="4800" b="0" kern="1200" cap="none" spc="0" baseline="0" dirty="0">
                <a:ln w="3175">
                  <a:noFill/>
                </a:ln>
                <a:solidFill>
                  <a:srgbClr val="808285"/>
                </a:solidFill>
                <a:effectLst/>
                <a:latin typeface="+mj-lt"/>
                <a:ea typeface="+mn-ea"/>
                <a:cs typeface="Arial" charset="0"/>
              </a:defRPr>
            </a:lvl1pPr>
          </a:lstStyle>
          <a:p>
            <a:r>
              <a:rPr kumimoji="0" lang="en-US" sz="3700" b="0" i="0" u="none" strike="noStrike" kern="1200" cap="none" spc="0" normalizeH="0" baseline="0" noProof="0" dirty="0" smtClean="0">
                <a:ln w="3175">
                  <a:noFill/>
                </a:ln>
                <a:solidFill>
                  <a:srgbClr val="EC1967"/>
                </a:solidFill>
                <a:effectLst/>
                <a:uLnTx/>
                <a:uFillTx/>
                <a:latin typeface="Segoe UI Light" pitchFamily="34" charset="0"/>
                <a:ea typeface="+mn-ea"/>
                <a:cs typeface="Arial" charset="0"/>
              </a:rPr>
              <a:t>Click to edit title for text layout</a:t>
            </a:r>
            <a:endParaRPr lang="en-US" dirty="0"/>
          </a:p>
        </p:txBody>
      </p:sp>
      <p:sp>
        <p:nvSpPr>
          <p:cNvPr id="4" name="Text Placeholder 4"/>
          <p:cNvSpPr>
            <a:spLocks noGrp="1"/>
          </p:cNvSpPr>
          <p:nvPr>
            <p:ph type="body" sz="quarter" idx="10" hasCustomPrompt="1"/>
          </p:nvPr>
        </p:nvSpPr>
        <p:spPr>
          <a:xfrm>
            <a:off x="1218885" y="1584961"/>
            <a:ext cx="9752997" cy="2000548"/>
          </a:xfrm>
        </p:spPr>
        <p:txBody>
          <a:bodyPr/>
          <a:lstStyle>
            <a:lvl1pPr marL="154270" indent="-154270">
              <a:buClr>
                <a:schemeClr val="bg1">
                  <a:lumMod val="85000"/>
                </a:schemeClr>
              </a:buClr>
              <a:buSzPct val="50000"/>
              <a:buFont typeface="Arial" pitchFamily="34" charset="0"/>
              <a:buNone/>
              <a:defRPr baseline="0">
                <a:solidFill>
                  <a:srgbClr val="666666"/>
                </a:solidFill>
                <a:latin typeface="Segoe UI" pitchFamily="34" charset="0"/>
                <a:ea typeface="Segoe UI" pitchFamily="34" charset="0"/>
                <a:cs typeface="Segoe UI" pitchFamily="34" charset="0"/>
              </a:defRPr>
            </a:lvl1pPr>
            <a:lvl2pPr marL="756554" indent="-143703">
              <a:buClr>
                <a:schemeClr val="bg1">
                  <a:lumMod val="85000"/>
                </a:schemeClr>
              </a:buClr>
              <a:buSzPct val="50000"/>
              <a:buFont typeface="Arial" pitchFamily="34" charset="0"/>
              <a:buNone/>
              <a:defRPr>
                <a:solidFill>
                  <a:srgbClr val="666666"/>
                </a:solidFill>
                <a:latin typeface="Segoe UI" pitchFamily="34" charset="0"/>
                <a:ea typeface="Segoe UI" pitchFamily="34" charset="0"/>
                <a:cs typeface="Segoe UI" pitchFamily="34" charset="0"/>
              </a:defRPr>
            </a:lvl2pPr>
            <a:lvl3pPr marL="1371519" indent="-154270">
              <a:buClr>
                <a:schemeClr val="bg1">
                  <a:lumMod val="85000"/>
                </a:schemeClr>
              </a:buClr>
              <a:buSzPct val="50000"/>
              <a:buFont typeface="Arial" pitchFamily="34" charset="0"/>
              <a:buNone/>
              <a:defRPr>
                <a:solidFill>
                  <a:srgbClr val="666666"/>
                </a:solidFill>
                <a:latin typeface="Segoe UI" pitchFamily="34" charset="0"/>
              </a:defRPr>
            </a:lvl3pPr>
            <a:lvl4pPr marL="1973804" indent="-143703">
              <a:buClr>
                <a:schemeClr val="bg1">
                  <a:lumMod val="85000"/>
                </a:schemeClr>
              </a:buClr>
              <a:buSzPct val="50000"/>
              <a:buFont typeface="Arial" pitchFamily="34" charset="0"/>
              <a:buNone/>
              <a:defRPr>
                <a:solidFill>
                  <a:srgbClr val="666666"/>
                </a:solidFill>
                <a:latin typeface="Segoe UI" pitchFamily="34" charset="0"/>
              </a:defRPr>
            </a:lvl4pPr>
            <a:lvl5pPr marL="2588769" indent="-154270">
              <a:buClr>
                <a:schemeClr val="bg1">
                  <a:lumMod val="85000"/>
                </a:schemeClr>
              </a:buClr>
              <a:buSzPct val="50000"/>
              <a:buFont typeface="Arial" pitchFamily="34" charset="0"/>
              <a:buNone/>
              <a:defRPr>
                <a:solidFill>
                  <a:srgbClr val="666666"/>
                </a:solidFill>
                <a:latin typeface="Segoe UI" pitchFamily="34" charset="0"/>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33284763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28.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38" y="1804990"/>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smtClean="0">
                <a:solidFill>
                  <a:srgbClr val="FFFFFF"/>
                </a:solidFill>
              </a:rPr>
              <a:pPr defTabSz="914363"/>
              <a:t>4/10/2013</a:t>
            </a:fld>
            <a:endParaRPr lang="en-US" sz="1800">
              <a:solidFill>
                <a:srgbClr val="FFFFFF"/>
              </a:solidFill>
            </a:endParaRPr>
          </a:p>
        </p:txBody>
      </p:sp>
      <p:sp>
        <p:nvSpPr>
          <p:cNvPr id="19" name="Slide Number Placeholder 18"/>
          <p:cNvSpPr>
            <a:spLocks noGrp="1"/>
          </p:cNvSpPr>
          <p:nvPr>
            <p:ph type="sldNum" sz="quarter" idx="20"/>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smtClean="0">
                <a:solidFill>
                  <a:srgbClr val="FFFFFF"/>
                </a:solidFill>
              </a:rPr>
              <a:pPr defTabSz="914363"/>
              <a:t>‹#›</a:t>
            </a:fld>
            <a:endParaRPr lang="en-US" sz="1800">
              <a:solidFill>
                <a:srgbClr val="FFFFFF"/>
              </a:solidFill>
            </a:endParaRPr>
          </a:p>
        </p:txBody>
      </p:sp>
      <p:sp>
        <p:nvSpPr>
          <p:cNvPr id="20" name="Footer Placeholder 19"/>
          <p:cNvSpPr>
            <a:spLocks noGrp="1"/>
          </p:cNvSpPr>
          <p:nvPr>
            <p:ph type="ftr" sz="quarter" idx="21"/>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1298268207"/>
      </p:ext>
    </p:extLst>
  </p:cSld>
  <p:clrMapOvr>
    <a:masterClrMapping/>
  </p:clrMapOvr>
  <p:timing>
    <p:tnLst>
      <p:par>
        <p:cTn id="1" dur="indefinite" restart="never" nodeType="tmRoot"/>
      </p:par>
    </p:tnLst>
  </p:timing>
</p:sldLayout>
</file>

<file path=ppt/slideLayouts/slideLayout329.xml><?xml version="1.0" encoding="utf-8"?>
<p:sldLayout xmlns:a="http://schemas.openxmlformats.org/drawingml/2006/main" xmlns:r="http://schemas.openxmlformats.org/officeDocument/2006/relationships" xmlns:p="http://schemas.openxmlformats.org/presentationml/2006/main">
  <p:cSld name="Title and paragraph">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9" name="Text Placeholder 8"/>
          <p:cNvSpPr>
            <a:spLocks noGrp="1"/>
          </p:cNvSpPr>
          <p:nvPr>
            <p:ph type="body" sz="quarter" idx="14"/>
          </p:nvPr>
        </p:nvSpPr>
        <p:spPr>
          <a:xfrm>
            <a:off x="614138" y="1804990"/>
            <a:ext cx="9570002" cy="4138612"/>
          </a:xfrm>
        </p:spPr>
        <p:txBody>
          <a:bodyPr>
            <a:noAutofit/>
          </a:bodyPr>
          <a:lstStyle>
            <a:lvl1pPr marL="0" indent="0">
              <a:lnSpc>
                <a:spcPct val="140000"/>
              </a:lnSpc>
              <a:spcBef>
                <a:spcPts val="800"/>
              </a:spcBef>
              <a:spcAft>
                <a:spcPts val="800"/>
              </a:spcAft>
              <a:buNone/>
              <a:defRPr lang="en-US" sz="2100" kern="1200" spc="-27" baseline="0" dirty="0" smtClean="0">
                <a:solidFill>
                  <a:srgbClr val="666666"/>
                </a:solidFill>
                <a:latin typeface="Segoe UI" pitchFamily="34" charset="0"/>
                <a:ea typeface="Segoe UI" pitchFamily="34" charset="0"/>
                <a:cs typeface="Segoe UI" pitchFamily="34" charset="0"/>
              </a:defRPr>
            </a:lvl1pPr>
            <a:lvl2pPr>
              <a:lnSpc>
                <a:spcPct val="140000"/>
              </a:lnSpc>
              <a:spcBef>
                <a:spcPts val="800"/>
              </a:spcBef>
              <a:spcAft>
                <a:spcPts val="800"/>
              </a:spcAft>
              <a:defRPr lang="en-US" sz="2100" kern="1200" spc="-27" baseline="0" dirty="0" smtClean="0">
                <a:solidFill>
                  <a:srgbClr val="666666"/>
                </a:solidFill>
                <a:latin typeface="Segoe UI" pitchFamily="34" charset="0"/>
                <a:ea typeface="Segoe UI" pitchFamily="34" charset="0"/>
                <a:cs typeface="Segoe UI" pitchFamily="34" charset="0"/>
              </a:defRPr>
            </a:lvl2pPr>
            <a:lvl3pPr>
              <a:lnSpc>
                <a:spcPct val="140000"/>
              </a:lnSpc>
              <a:spcBef>
                <a:spcPts val="800"/>
              </a:spcBef>
              <a:spcAft>
                <a:spcPts val="800"/>
              </a:spcAft>
              <a:defRPr lang="en-US" sz="2100" kern="1200" spc="-27" baseline="0" dirty="0" smtClean="0">
                <a:solidFill>
                  <a:srgbClr val="666666"/>
                </a:solidFill>
                <a:latin typeface="Segoe UI" pitchFamily="34" charset="0"/>
                <a:ea typeface="Segoe UI" pitchFamily="34" charset="0"/>
                <a:cs typeface="Segoe UI" pitchFamily="34" charset="0"/>
              </a:defRPr>
            </a:lvl3pPr>
            <a:lvl4pPr>
              <a:lnSpc>
                <a:spcPct val="140000"/>
              </a:lnSpc>
              <a:spcBef>
                <a:spcPts val="800"/>
              </a:spcBef>
              <a:spcAft>
                <a:spcPts val="800"/>
              </a:spcAft>
              <a:defRPr lang="en-US" sz="2100" kern="1200" spc="-27" baseline="0" dirty="0" smtClean="0">
                <a:solidFill>
                  <a:srgbClr val="666666"/>
                </a:solidFill>
                <a:latin typeface="Segoe UI" pitchFamily="34" charset="0"/>
                <a:ea typeface="Segoe UI" pitchFamily="34" charset="0"/>
                <a:cs typeface="Segoe UI" pitchFamily="34" charset="0"/>
              </a:defRPr>
            </a:lvl4pPr>
            <a:lvl5pPr>
              <a:lnSpc>
                <a:spcPct val="140000"/>
              </a:lnSpc>
              <a:spcBef>
                <a:spcPts val="800"/>
              </a:spcBef>
              <a:spcAft>
                <a:spcPts val="800"/>
              </a:spcAft>
              <a:defRPr lang="en-US" sz="2100" kern="1200" spc="-27" baseline="0" dirty="0">
                <a:solidFill>
                  <a:srgbClr val="666666"/>
                </a:soli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3" name="Date Placeholder 12"/>
          <p:cNvSpPr>
            <a:spLocks noGrp="1"/>
          </p:cNvSpPr>
          <p:nvPr>
            <p:ph type="dt" sz="half" idx="15"/>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smtClean="0">
                <a:solidFill>
                  <a:srgbClr val="FFFFFF"/>
                </a:solidFill>
              </a:rPr>
              <a:pPr defTabSz="914363"/>
              <a:t>4/10/2013</a:t>
            </a:fld>
            <a:endParaRPr lang="en-US" sz="1800">
              <a:solidFill>
                <a:srgbClr val="FFFFFF"/>
              </a:solidFill>
            </a:endParaRPr>
          </a:p>
        </p:txBody>
      </p:sp>
      <p:sp>
        <p:nvSpPr>
          <p:cNvPr id="15" name="Slide Number Placeholder 14"/>
          <p:cNvSpPr>
            <a:spLocks noGrp="1"/>
          </p:cNvSpPr>
          <p:nvPr>
            <p:ph type="sldNum" sz="quarter" idx="16"/>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smtClean="0">
                <a:solidFill>
                  <a:srgbClr val="FFFFFF"/>
                </a:solidFill>
              </a:rPr>
              <a:pPr defTabSz="914363"/>
              <a:t>‹#›</a:t>
            </a:fld>
            <a:endParaRPr lang="en-US" sz="1800">
              <a:solidFill>
                <a:srgbClr val="FFFFFF"/>
              </a:solidFill>
            </a:endParaRPr>
          </a:p>
        </p:txBody>
      </p:sp>
      <p:sp>
        <p:nvSpPr>
          <p:cNvPr id="17" name="Footer Placeholder 16"/>
          <p:cNvSpPr>
            <a:spLocks noGrp="1"/>
          </p:cNvSpPr>
          <p:nvPr>
            <p:ph type="ftr" sz="quarter" idx="17"/>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332754906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srgbClr val="292929">
                  <a:tint val="75000"/>
                </a:srgbClr>
              </a:solidFill>
            </a:endParaRPr>
          </a:p>
        </p:txBody>
      </p:sp>
      <p:sp>
        <p:nvSpPr>
          <p:cNvPr id="4" name="Footer Placeholder 3"/>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5" name="Slide Number Placeholder 4"/>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3454076120"/>
      </p:ext>
    </p:extLst>
  </p:cSld>
  <p:clrMapOvr>
    <a:masterClrMapping/>
  </p:clrMapOvr>
  <p:transition>
    <p:fade/>
  </p:transition>
  <p:timing>
    <p:tnLst>
      <p:par>
        <p:cTn id="1" dur="indefinite" restart="never" nodeType="tmRoot"/>
      </p:par>
    </p:tnLst>
  </p:timing>
</p:sldLayout>
</file>

<file path=ppt/slideLayouts/slideLayout330.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1"/>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5" y="249237"/>
            <a:ext cx="11031626" cy="609398"/>
          </a:xfrm>
        </p:spPr>
        <p:txBody>
          <a:bodyPr lIns="0"/>
          <a:lstStyle>
            <a:lvl1pPr algn="l">
              <a:defRPr/>
            </a:lvl1pPr>
          </a:lstStyle>
          <a:p>
            <a:r>
              <a:rPr lang="en-US" dirty="0" smtClean="0"/>
              <a:t>Click to edit Master title style</a:t>
            </a:r>
            <a:endParaRPr lang="en-US" dirty="0"/>
          </a:p>
        </p:txBody>
      </p:sp>
      <p:sp>
        <p:nvSpPr>
          <p:cNvPr id="8" name="Date Placeholder 7"/>
          <p:cNvSpPr>
            <a:spLocks noGrp="1"/>
          </p:cNvSpPr>
          <p:nvPr>
            <p:ph type="dt" sz="half" idx="15"/>
          </p:nvPr>
        </p:nvSpPr>
        <p:spPr>
          <a:xfrm>
            <a:off x="1206791" y="6324600"/>
            <a:ext cx="1221110" cy="152400"/>
          </a:xfrm>
          <a:prstGeom prst="rect">
            <a:avLst/>
          </a:prstGeom>
        </p:spPr>
        <p:txBody>
          <a:bodyPr/>
          <a:lstStyle/>
          <a:p>
            <a:pPr defTabSz="914363"/>
            <a:fld id="{73BDEDDC-FAFB-4A5B-B848-FC91320861C3}" type="datetime1">
              <a:rPr lang="en-US" sz="1800" smtClean="0">
                <a:solidFill>
                  <a:srgbClr val="FFFFFF"/>
                </a:solidFill>
              </a:rPr>
              <a:pPr defTabSz="914363"/>
              <a:t>4/10/2013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5" y="6461650"/>
            <a:ext cx="1813766" cy="128574"/>
          </a:xfrm>
          <a:prstGeom prst="rect">
            <a:avLst/>
          </a:prstGeom>
        </p:spPr>
        <p:txBody>
          <a:bodyPr/>
          <a:lstStyle/>
          <a:p>
            <a:pPr defTabSz="914363"/>
            <a:r>
              <a:rPr lang="en-US" sz="1800" dirty="0" smtClean="0">
                <a:solidFill>
                  <a:srgbClr val="FFFFFF"/>
                </a:solidFill>
              </a:rPr>
              <a:t>MICROSOFT CONFIDENTIAL</a:t>
            </a:r>
            <a:endParaRPr lang="en-US" sz="1800" dirty="0">
              <a:solidFill>
                <a:srgbClr val="FFFFFF"/>
              </a:solidFill>
            </a:endParaRPr>
          </a:p>
        </p:txBody>
      </p:sp>
      <p:sp>
        <p:nvSpPr>
          <p:cNvPr id="13" name="Text Placeholder 3"/>
          <p:cNvSpPr>
            <a:spLocks noGrp="1"/>
          </p:cNvSpPr>
          <p:nvPr>
            <p:ph type="body" sz="half" idx="2"/>
          </p:nvPr>
        </p:nvSpPr>
        <p:spPr>
          <a:xfrm>
            <a:off x="609442"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5" name="Content Placeholder 14"/>
          <p:cNvSpPr>
            <a:spLocks noGrp="1"/>
          </p:cNvSpPr>
          <p:nvPr>
            <p:ph sz="quarter" idx="18"/>
          </p:nvPr>
        </p:nvSpPr>
        <p:spPr>
          <a:xfrm>
            <a:off x="614135" y="1804988"/>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66829762"/>
      </p:ext>
    </p:extLst>
  </p:cSld>
  <p:clrMapOvr>
    <a:masterClrMapping/>
  </p:clrMapOvr>
  <p:timing>
    <p:tnLst>
      <p:par>
        <p:cTn id="1" dur="indefinite" restart="never" nodeType="tmRoot"/>
      </p:par>
    </p:tnLst>
  </p:timing>
</p:sldLayout>
</file>

<file path=ppt/slideLayouts/slideLayout331.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1"/>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5" y="249237"/>
            <a:ext cx="11031626" cy="609398"/>
          </a:xfrm>
        </p:spPr>
        <p:txBody>
          <a:bodyPr lIns="0"/>
          <a:lstStyle>
            <a:lvl1pPr algn="l">
              <a:defRPr/>
            </a:lvl1pPr>
          </a:lstStyle>
          <a:p>
            <a:r>
              <a:rPr lang="en-US" dirty="0" smtClean="0"/>
              <a:t>Click to edit Master title style</a:t>
            </a:r>
            <a:endParaRPr lang="en-US" dirty="0"/>
          </a:p>
        </p:txBody>
      </p:sp>
      <p:sp>
        <p:nvSpPr>
          <p:cNvPr id="8" name="Date Placeholder 7"/>
          <p:cNvSpPr>
            <a:spLocks noGrp="1"/>
          </p:cNvSpPr>
          <p:nvPr>
            <p:ph type="dt" sz="half" idx="15"/>
          </p:nvPr>
        </p:nvSpPr>
        <p:spPr>
          <a:xfrm>
            <a:off x="1206791" y="6324600"/>
            <a:ext cx="1221110" cy="152400"/>
          </a:xfrm>
          <a:prstGeom prst="rect">
            <a:avLst/>
          </a:prstGeom>
        </p:spPr>
        <p:txBody>
          <a:bodyPr/>
          <a:lstStyle/>
          <a:p>
            <a:pPr defTabSz="914363"/>
            <a:fld id="{73BDEDDC-FAFB-4A5B-B848-FC91320861C3}" type="datetime1">
              <a:rPr lang="en-US" sz="1800" smtClean="0">
                <a:solidFill>
                  <a:srgbClr val="FFFFFF"/>
                </a:solidFill>
              </a:rPr>
              <a:pPr defTabSz="914363"/>
              <a:t>4/10/2013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5" y="6461650"/>
            <a:ext cx="1813766" cy="128574"/>
          </a:xfrm>
          <a:prstGeom prst="rect">
            <a:avLst/>
          </a:prstGeom>
        </p:spPr>
        <p:txBody>
          <a:bodyPr/>
          <a:lstStyle/>
          <a:p>
            <a:pPr defTabSz="914363"/>
            <a:r>
              <a:rPr lang="en-US" sz="1800" dirty="0" smtClean="0">
                <a:solidFill>
                  <a:srgbClr val="FFFFFF"/>
                </a:solidFill>
              </a:rPr>
              <a:t>MICROSOFT CONFIDENTIAL</a:t>
            </a:r>
            <a:endParaRPr lang="en-US" sz="1800" dirty="0">
              <a:solidFill>
                <a:srgbClr val="FFFFFF"/>
              </a:solidFill>
            </a:endParaRPr>
          </a:p>
        </p:txBody>
      </p:sp>
      <p:sp>
        <p:nvSpPr>
          <p:cNvPr id="13" name="Text Placeholder 3"/>
          <p:cNvSpPr>
            <a:spLocks noGrp="1"/>
          </p:cNvSpPr>
          <p:nvPr>
            <p:ph type="body" sz="half" idx="2"/>
          </p:nvPr>
        </p:nvSpPr>
        <p:spPr>
          <a:xfrm>
            <a:off x="609442"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5" name="Content Placeholder 14"/>
          <p:cNvSpPr>
            <a:spLocks noGrp="1"/>
          </p:cNvSpPr>
          <p:nvPr>
            <p:ph sz="quarter" idx="18"/>
          </p:nvPr>
        </p:nvSpPr>
        <p:spPr>
          <a:xfrm>
            <a:off x="614135" y="1804988"/>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94775676"/>
      </p:ext>
    </p:extLst>
  </p:cSld>
  <p:clrMapOvr>
    <a:masterClrMapping/>
  </p:clrMapOvr>
  <p:timing>
    <p:tnLst>
      <p:par>
        <p:cTn id="1" dur="indefinite" restart="never" nodeType="tmRoot"/>
      </p:par>
    </p:tnLst>
  </p:timing>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1"/>
        </a:solidFill>
        <a:effectLst/>
      </p:bgPr>
    </p:bg>
    <p:spTree>
      <p:nvGrpSpPr>
        <p:cNvPr id="1" name=""/>
        <p:cNvGrpSpPr/>
        <p:nvPr/>
      </p:nvGrpSpPr>
      <p:grpSpPr>
        <a:xfrm>
          <a:off x="0" y="0"/>
          <a:ext cx="0" cy="0"/>
          <a:chOff x="0" y="0"/>
          <a:chExt cx="0" cy="0"/>
        </a:xfrm>
      </p:grpSpPr>
      <p:sp>
        <p:nvSpPr>
          <p:cNvPr id="33" name="Rectangle 32"/>
          <p:cNvSpPr/>
          <p:nvPr/>
        </p:nvSpPr>
        <p:spPr bwMode="auto">
          <a:xfrm>
            <a:off x="9847987" y="-160540"/>
            <a:ext cx="1828800" cy="1828800"/>
          </a:xfrm>
          <a:prstGeom prst="rect">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p:nvSpPr>
        <p:spPr bwMode="auto">
          <a:xfrm>
            <a:off x="9262519" y="1298579"/>
            <a:ext cx="1170916" cy="1170916"/>
          </a:xfrm>
          <a:prstGeom prst="rect">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9262521" y="-160539"/>
            <a:ext cx="875009" cy="875011"/>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8219107" y="1423060"/>
            <a:ext cx="665432" cy="665432"/>
          </a:xfrm>
          <a:prstGeom prst="rect">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7" name="Rectangle 36"/>
          <p:cNvSpPr/>
          <p:nvPr/>
        </p:nvSpPr>
        <p:spPr bwMode="auto">
          <a:xfrm>
            <a:off x="9262519" y="5753559"/>
            <a:ext cx="1170916" cy="1170916"/>
          </a:xfrm>
          <a:prstGeom prst="rect">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p:cNvSpPr/>
          <p:nvPr/>
        </p:nvSpPr>
        <p:spPr bwMode="auto">
          <a:xfrm>
            <a:off x="10527825" y="5081417"/>
            <a:ext cx="773912" cy="773912"/>
          </a:xfrm>
          <a:prstGeom prst="rect">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p:nvSpPr>
        <p:spPr bwMode="auto">
          <a:xfrm>
            <a:off x="11216481" y="5610291"/>
            <a:ext cx="316712" cy="316712"/>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bwMode="auto">
          <a:xfrm>
            <a:off x="10622882" y="6339018"/>
            <a:ext cx="2361286" cy="2361287"/>
          </a:xfrm>
          <a:prstGeom prst="rect">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p:nvSpPr>
        <p:spPr bwMode="auto">
          <a:xfrm>
            <a:off x="681947" y="442114"/>
            <a:ext cx="1255574" cy="1255575"/>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bwMode="auto">
          <a:xfrm>
            <a:off x="1866447" y="-160540"/>
            <a:ext cx="513190" cy="513191"/>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p:nvSpPr>
        <p:spPr bwMode="auto">
          <a:xfrm>
            <a:off x="11749874" y="1234417"/>
            <a:ext cx="244474" cy="244475"/>
          </a:xfrm>
          <a:prstGeom prst="rect">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4" name="Rectangle 43"/>
          <p:cNvSpPr/>
          <p:nvPr/>
        </p:nvSpPr>
        <p:spPr bwMode="auto">
          <a:xfrm>
            <a:off x="5824555" y="1918421"/>
            <a:ext cx="875009" cy="875011"/>
          </a:xfrm>
          <a:prstGeom prst="rect">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p:cNvSpPr/>
          <p:nvPr/>
        </p:nvSpPr>
        <p:spPr bwMode="auto">
          <a:xfrm>
            <a:off x="4973457" y="5410283"/>
            <a:ext cx="603404" cy="603404"/>
          </a:xfrm>
          <a:prstGeom prst="rect">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 name="Rectangle 45"/>
          <p:cNvSpPr/>
          <p:nvPr/>
        </p:nvSpPr>
        <p:spPr bwMode="auto">
          <a:xfrm>
            <a:off x="5629432" y="4681875"/>
            <a:ext cx="1030108" cy="1030108"/>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978694" y="2183414"/>
            <a:ext cx="10237787" cy="923329"/>
          </a:xfrm>
        </p:spPr>
        <p:txBody>
          <a:bodyPr anchor="b" anchorCtr="0"/>
          <a:lstStyle>
            <a:lvl1pPr>
              <a:defRPr sz="6665" spc="-151" baseline="0">
                <a:solidFill>
                  <a:schemeClr val="bg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20000"/>
                    <a:lumOff val="80000"/>
                    <a:alpha val="99000"/>
                  </a:schemeClr>
                </a:soli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12877721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p:cSld name="Section Title">
    <p:bg>
      <p:bgPr>
        <a:solidFill>
          <a:schemeClr val="accent2"/>
        </a:solidFill>
        <a:effectLst/>
      </p:bgPr>
    </p:bg>
    <p:spTree>
      <p:nvGrpSpPr>
        <p:cNvPr id="1" name=""/>
        <p:cNvGrpSpPr/>
        <p:nvPr/>
      </p:nvGrpSpPr>
      <p:grpSpPr>
        <a:xfrm>
          <a:off x="0" y="0"/>
          <a:ext cx="0" cy="0"/>
          <a:chOff x="0" y="0"/>
          <a:chExt cx="0" cy="0"/>
        </a:xfrm>
      </p:grpSpPr>
      <p:sp>
        <p:nvSpPr>
          <p:cNvPr id="17" name="Oval 16"/>
          <p:cNvSpPr/>
          <p:nvPr/>
        </p:nvSpPr>
        <p:spPr bwMode="auto">
          <a:xfrm>
            <a:off x="10202426" y="-383423"/>
            <a:ext cx="1828800" cy="1828800"/>
          </a:xfrm>
          <a:prstGeom prst="ellipse">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p:cNvSpPr/>
          <p:nvPr/>
        </p:nvSpPr>
        <p:spPr bwMode="auto">
          <a:xfrm>
            <a:off x="9616963" y="1075695"/>
            <a:ext cx="1170916" cy="1170916"/>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p:cNvSpPr/>
          <p:nvPr/>
        </p:nvSpPr>
        <p:spPr bwMode="auto">
          <a:xfrm>
            <a:off x="9616963" y="-383423"/>
            <a:ext cx="875009" cy="875011"/>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p:cNvSpPr/>
          <p:nvPr/>
        </p:nvSpPr>
        <p:spPr bwMode="auto">
          <a:xfrm>
            <a:off x="8573549" y="1200179"/>
            <a:ext cx="665432" cy="665432"/>
          </a:xfrm>
          <a:prstGeom prst="ellipse">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p:cNvSpPr/>
          <p:nvPr/>
        </p:nvSpPr>
        <p:spPr bwMode="auto">
          <a:xfrm>
            <a:off x="9490215" y="5499903"/>
            <a:ext cx="1170916" cy="1170916"/>
          </a:xfrm>
          <a:prstGeom prst="ellipse">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p:cNvSpPr/>
          <p:nvPr/>
        </p:nvSpPr>
        <p:spPr bwMode="auto">
          <a:xfrm>
            <a:off x="10755526" y="4827763"/>
            <a:ext cx="773912" cy="773912"/>
          </a:xfrm>
          <a:prstGeom prst="ellipse">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p:cNvSpPr/>
          <p:nvPr/>
        </p:nvSpPr>
        <p:spPr bwMode="auto">
          <a:xfrm>
            <a:off x="11444176" y="5356636"/>
            <a:ext cx="316712" cy="316712"/>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Oval 23"/>
          <p:cNvSpPr/>
          <p:nvPr/>
        </p:nvSpPr>
        <p:spPr bwMode="auto">
          <a:xfrm>
            <a:off x="10850578" y="6085363"/>
            <a:ext cx="2361286" cy="2361287"/>
          </a:xfrm>
          <a:prstGeom prst="ellipse">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1503469" y="1115606"/>
            <a:ext cx="1255574" cy="1255575"/>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Oval 25"/>
          <p:cNvSpPr/>
          <p:nvPr/>
        </p:nvSpPr>
        <p:spPr bwMode="auto">
          <a:xfrm>
            <a:off x="2687971" y="512957"/>
            <a:ext cx="513190" cy="513191"/>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Oval 26"/>
          <p:cNvSpPr/>
          <p:nvPr/>
        </p:nvSpPr>
        <p:spPr bwMode="auto">
          <a:xfrm>
            <a:off x="12104318" y="1011537"/>
            <a:ext cx="244474" cy="244475"/>
          </a:xfrm>
          <a:prstGeom prst="ellipse">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Oval 27"/>
          <p:cNvSpPr/>
          <p:nvPr/>
        </p:nvSpPr>
        <p:spPr bwMode="auto">
          <a:xfrm>
            <a:off x="11156212" y="1879033"/>
            <a:ext cx="875009" cy="875011"/>
          </a:xfrm>
          <a:prstGeom prst="ellipse">
            <a:avLst/>
          </a:prstGeom>
          <a:noFill/>
          <a:ln w="9525"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Oval 28"/>
          <p:cNvSpPr/>
          <p:nvPr/>
        </p:nvSpPr>
        <p:spPr bwMode="auto">
          <a:xfrm>
            <a:off x="4973457" y="5410283"/>
            <a:ext cx="603404" cy="603404"/>
          </a:xfrm>
          <a:prstGeom prst="ellipse">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Oval 29"/>
          <p:cNvSpPr/>
          <p:nvPr/>
        </p:nvSpPr>
        <p:spPr bwMode="auto">
          <a:xfrm>
            <a:off x="5629432" y="4681875"/>
            <a:ext cx="1030108" cy="1030108"/>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519113" y="2967341"/>
            <a:ext cx="11149013" cy="923329"/>
          </a:xfrm>
        </p:spPr>
        <p:txBody>
          <a:bodyPr anchor="ctr" anchorCtr="0"/>
          <a:lstStyle>
            <a:lvl1pPr>
              <a:defRPr sz="66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4086521581"/>
      </p:ext>
    </p:extLst>
  </p:cSld>
  <p:clrMapOvr>
    <a:masterClrMapping/>
  </p:clrMapOvr>
  <p:transition>
    <p:fade/>
  </p:transition>
  <p:timing>
    <p:tnLst>
      <p:par>
        <p:cTn id="1" dur="indefinite" restart="never" nodeType="tmRoot"/>
      </p:par>
    </p:tnLst>
  </p:timing>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p:cSld name="Tag_Lin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6"/>
            <a:ext cx="11149013" cy="757131"/>
          </a:xfrm>
        </p:spPr>
        <p:txBody>
          <a:bodyPr anchor="ctr" anchorCtr="0"/>
          <a:lstStyle>
            <a:lvl1pPr>
              <a:defRPr sz="54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76660743"/>
      </p:ext>
    </p:extLst>
  </p:cSld>
  <p:clrMapOvr>
    <a:masterClrMapping/>
  </p:clrMapOvr>
  <p:transition>
    <p:fade/>
  </p:transition>
  <p:timing>
    <p:tnLst>
      <p:par>
        <p:cTn id="1" dur="indefinite" restart="never" nodeType="tmRoot"/>
      </p:par>
    </p:tnLst>
  </p:timing>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21" name="Teardrop 20"/>
          <p:cNvSpPr/>
          <p:nvPr/>
        </p:nvSpPr>
        <p:spPr bwMode="auto">
          <a:xfrm>
            <a:off x="9847987" y="-160540"/>
            <a:ext cx="1828800" cy="1828800"/>
          </a:xfrm>
          <a:prstGeom prst="teardrop">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Teardrop 21"/>
          <p:cNvSpPr/>
          <p:nvPr/>
        </p:nvSpPr>
        <p:spPr bwMode="auto">
          <a:xfrm>
            <a:off x="9262519" y="1298579"/>
            <a:ext cx="1170916" cy="1170916"/>
          </a:xfrm>
          <a:prstGeom prst="teardrop">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Teardrop 22"/>
          <p:cNvSpPr/>
          <p:nvPr/>
        </p:nvSpPr>
        <p:spPr bwMode="auto">
          <a:xfrm>
            <a:off x="9262521" y="-160539"/>
            <a:ext cx="875009" cy="875011"/>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Teardrop 23"/>
          <p:cNvSpPr/>
          <p:nvPr/>
        </p:nvSpPr>
        <p:spPr bwMode="auto">
          <a:xfrm>
            <a:off x="8219107" y="1423060"/>
            <a:ext cx="665432" cy="665432"/>
          </a:xfrm>
          <a:prstGeom prst="teardrop">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Teardrop 24"/>
          <p:cNvSpPr/>
          <p:nvPr/>
        </p:nvSpPr>
        <p:spPr bwMode="auto">
          <a:xfrm>
            <a:off x="9262519" y="5753559"/>
            <a:ext cx="1170916" cy="1170916"/>
          </a:xfrm>
          <a:prstGeom prst="teardrop">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Teardrop 25"/>
          <p:cNvSpPr/>
          <p:nvPr/>
        </p:nvSpPr>
        <p:spPr bwMode="auto">
          <a:xfrm>
            <a:off x="10527825" y="5081417"/>
            <a:ext cx="773912" cy="773912"/>
          </a:xfrm>
          <a:prstGeom prst="teardrop">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Teardrop 26"/>
          <p:cNvSpPr/>
          <p:nvPr/>
        </p:nvSpPr>
        <p:spPr bwMode="auto">
          <a:xfrm>
            <a:off x="11216481" y="5610291"/>
            <a:ext cx="316712" cy="316712"/>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Teardrop 27"/>
          <p:cNvSpPr/>
          <p:nvPr/>
        </p:nvSpPr>
        <p:spPr bwMode="auto">
          <a:xfrm>
            <a:off x="10622882" y="6339018"/>
            <a:ext cx="2361286" cy="2361287"/>
          </a:xfrm>
          <a:prstGeom prst="teardrop">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Teardrop 28"/>
          <p:cNvSpPr/>
          <p:nvPr/>
        </p:nvSpPr>
        <p:spPr bwMode="auto">
          <a:xfrm>
            <a:off x="681947" y="442114"/>
            <a:ext cx="1255574" cy="1255575"/>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Teardrop 29"/>
          <p:cNvSpPr/>
          <p:nvPr/>
        </p:nvSpPr>
        <p:spPr bwMode="auto">
          <a:xfrm>
            <a:off x="1866447" y="-160540"/>
            <a:ext cx="513190" cy="513191"/>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Teardrop 30"/>
          <p:cNvSpPr/>
          <p:nvPr/>
        </p:nvSpPr>
        <p:spPr bwMode="auto">
          <a:xfrm>
            <a:off x="11749874" y="1234417"/>
            <a:ext cx="244474" cy="244475"/>
          </a:xfrm>
          <a:prstGeom prst="teardrop">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2" name="Teardrop 31"/>
          <p:cNvSpPr/>
          <p:nvPr/>
        </p:nvSpPr>
        <p:spPr bwMode="auto">
          <a:xfrm>
            <a:off x="5824555" y="1918421"/>
            <a:ext cx="875009" cy="875011"/>
          </a:xfrm>
          <a:prstGeom prst="teardrop">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3" name="Teardrop 32"/>
          <p:cNvSpPr/>
          <p:nvPr/>
        </p:nvSpPr>
        <p:spPr bwMode="auto">
          <a:xfrm>
            <a:off x="4973457" y="5410283"/>
            <a:ext cx="603404" cy="603404"/>
          </a:xfrm>
          <a:prstGeom prst="teardrop">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Teardrop 33"/>
          <p:cNvSpPr/>
          <p:nvPr/>
        </p:nvSpPr>
        <p:spPr bwMode="auto">
          <a:xfrm>
            <a:off x="5629432" y="4681875"/>
            <a:ext cx="1030108" cy="1030108"/>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2805114" y="4343405"/>
            <a:ext cx="8405810" cy="461665"/>
          </a:xfrm>
        </p:spPr>
        <p:txBody>
          <a:bodyPr>
            <a:noAutofit/>
          </a:bodyPr>
          <a:lstStyle>
            <a:lvl1pPr marL="0" indent="0" algn="l">
              <a:lnSpc>
                <a:spcPct val="90000"/>
              </a:lnSpc>
              <a:spcBef>
                <a:spcPts val="0"/>
              </a:spcBef>
              <a:buNone/>
              <a:defRPr lang="en-US" sz="3599" kern="1200" spc="-71" baseline="0" dirty="0">
                <a:solidFill>
                  <a:schemeClr val="bg1">
                    <a:alpha val="99000"/>
                  </a:schemeClr>
                </a:solidFill>
                <a:latin typeface="+mj-lt"/>
                <a:ea typeface="+mn-ea"/>
                <a:cs typeface="+mn-cs"/>
              </a:defRPr>
            </a:lvl1pPr>
            <a:lvl2pPr marL="457128" indent="0" algn="ctr">
              <a:buNone/>
              <a:defRPr>
                <a:solidFill>
                  <a:schemeClr val="tx1">
                    <a:tint val="75000"/>
                  </a:schemeClr>
                </a:solidFill>
              </a:defRPr>
            </a:lvl2pPr>
            <a:lvl3pPr marL="914257" indent="0" algn="ctr">
              <a:buNone/>
              <a:defRPr>
                <a:solidFill>
                  <a:schemeClr val="tx1">
                    <a:tint val="75000"/>
                  </a:schemeClr>
                </a:solidFill>
              </a:defRPr>
            </a:lvl3pPr>
            <a:lvl4pPr marL="1371385" indent="0" algn="ctr">
              <a:buNone/>
              <a:defRPr>
                <a:solidFill>
                  <a:schemeClr val="tx1">
                    <a:tint val="75000"/>
                  </a:schemeClr>
                </a:solidFill>
              </a:defRPr>
            </a:lvl4pPr>
            <a:lvl5pPr marL="1828513" indent="0" algn="ctr">
              <a:buNone/>
              <a:defRPr>
                <a:solidFill>
                  <a:schemeClr val="tx1">
                    <a:tint val="75000"/>
                  </a:schemeClr>
                </a:solidFill>
              </a:defRPr>
            </a:lvl5pPr>
            <a:lvl6pPr marL="2285642" indent="0" algn="ctr">
              <a:buNone/>
              <a:defRPr>
                <a:solidFill>
                  <a:schemeClr val="tx1">
                    <a:tint val="75000"/>
                  </a:schemeClr>
                </a:solidFill>
              </a:defRPr>
            </a:lvl6pPr>
            <a:lvl7pPr marL="2742770" indent="0" algn="ctr">
              <a:buNone/>
              <a:defRPr>
                <a:solidFill>
                  <a:schemeClr val="tx1">
                    <a:tint val="75000"/>
                  </a:schemeClr>
                </a:solidFill>
              </a:defRPr>
            </a:lvl7pPr>
            <a:lvl8pPr marL="3199898" indent="0" algn="ctr">
              <a:buNone/>
              <a:defRPr>
                <a:solidFill>
                  <a:schemeClr val="tx1">
                    <a:tint val="75000"/>
                  </a:schemeClr>
                </a:solidFill>
              </a:defRPr>
            </a:lvl8pPr>
            <a:lvl9pPr marL="3657027" indent="0" algn="ctr">
              <a:buNone/>
              <a:defRPr>
                <a:solidFill>
                  <a:schemeClr val="tx1">
                    <a:tint val="75000"/>
                  </a:schemeClr>
                </a:solidFill>
              </a:defRPr>
            </a:lvl9pPr>
          </a:lstStyle>
          <a:p>
            <a:pPr marL="0" marR="0" lvl="0" indent="0" algn="l" defTabSz="914257"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20000"/>
                    <a:lumOff val="80000"/>
                    <a:alpha val="99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2805122" y="1900239"/>
            <a:ext cx="8405812" cy="914096"/>
          </a:xfrm>
        </p:spPr>
        <p:txBody>
          <a:bodyPr wrap="square" anchor="b">
            <a:noAutofit/>
          </a:bodyPr>
          <a:lstStyle>
            <a:lvl1pPr marL="0" indent="0">
              <a:buNone/>
              <a:defRPr sz="6665" spc="-151">
                <a:solidFill>
                  <a:schemeClr val="bg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5225857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4"/>
            <a:ext cx="11149013" cy="5181601"/>
          </a:xfrm>
          <a:prstGeom prst="rect">
            <a:avLst/>
          </a:prstGeom>
        </p:spPr>
        <p:txBody>
          <a:bodyPr/>
          <a:lstStyle>
            <a:lvl1pPr marL="0" indent="0">
              <a:spcBef>
                <a:spcPts val="2399"/>
              </a:spcBef>
              <a:buNone/>
              <a:defRPr sz="3999">
                <a:solidFill>
                  <a:schemeClr val="tx1">
                    <a:alpha val="99000"/>
                  </a:schemeClr>
                </a:solidFill>
                <a:latin typeface="+mn-lt"/>
              </a:defRPr>
            </a:lvl1pPr>
            <a:lvl2pPr marL="0" indent="0">
              <a:buNone/>
              <a:defRPr sz="2000">
                <a:solidFill>
                  <a:schemeClr val="tx1">
                    <a:alpha val="99000"/>
                  </a:schemeClr>
                </a:solidFill>
                <a:latin typeface="+mn-lt"/>
              </a:defRPr>
            </a:lvl2pPr>
            <a:lvl3pPr marL="231747" indent="0">
              <a:buNone/>
              <a:defRPr sz="2000">
                <a:solidFill>
                  <a:schemeClr val="tx1">
                    <a:alpha val="99000"/>
                  </a:schemeClr>
                </a:solidFill>
                <a:latin typeface="+mn-lt"/>
              </a:defRPr>
            </a:lvl3pPr>
            <a:lvl4pPr marL="457147" indent="0">
              <a:buNone/>
              <a:defRPr sz="2000">
                <a:solidFill>
                  <a:schemeClr val="tx1">
                    <a:alpha val="99000"/>
                  </a:schemeClr>
                </a:solidFill>
                <a:latin typeface="+mn-lt"/>
              </a:defRPr>
            </a:lvl4pPr>
            <a:lvl5pPr marL="693657" indent="0">
              <a:buNone/>
              <a:defRPr sz="2000">
                <a:solidFill>
                  <a:schemeClr val="tx1">
                    <a:alpha val="99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837451138"/>
      </p:ext>
    </p:extLst>
  </p:cSld>
  <p:clrMapOvr>
    <a:masterClrMapping/>
  </p:clrMapOvr>
  <p:transition>
    <p:fade/>
  </p:transition>
  <p:timing>
    <p:tnLst>
      <p:par>
        <p:cTn id="1" dur="indefinite" restart="never" nodeType="tmRoot"/>
      </p:par>
    </p:tnLst>
  </p:timing>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3"/>
            <a:ext cx="11149013" cy="1975927"/>
          </a:xfrm>
          <a:prstGeom prst="rect">
            <a:avLst/>
          </a:prstGeom>
        </p:spPr>
        <p:txBody>
          <a:bodyPr/>
          <a:lstStyle>
            <a:lvl1pPr marL="0" indent="0">
              <a:spcBef>
                <a:spcPts val="2399"/>
              </a:spcBef>
              <a:buNone/>
              <a:defRPr sz="3999">
                <a:gradFill>
                  <a:gsLst>
                    <a:gs pos="100000">
                      <a:schemeClr val="tx1"/>
                    </a:gs>
                    <a:gs pos="0">
                      <a:schemeClr val="tx1"/>
                    </a:gs>
                  </a:gsLst>
                  <a:lin ang="5400000" scaled="0"/>
                </a:gradFill>
                <a:latin typeface="+mn-lt"/>
              </a:defRPr>
            </a:lvl1pPr>
            <a:lvl2pPr marL="0" indent="0">
              <a:buNone/>
              <a:defRPr sz="2000">
                <a:gradFill>
                  <a:gsLst>
                    <a:gs pos="100000">
                      <a:schemeClr val="tx1"/>
                    </a:gs>
                    <a:gs pos="0">
                      <a:schemeClr val="tx1"/>
                    </a:gs>
                  </a:gsLst>
                  <a:lin ang="5400000" scaled="0"/>
                </a:gradFill>
                <a:latin typeface="+mn-lt"/>
              </a:defRPr>
            </a:lvl2pPr>
            <a:lvl3pPr marL="231747" indent="0">
              <a:buNone/>
              <a:defRPr sz="2000">
                <a:gradFill>
                  <a:gsLst>
                    <a:gs pos="100000">
                      <a:schemeClr val="tx1"/>
                    </a:gs>
                    <a:gs pos="0">
                      <a:schemeClr val="tx1"/>
                    </a:gs>
                  </a:gsLst>
                  <a:lin ang="5400000" scaled="0"/>
                </a:gradFill>
                <a:latin typeface="+mn-lt"/>
              </a:defRPr>
            </a:lvl3pPr>
            <a:lvl4pPr marL="457147" indent="0">
              <a:buNone/>
              <a:defRPr sz="2000">
                <a:gradFill>
                  <a:gsLst>
                    <a:gs pos="100000">
                      <a:schemeClr val="tx1"/>
                    </a:gs>
                    <a:gs pos="0">
                      <a:schemeClr val="tx1"/>
                    </a:gs>
                  </a:gsLst>
                  <a:lin ang="5400000" scaled="0"/>
                </a:gradFill>
                <a:latin typeface="+mn-lt"/>
              </a:defRPr>
            </a:lvl4pPr>
            <a:lvl5pPr marL="693657" indent="0">
              <a:buNone/>
              <a:defRPr sz="2000">
                <a:gradFill>
                  <a:gsLst>
                    <a:gs pos="100000">
                      <a:schemeClr val="tx1"/>
                    </a:gs>
                    <a:gs pos="0">
                      <a:schemeClr val="tx1"/>
                    </a:gs>
                  </a:gsLst>
                  <a:lin ang="5400000" scaled="0"/>
                </a:gra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92157491"/>
      </p:ext>
    </p:extLst>
  </p:cSld>
  <p:clrMapOvr>
    <a:masterClrMapping/>
  </p:clrMapOvr>
  <p:transition>
    <p:fade/>
  </p:transition>
  <p:timing>
    <p:tnLst>
      <p:par>
        <p:cTn id="1" dur="indefinite" restart="never" nodeType="tmRoot"/>
      </p:par>
    </p:tnLst>
  </p:timing>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gradFill>
                  <a:gsLst>
                    <a:gs pos="1000">
                      <a:schemeClr val="tx1"/>
                    </a:gs>
                    <a:gs pos="98000">
                      <a:schemeClr val="tx1"/>
                    </a:gs>
                  </a:gsLst>
                  <a:lin ang="5400000" scaled="0"/>
                </a:gradFill>
                <a:latin typeface="+mn-lt"/>
              </a:defRPr>
            </a:lvl1pPr>
            <a:lvl2pPr marL="0" indent="0">
              <a:buNone/>
              <a:defRPr sz="2000">
                <a:latin typeface="+mn-lt"/>
              </a:defRPr>
            </a:lvl2pPr>
            <a:lvl3pPr marL="233336" indent="0">
              <a:buNone/>
              <a:defRPr sz="2000">
                <a:latin typeface="+mn-lt"/>
              </a:defRPr>
            </a:lvl3pPr>
            <a:lvl4pPr marL="457147" indent="0">
              <a:buNone/>
              <a:defRPr sz="2000">
                <a:latin typeface="+mn-lt"/>
              </a:defRPr>
            </a:lvl4pPr>
            <a:lvl5pPr marL="693657" indent="0">
              <a:buNone/>
              <a:defRPr sz="20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gradFill>
                  <a:gsLst>
                    <a:gs pos="1000">
                      <a:schemeClr val="tx1"/>
                    </a:gs>
                    <a:gs pos="98000">
                      <a:schemeClr val="tx1"/>
                    </a:gs>
                  </a:gsLst>
                  <a:lin ang="5400000" scaled="0"/>
                </a:gradFill>
                <a:latin typeface="+mn-lt"/>
                <a:ea typeface="+mn-ea"/>
                <a:cs typeface="+mn-cs"/>
              </a:defRPr>
            </a:lvl1pPr>
            <a:lvl2pPr marL="3175"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tx1"/>
                    </a:gs>
                    <a:gs pos="100000">
                      <a:schemeClr val="tx1"/>
                    </a:gs>
                  </a:gsLst>
                  <a:lin ang="5400000" scaled="0"/>
                </a:gradFill>
                <a:latin typeface="+mn-lt"/>
                <a:ea typeface="+mn-ea"/>
                <a:cs typeface="+mn-cs"/>
              </a:defRPr>
            </a:lvl2pPr>
            <a:lvl3pPr marL="233336"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tx1"/>
                    </a:gs>
                    <a:gs pos="100000">
                      <a:schemeClr val="tx1"/>
                    </a:gs>
                  </a:gsLst>
                  <a:lin ang="5400000" scaled="0"/>
                </a:gradFill>
                <a:latin typeface="+mn-lt"/>
                <a:ea typeface="+mn-ea"/>
                <a:cs typeface="+mn-cs"/>
              </a:defRPr>
            </a:lvl3pPr>
            <a:lvl4pPr marL="460321"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tx1"/>
                    </a:gs>
                    <a:gs pos="100000">
                      <a:schemeClr val="tx1"/>
                    </a:gs>
                  </a:gsLst>
                  <a:lin ang="5400000" scaled="0"/>
                </a:gradFill>
                <a:latin typeface="+mn-lt"/>
                <a:ea typeface="+mn-ea"/>
                <a:cs typeface="+mn-cs"/>
              </a:defRPr>
            </a:lvl4pPr>
            <a:lvl5pPr marL="687308"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gradFill>
                  <a:gsLst>
                    <a:gs pos="1250">
                      <a:schemeClr val="tx1"/>
                    </a:gs>
                    <a:gs pos="100000">
                      <a:schemeClr val="tx1"/>
                    </a:gs>
                  </a:gsLst>
                  <a:lin ang="5400000" scaled="0"/>
                </a:gradFill>
                <a:latin typeface="+mn-lt"/>
                <a:ea typeface="+mn-ea"/>
                <a:cs typeface="+mn-cs"/>
              </a:defRPr>
            </a:lvl5pPr>
          </a:lstStyle>
          <a:p>
            <a:pPr marL="0" marR="0" lvl="0"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Tree>
    <p:extLst>
      <p:ext uri="{BB962C8B-B14F-4D97-AF65-F5344CB8AC3E}">
        <p14:creationId xmlns:p14="http://schemas.microsoft.com/office/powerpoint/2010/main" val="2234804627"/>
      </p:ext>
    </p:extLst>
  </p:cSld>
  <p:clrMapOvr>
    <a:masterClrMapping/>
  </p:clrMapOvr>
  <p:transition>
    <p:fade/>
  </p:transition>
</p:sldLayout>
</file>

<file path=ppt/slideLayouts/slideLayout3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434982853"/>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5936" y="1032832"/>
            <a:ext cx="11109899" cy="271085"/>
          </a:xfrm>
        </p:spPr>
        <p:txBody>
          <a:bodyPr anchor="t" anchorCtr="0">
            <a:noAutofit/>
          </a:bodyPr>
          <a:lstStyle>
            <a:lvl1pPr marL="0" indent="0">
              <a:lnSpc>
                <a:spcPct val="90000"/>
              </a:lnSpc>
              <a:spcBef>
                <a:spcPts val="0"/>
              </a:spcBef>
              <a:buNone/>
              <a:defRPr sz="1600" b="1" cap="all" baseline="0"/>
            </a:lvl1pPr>
            <a:lvl2pPr marL="457163" indent="0">
              <a:buNone/>
              <a:defRPr sz="2000" b="1"/>
            </a:lvl2pPr>
            <a:lvl3pPr marL="914325" indent="0">
              <a:buNone/>
              <a:defRPr sz="1900" b="1"/>
            </a:lvl3pPr>
            <a:lvl4pPr marL="1371488" indent="0">
              <a:buNone/>
              <a:defRPr sz="1600" b="1"/>
            </a:lvl4pPr>
            <a:lvl5pPr marL="1828651" indent="0">
              <a:buNone/>
              <a:defRPr sz="1600" b="1"/>
            </a:lvl5pPr>
            <a:lvl6pPr marL="2285813" indent="0">
              <a:buNone/>
              <a:defRPr sz="1600" b="1"/>
            </a:lvl6pPr>
            <a:lvl7pPr marL="2742976" indent="0">
              <a:buNone/>
              <a:defRPr sz="1600" b="1"/>
            </a:lvl7pPr>
            <a:lvl8pPr marL="3200139" indent="0">
              <a:buNone/>
              <a:defRPr sz="1600" b="1"/>
            </a:lvl8pPr>
            <a:lvl9pPr marL="365730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62087" y="2147096"/>
            <a:ext cx="5313197" cy="2142125"/>
          </a:xfrm>
        </p:spPr>
        <p:txBody>
          <a:bodyPr/>
          <a:lstStyle>
            <a:lvl1pPr marL="281759" indent="-281759">
              <a:lnSpc>
                <a:spcPct val="100000"/>
              </a:lnSpc>
              <a:spcAft>
                <a:spcPts val="1200"/>
              </a:spcAft>
              <a:defRPr sz="2000"/>
            </a:lvl1pPr>
            <a:lvl2pPr marL="562195" indent="-265885">
              <a:lnSpc>
                <a:spcPct val="100000"/>
              </a:lnSpc>
              <a:spcAft>
                <a:spcPts val="1200"/>
              </a:spcAft>
              <a:defRPr sz="1900"/>
            </a:lvl2pPr>
            <a:lvl3pPr marL="813528" indent="-243397">
              <a:lnSpc>
                <a:spcPct val="100000"/>
              </a:lnSpc>
              <a:spcAft>
                <a:spcPts val="1200"/>
              </a:spcAft>
              <a:defRPr sz="1600"/>
            </a:lvl3pPr>
            <a:lvl4pPr marL="1050311" indent="-228847">
              <a:lnSpc>
                <a:spcPct val="100000"/>
              </a:lnSpc>
              <a:spcAft>
                <a:spcPts val="1200"/>
              </a:spcAft>
              <a:defRPr sz="1600"/>
            </a:lvl4pPr>
            <a:lvl5pPr marL="1279156" indent="-206359">
              <a:lnSpc>
                <a:spcPct val="100000"/>
              </a:lnSpc>
              <a:spcAft>
                <a:spcPts val="1200"/>
              </a:spcAft>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6509986" y="2147096"/>
            <a:ext cx="5131398" cy="2179059"/>
          </a:xfrm>
        </p:spPr>
        <p:txBody>
          <a:bodyPr vert="horz" wrap="square" lIns="0" tIns="0" rIns="0" bIns="0" rtlCol="0">
            <a:spAutoFit/>
          </a:bodyPr>
          <a:lstStyle>
            <a:lvl1pPr>
              <a:spcAft>
                <a:spcPts val="1200"/>
              </a:spcAft>
              <a:defRPr lang="en-US" sz="2000" smtClean="0"/>
            </a:lvl1pPr>
            <a:lvl2pPr>
              <a:spcAft>
                <a:spcPts val="1200"/>
              </a:spcAft>
              <a:defRPr lang="en-US" sz="1900" smtClean="0"/>
            </a:lvl2pPr>
            <a:lvl3pPr>
              <a:spcAft>
                <a:spcPts val="1200"/>
              </a:spcAft>
              <a:defRPr lang="en-US" sz="1600" smtClean="0"/>
            </a:lvl3pPr>
            <a:lvl4pPr>
              <a:spcAft>
                <a:spcPts val="1200"/>
              </a:spcAft>
              <a:defRPr lang="en-US" smtClean="0"/>
            </a:lvl4pPr>
            <a:lvl5pPr>
              <a:spcAft>
                <a:spcPts val="1200"/>
              </a:spcAft>
              <a:defRPr lang="en-US" dirty="0"/>
            </a:lvl5pPr>
          </a:lstStyle>
          <a:p>
            <a:pPr marL="281759" lvl="0" indent="-281759">
              <a:lnSpc>
                <a:spcPct val="100000"/>
              </a:lnSpc>
              <a:spcAft>
                <a:spcPts val="1200"/>
              </a:spcAft>
            </a:pPr>
            <a:r>
              <a:rPr lang="en-US" smtClean="0"/>
              <a:t>Click to edit Master text styles</a:t>
            </a:r>
          </a:p>
          <a:p>
            <a:pPr marL="562195" lvl="1" indent="-265885">
              <a:lnSpc>
                <a:spcPct val="100000"/>
              </a:lnSpc>
              <a:spcAft>
                <a:spcPts val="1200"/>
              </a:spcAft>
            </a:pPr>
            <a:r>
              <a:rPr lang="en-US" smtClean="0"/>
              <a:t>Second level</a:t>
            </a:r>
          </a:p>
          <a:p>
            <a:pPr marL="813528" lvl="2" indent="-243397">
              <a:lnSpc>
                <a:spcPct val="100000"/>
              </a:lnSpc>
              <a:spcAft>
                <a:spcPts val="1200"/>
              </a:spcAft>
            </a:pPr>
            <a:r>
              <a:rPr lang="en-US" smtClean="0"/>
              <a:t>Third level</a:t>
            </a:r>
          </a:p>
          <a:p>
            <a:pPr marL="1050311" lvl="3" indent="-228847">
              <a:lnSpc>
                <a:spcPct val="100000"/>
              </a:lnSpc>
              <a:spcAft>
                <a:spcPts val="1200"/>
              </a:spcAft>
            </a:pPr>
            <a:r>
              <a:rPr lang="en-US" smtClean="0"/>
              <a:t>Fourth level</a:t>
            </a:r>
          </a:p>
          <a:p>
            <a:pPr marL="1279156" lvl="4" indent="-206359">
              <a:lnSpc>
                <a:spcPct val="100000"/>
              </a:lnSpc>
              <a:spcAft>
                <a:spcPts val="1200"/>
              </a:spcAft>
            </a:pPr>
            <a:r>
              <a:rPr lang="en-US" smtClean="0"/>
              <a:t>Fifth level</a:t>
            </a:r>
            <a:endParaRPr lang="en-US" dirty="0"/>
          </a:p>
        </p:txBody>
      </p:sp>
      <p:sp>
        <p:nvSpPr>
          <p:cNvPr id="12" name="Content Placeholder 11"/>
          <p:cNvSpPr>
            <a:spLocks noGrp="1"/>
          </p:cNvSpPr>
          <p:nvPr>
            <p:ph sz="quarter" idx="12"/>
          </p:nvPr>
        </p:nvSpPr>
        <p:spPr>
          <a:xfrm>
            <a:off x="561405" y="1756126"/>
            <a:ext cx="5335394"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470036" y="1756126"/>
            <a:ext cx="5182103"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25"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
        <p:nvSpPr>
          <p:cNvPr id="15"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2" name="Date Placeholder 1"/>
          <p:cNvSpPr>
            <a:spLocks noGrp="1"/>
          </p:cNvSpPr>
          <p:nvPr>
            <p:ph type="dt" sz="half" idx="14"/>
          </p:nvPr>
        </p:nvSpPr>
        <p:spPr/>
        <p:txBody>
          <a:bodyPr/>
          <a:lstStyle/>
          <a:p>
            <a:endParaRPr lang="en-US" dirty="0">
              <a:solidFill>
                <a:srgbClr val="292929">
                  <a:tint val="75000"/>
                </a:srgbClr>
              </a:solidFill>
            </a:endParaRPr>
          </a:p>
        </p:txBody>
      </p:sp>
      <p:sp>
        <p:nvSpPr>
          <p:cNvPr id="5" name="Footer Placeholder 4"/>
          <p:cNvSpPr>
            <a:spLocks noGrp="1"/>
          </p:cNvSpPr>
          <p:nvPr>
            <p:ph type="ftr" sz="quarter" idx="15"/>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6"/>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1589026499"/>
      </p:ext>
    </p:extLst>
  </p:cSld>
  <p:clrMapOvr>
    <a:masterClrMapping/>
  </p:clrMapOvr>
  <p:transition>
    <p:fade/>
  </p:transition>
  <p:timing>
    <p:tnLst>
      <p:par>
        <p:cTn id="1" dur="indefinite" restart="never" nodeType="tmRoot"/>
      </p:par>
    </p:tnLst>
  </p:timing>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6089007"/>
      </p:ext>
    </p:extLst>
  </p:cSld>
  <p:clrMapOvr>
    <a:masterClrMapping/>
  </p:clrMapOvr>
  <p:transition>
    <p:fade/>
  </p:transition>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p:cSld name="3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47562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7533397"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7533397"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3" name="Text Placeholder 8"/>
          <p:cNvSpPr>
            <a:spLocks noGrp="1"/>
          </p:cNvSpPr>
          <p:nvPr>
            <p:ph type="body" sz="quarter" idx="15"/>
          </p:nvPr>
        </p:nvSpPr>
        <p:spPr>
          <a:xfrm>
            <a:off x="19821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4" name="Text Placeholder 8"/>
          <p:cNvSpPr>
            <a:spLocks noGrp="1"/>
          </p:cNvSpPr>
          <p:nvPr>
            <p:ph type="body" sz="quarter" idx="16"/>
          </p:nvPr>
        </p:nvSpPr>
        <p:spPr>
          <a:xfrm>
            <a:off x="19821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1631430865"/>
      </p:ext>
    </p:extLst>
  </p:cSld>
  <p:clrMapOvr>
    <a:masterClrMapping/>
  </p:clrMapOvr>
  <p:transition>
    <p:fade/>
  </p:transition>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p:cSld name="4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23" name="Text Placeholder 8"/>
          <p:cNvSpPr>
            <a:spLocks noGrp="1"/>
          </p:cNvSpPr>
          <p:nvPr>
            <p:ph type="body" sz="quarter" idx="10"/>
          </p:nvPr>
        </p:nvSpPr>
        <p:spPr>
          <a:xfrm>
            <a:off x="6141323"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4" name="Text Placeholder 8"/>
          <p:cNvSpPr>
            <a:spLocks noGrp="1"/>
          </p:cNvSpPr>
          <p:nvPr>
            <p:ph type="body" sz="quarter" idx="12"/>
          </p:nvPr>
        </p:nvSpPr>
        <p:spPr>
          <a:xfrm>
            <a:off x="6141323"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5" name="Text Placeholder 8"/>
          <p:cNvSpPr>
            <a:spLocks noGrp="1"/>
          </p:cNvSpPr>
          <p:nvPr>
            <p:ph type="body" sz="quarter" idx="15"/>
          </p:nvPr>
        </p:nvSpPr>
        <p:spPr>
          <a:xfrm>
            <a:off x="336722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6" name="Text Placeholder 8"/>
          <p:cNvSpPr>
            <a:spLocks noGrp="1"/>
          </p:cNvSpPr>
          <p:nvPr>
            <p:ph type="body" sz="quarter" idx="16"/>
          </p:nvPr>
        </p:nvSpPr>
        <p:spPr>
          <a:xfrm>
            <a:off x="336722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7" name="Text Placeholder 8"/>
          <p:cNvSpPr>
            <a:spLocks noGrp="1"/>
          </p:cNvSpPr>
          <p:nvPr>
            <p:ph type="body" sz="quarter" idx="17"/>
          </p:nvPr>
        </p:nvSpPr>
        <p:spPr>
          <a:xfrm>
            <a:off x="6141323"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8" name="Text Placeholder 8"/>
          <p:cNvSpPr>
            <a:spLocks noGrp="1"/>
          </p:cNvSpPr>
          <p:nvPr>
            <p:ph type="body" sz="quarter" idx="18"/>
          </p:nvPr>
        </p:nvSpPr>
        <p:spPr>
          <a:xfrm>
            <a:off x="6141323"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9" name="Text Placeholder 8"/>
          <p:cNvSpPr>
            <a:spLocks noGrp="1"/>
          </p:cNvSpPr>
          <p:nvPr>
            <p:ph type="body" sz="quarter" idx="21"/>
          </p:nvPr>
        </p:nvSpPr>
        <p:spPr>
          <a:xfrm>
            <a:off x="336722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0" name="Text Placeholder 8"/>
          <p:cNvSpPr>
            <a:spLocks noGrp="1"/>
          </p:cNvSpPr>
          <p:nvPr>
            <p:ph type="body" sz="quarter" idx="22"/>
          </p:nvPr>
        </p:nvSpPr>
        <p:spPr>
          <a:xfrm>
            <a:off x="336722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1721946078"/>
      </p:ext>
    </p:extLst>
  </p:cSld>
  <p:clrMapOvr>
    <a:masterClrMapping/>
  </p:clrMapOvr>
  <p:transition>
    <p:fade/>
  </p:transition>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p:cSld name="6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1" name="Text Placeholder 8"/>
          <p:cNvSpPr>
            <a:spLocks noGrp="1"/>
          </p:cNvSpPr>
          <p:nvPr>
            <p:ph type="body" sz="quarter" idx="10"/>
          </p:nvPr>
        </p:nvSpPr>
        <p:spPr>
          <a:xfrm>
            <a:off x="47562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2" name="Text Placeholder 8"/>
          <p:cNvSpPr>
            <a:spLocks noGrp="1"/>
          </p:cNvSpPr>
          <p:nvPr>
            <p:ph type="body" sz="quarter" idx="12"/>
          </p:nvPr>
        </p:nvSpPr>
        <p:spPr>
          <a:xfrm>
            <a:off x="47562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3" name="Text Placeholder 8"/>
          <p:cNvSpPr>
            <a:spLocks noGrp="1"/>
          </p:cNvSpPr>
          <p:nvPr>
            <p:ph type="body" sz="quarter" idx="13"/>
          </p:nvPr>
        </p:nvSpPr>
        <p:spPr>
          <a:xfrm>
            <a:off x="7533397"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4" name="Text Placeholder 8"/>
          <p:cNvSpPr>
            <a:spLocks noGrp="1"/>
          </p:cNvSpPr>
          <p:nvPr>
            <p:ph type="body" sz="quarter" idx="14"/>
          </p:nvPr>
        </p:nvSpPr>
        <p:spPr>
          <a:xfrm>
            <a:off x="7533397"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5" name="Text Placeholder 8"/>
          <p:cNvSpPr>
            <a:spLocks noGrp="1"/>
          </p:cNvSpPr>
          <p:nvPr>
            <p:ph type="body" sz="quarter" idx="15"/>
          </p:nvPr>
        </p:nvSpPr>
        <p:spPr>
          <a:xfrm>
            <a:off x="19821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6" name="Text Placeholder 8"/>
          <p:cNvSpPr>
            <a:spLocks noGrp="1"/>
          </p:cNvSpPr>
          <p:nvPr>
            <p:ph type="body" sz="quarter" idx="16"/>
          </p:nvPr>
        </p:nvSpPr>
        <p:spPr>
          <a:xfrm>
            <a:off x="19821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7" name="Text Placeholder 8"/>
          <p:cNvSpPr>
            <a:spLocks noGrp="1"/>
          </p:cNvSpPr>
          <p:nvPr>
            <p:ph type="body" sz="quarter" idx="17"/>
          </p:nvPr>
        </p:nvSpPr>
        <p:spPr>
          <a:xfrm>
            <a:off x="47562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8" name="Text Placeholder 8"/>
          <p:cNvSpPr>
            <a:spLocks noGrp="1"/>
          </p:cNvSpPr>
          <p:nvPr>
            <p:ph type="body" sz="quarter" idx="18"/>
          </p:nvPr>
        </p:nvSpPr>
        <p:spPr>
          <a:xfrm>
            <a:off x="47562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9" name="Text Placeholder 8"/>
          <p:cNvSpPr>
            <a:spLocks noGrp="1"/>
          </p:cNvSpPr>
          <p:nvPr>
            <p:ph type="body" sz="quarter" idx="19"/>
          </p:nvPr>
        </p:nvSpPr>
        <p:spPr>
          <a:xfrm>
            <a:off x="7533397"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0" name="Text Placeholder 8"/>
          <p:cNvSpPr>
            <a:spLocks noGrp="1"/>
          </p:cNvSpPr>
          <p:nvPr>
            <p:ph type="body" sz="quarter" idx="20"/>
          </p:nvPr>
        </p:nvSpPr>
        <p:spPr>
          <a:xfrm>
            <a:off x="7533397"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41" name="Text Placeholder 8"/>
          <p:cNvSpPr>
            <a:spLocks noGrp="1"/>
          </p:cNvSpPr>
          <p:nvPr>
            <p:ph type="body" sz="quarter" idx="21"/>
          </p:nvPr>
        </p:nvSpPr>
        <p:spPr>
          <a:xfrm>
            <a:off x="19821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2" name="Text Placeholder 8"/>
          <p:cNvSpPr>
            <a:spLocks noGrp="1"/>
          </p:cNvSpPr>
          <p:nvPr>
            <p:ph type="body" sz="quarter" idx="22"/>
          </p:nvPr>
        </p:nvSpPr>
        <p:spPr>
          <a:xfrm>
            <a:off x="19821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129199576"/>
      </p:ext>
    </p:extLst>
  </p:cSld>
  <p:clrMapOvr>
    <a:masterClrMapping/>
  </p:clrMapOvr>
  <p:transition>
    <p:fade/>
  </p:transition>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6" name="Rectangle 5"/>
          <p:cNvSpPr/>
          <p:nvPr/>
        </p:nvSpPr>
        <p:spPr bwMode="hidden">
          <a:xfrm rot="10800000" flipV="1">
            <a:off x="0" y="2"/>
            <a:ext cx="12188825" cy="115594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pPr>
            <a:endParaRPr lang="en-US" sz="1866" dirty="0" err="1" smtClean="0">
              <a:solidFill>
                <a:srgbClr val="000000">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bg1">
                    <a:alpha val="99000"/>
                  </a:schemeClr>
                </a:solidFill>
              </a:defRPr>
            </a:lvl1pPr>
          </a:lstStyle>
          <a:p>
            <a:r>
              <a:rPr lang="en-US" dirty="0" smtClean="0"/>
              <a:t>Slide for Developer Code</a:t>
            </a:r>
            <a:endParaRPr lang="en-US" dirty="0"/>
          </a:p>
        </p:txBody>
      </p:sp>
      <p:sp>
        <p:nvSpPr>
          <p:cNvPr id="3" name="Rectangle 2"/>
          <p:cNvSpPr/>
          <p:nvPr/>
        </p:nvSpPr>
        <p:spPr bwMode="hidden">
          <a:xfrm>
            <a:off x="0" y="1155942"/>
            <a:ext cx="12188825" cy="570206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18319" y="1447800"/>
            <a:ext cx="11152188" cy="5181600"/>
          </a:xfrm>
        </p:spPr>
        <p:txBody>
          <a:bodyPr>
            <a:normAutofit/>
          </a:bodyPr>
          <a:lstStyle>
            <a:lvl1pPr marL="0" indent="0">
              <a:buNone/>
              <a:defRPr sz="3199">
                <a:gradFill>
                  <a:gsLst>
                    <a:gs pos="1250">
                      <a:srgbClr val="000000"/>
                    </a:gs>
                    <a:gs pos="100000">
                      <a:srgbClr val="000000"/>
                    </a:gs>
                  </a:gsLst>
                  <a:lin ang="5400000" scaled="0"/>
                </a:gradFill>
                <a:latin typeface="Consolas" pitchFamily="49" charset="0"/>
                <a:cs typeface="Consolas" pitchFamily="49" charset="0"/>
              </a:defRPr>
            </a:lvl1pPr>
            <a:lvl2pPr marL="339686"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21" indent="0">
              <a:buNone/>
              <a:defRPr>
                <a:gradFill>
                  <a:gsLst>
                    <a:gs pos="1250">
                      <a:srgbClr val="000000"/>
                    </a:gs>
                    <a:gs pos="100000">
                      <a:srgbClr val="000000"/>
                    </a:gs>
                  </a:gsLst>
                  <a:lin ang="5400000" scaled="0"/>
                </a:gradFill>
                <a:latin typeface="Consolas" pitchFamily="49" charset="0"/>
                <a:cs typeface="Consolas" pitchFamily="49" charset="0"/>
              </a:defRPr>
            </a:lvl3pPr>
            <a:lvl4pPr marL="798420"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16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11943569"/>
      </p:ext>
    </p:extLst>
  </p:cSld>
  <p:clrMapOvr>
    <a:masterClrMapping/>
  </p:clrMapOvr>
  <p:transition>
    <p:fade/>
  </p:transition>
  <p:timing>
    <p:tnLst>
      <p:par>
        <p:cTn id="1" dur="indefinite" restart="never" nodeType="tmRoot"/>
      </p:par>
    </p:tnLst>
  </p:timing>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p:cSld name="Black Notes slide Layout">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60" indent="-34286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76" indent="-285717">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93" indent="-285717">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866" indent="-22857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440" indent="-22857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0" y="6238876"/>
            <a:ext cx="12188826" cy="619125"/>
          </a:xfrm>
          <a:prstGeom prst="rect">
            <a:avLst/>
          </a:prstGeom>
          <a:solidFill>
            <a:srgbClr val="FFFF99"/>
          </a:solidFill>
        </p:spPr>
        <p:txBody>
          <a:bodyPr wrap="square" lIns="114311" tIns="57155" rIns="114311" bIns="57155"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287331222"/>
      </p:ext>
    </p:extLst>
  </p:cSld>
  <p:clrMapOvr>
    <a:masterClrMapping/>
  </p:clrMapOvr>
  <p:transition>
    <p:fade/>
  </p:transition>
  <p:timing>
    <p:tnLst>
      <p:par>
        <p:cTn id="1" dur="indefinite" restart="never" nodeType="tmRoot"/>
      </p:par>
    </p:tnLst>
  </p:timing>
</p:sldLayout>
</file>

<file path=ppt/slideLayouts/slideLayout346.xml><?xml version="1.0" encoding="utf-8"?>
<p:sldLayout xmlns:a="http://schemas.openxmlformats.org/drawingml/2006/main" xmlns:r="http://schemas.openxmlformats.org/officeDocument/2006/relationships" xmlns:p="http://schemas.openxmlformats.org/presentationml/2006/main"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1622374"/>
            <a:ext cx="7869236" cy="1523497"/>
          </a:xfrm>
        </p:spPr>
        <p:txBody>
          <a:bodyPr anchor="ctr" anchorCtr="0">
            <a:noAutofit/>
          </a:bodyPr>
          <a:lstStyle>
            <a:lvl1pPr>
              <a:lnSpc>
                <a:spcPct val="90000"/>
              </a:lnSpc>
              <a:defRPr sz="5465">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343407"/>
            <a:ext cx="6840535"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28" indent="0" algn="ctr">
              <a:buNone/>
              <a:defRPr>
                <a:solidFill>
                  <a:schemeClr val="tx1">
                    <a:tint val="75000"/>
                  </a:schemeClr>
                </a:solidFill>
              </a:defRPr>
            </a:lvl2pPr>
            <a:lvl3pPr marL="914257" indent="0" algn="ctr">
              <a:buNone/>
              <a:defRPr>
                <a:solidFill>
                  <a:schemeClr val="tx1">
                    <a:tint val="75000"/>
                  </a:schemeClr>
                </a:solidFill>
              </a:defRPr>
            </a:lvl3pPr>
            <a:lvl4pPr marL="1371385" indent="0" algn="ctr">
              <a:buNone/>
              <a:defRPr>
                <a:solidFill>
                  <a:schemeClr val="tx1">
                    <a:tint val="75000"/>
                  </a:schemeClr>
                </a:solidFill>
              </a:defRPr>
            </a:lvl4pPr>
            <a:lvl5pPr marL="1828513" indent="0" algn="ctr">
              <a:buNone/>
              <a:defRPr>
                <a:solidFill>
                  <a:schemeClr val="tx1">
                    <a:tint val="75000"/>
                  </a:schemeClr>
                </a:solidFill>
              </a:defRPr>
            </a:lvl5pPr>
            <a:lvl6pPr marL="2285642" indent="0" algn="ctr">
              <a:buNone/>
              <a:defRPr>
                <a:solidFill>
                  <a:schemeClr val="tx1">
                    <a:tint val="75000"/>
                  </a:schemeClr>
                </a:solidFill>
              </a:defRPr>
            </a:lvl6pPr>
            <a:lvl7pPr marL="2742770" indent="0" algn="ctr">
              <a:buNone/>
              <a:defRPr>
                <a:solidFill>
                  <a:schemeClr val="tx1">
                    <a:tint val="75000"/>
                  </a:schemeClr>
                </a:solidFill>
              </a:defRPr>
            </a:lvl7pPr>
            <a:lvl8pPr marL="3199898" indent="0" algn="ctr">
              <a:buNone/>
              <a:defRPr>
                <a:solidFill>
                  <a:schemeClr val="tx1">
                    <a:tint val="75000"/>
                  </a:schemeClr>
                </a:solidFill>
              </a:defRPr>
            </a:lvl8pPr>
            <a:lvl9pPr marL="3657027"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0072C6"/>
                    </a:gs>
                    <a:gs pos="86000">
                      <a:srgbClr val="0072C6"/>
                    </a:gs>
                  </a:gsLst>
                  <a:lin ang="5400000" scaled="0"/>
                </a:gradFill>
                <a:ea typeface="Segoe UI" pitchFamily="34" charset="0"/>
                <a:cs typeface="Segoe UI" pitchFamily="34" charset="0"/>
              </a:rPr>
              <a:t>www.buildwindows.com</a:t>
            </a:r>
            <a:endParaRPr lang="en-US" sz="1066" dirty="0">
              <a:gradFill>
                <a:gsLst>
                  <a:gs pos="0">
                    <a:srgbClr val="0072C6"/>
                  </a:gs>
                  <a:gs pos="86000">
                    <a:srgbClr val="0072C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73" y="190507"/>
            <a:ext cx="2547938"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303663660"/>
      </p:ext>
    </p:extLst>
  </p:cSld>
  <p:clrMapOvr>
    <a:masterClrMapping/>
  </p:clrMapOvr>
  <p:transition>
    <p:fade/>
  </p:transition>
  <p:timing>
    <p:tnLst>
      <p:par>
        <p:cTn id="1" dur="indefinite" restart="never" nodeType="tmRoot"/>
      </p:par>
    </p:tnLst>
  </p:timing>
</p:sldLayout>
</file>

<file path=ppt/slideLayouts/slideLayout347.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3"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066"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53427470"/>
      </p:ext>
    </p:extLst>
  </p:cSld>
  <p:clrMapOvr>
    <a:masterClrMapping/>
  </p:clrMapOvr>
  <p:transition>
    <p:fade/>
  </p:transition>
  <p:timing>
    <p:tnLst>
      <p:par>
        <p:cTn id="1" dur="indefinite" restart="never" nodeType="tmRoot"/>
      </p:par>
    </p:tnLst>
  </p:timing>
</p:sldLayout>
</file>

<file path=ppt/slideLayouts/slideLayout348.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4"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1"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Click to edit presenter </a:t>
            </a:r>
          </a:p>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8489"/>
            <a:ext cx="12188825" cy="6841033"/>
          </a:xfrm>
          <a:prstGeom prst="rect">
            <a:avLst/>
          </a:prstGeom>
        </p:spPr>
      </p:pic>
    </p:spTree>
    <p:extLst>
      <p:ext uri="{BB962C8B-B14F-4D97-AF65-F5344CB8AC3E}">
        <p14:creationId xmlns:p14="http://schemas.microsoft.com/office/powerpoint/2010/main" val="1010766344"/>
      </p:ext>
    </p:extLst>
  </p:cSld>
  <p:clrMapOvr>
    <a:masterClrMapping/>
  </p:clrMapOvr>
  <p:timing>
    <p:tnLst>
      <p:par>
        <p:cTn id="1" dur="indefinite" restart="never" nodeType="tmRoot"/>
      </p:par>
    </p:tnLst>
  </p:timing>
</p:sldLayout>
</file>

<file path=ppt/slideLayouts/slideLayout349.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75" y="3011999"/>
            <a:ext cx="7796664" cy="1523495"/>
          </a:xfrm>
        </p:spPr>
        <p:txBody>
          <a:bodyPr anchor="ctr" anchorCtr="0">
            <a:noAutofit/>
          </a:bodyPr>
          <a:lstStyle>
            <a:lvl1pPr>
              <a:lnSpc>
                <a:spcPct val="90000"/>
              </a:lnSpc>
              <a:defRPr sz="4799">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73" y="4787316"/>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28" indent="0" algn="ctr">
              <a:buNone/>
              <a:defRPr>
                <a:solidFill>
                  <a:schemeClr val="tx1">
                    <a:tint val="75000"/>
                  </a:schemeClr>
                </a:solidFill>
              </a:defRPr>
            </a:lvl2pPr>
            <a:lvl3pPr marL="914257" indent="0" algn="ctr">
              <a:buNone/>
              <a:defRPr>
                <a:solidFill>
                  <a:schemeClr val="tx1">
                    <a:tint val="75000"/>
                  </a:schemeClr>
                </a:solidFill>
              </a:defRPr>
            </a:lvl3pPr>
            <a:lvl4pPr marL="1371385" indent="0" algn="ctr">
              <a:buNone/>
              <a:defRPr>
                <a:solidFill>
                  <a:schemeClr val="tx1">
                    <a:tint val="75000"/>
                  </a:schemeClr>
                </a:solidFill>
              </a:defRPr>
            </a:lvl4pPr>
            <a:lvl5pPr marL="1828513" indent="0" algn="ctr">
              <a:buNone/>
              <a:defRPr>
                <a:solidFill>
                  <a:schemeClr val="tx1">
                    <a:tint val="75000"/>
                  </a:schemeClr>
                </a:solidFill>
              </a:defRPr>
            </a:lvl5pPr>
            <a:lvl6pPr marL="2285642" indent="0" algn="ctr">
              <a:buNone/>
              <a:defRPr>
                <a:solidFill>
                  <a:schemeClr val="tx1">
                    <a:tint val="75000"/>
                  </a:schemeClr>
                </a:solidFill>
              </a:defRPr>
            </a:lvl6pPr>
            <a:lvl7pPr marL="2742770" indent="0" algn="ctr">
              <a:buNone/>
              <a:defRPr>
                <a:solidFill>
                  <a:schemeClr val="tx1">
                    <a:tint val="75000"/>
                  </a:schemeClr>
                </a:solidFill>
              </a:defRPr>
            </a:lvl7pPr>
            <a:lvl8pPr marL="3199898" indent="0" algn="ctr">
              <a:buNone/>
              <a:defRPr>
                <a:solidFill>
                  <a:schemeClr val="tx1">
                    <a:tint val="75000"/>
                  </a:schemeClr>
                </a:solidFill>
              </a:defRPr>
            </a:lvl8pPr>
            <a:lvl9pPr marL="3657027"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75" y="844111"/>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9998"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066"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44435607"/>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srgbClr val="292929">
                  <a:tint val="75000"/>
                </a:srgbClr>
              </a:solidFill>
            </a:endParaRPr>
          </a:p>
        </p:txBody>
      </p:sp>
      <p:sp>
        <p:nvSpPr>
          <p:cNvPr id="3" name="Footer Placeholder 2"/>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4" name="Slide Number Placeholder 3"/>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4053203896"/>
      </p:ext>
    </p:extLst>
  </p:cSld>
  <p:clrMapOvr>
    <a:masterClrMapping/>
  </p:clrMapOvr>
  <p:transition>
    <p:fade/>
  </p:transition>
  <p:timing>
    <p:tnLst>
      <p:par>
        <p:cTn id="1" dur="indefinite" restart="never" nodeType="tmRoot"/>
      </p:par>
    </p:tnLst>
  </p:timing>
</p:sldLayout>
</file>

<file path=ppt/slideLayouts/slideLayout350.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24" y="1905006"/>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65070593"/>
      </p:ext>
    </p:extLst>
  </p:cSld>
  <p:clrMapOvr>
    <a:masterClrMapping/>
  </p:clrMapOvr>
  <p:transition>
    <p:fade/>
  </p:transition>
  <p:timing>
    <p:tnLst>
      <p:par>
        <p:cTn id="1" dur="indefinite" restart="never" nodeType="tmRoot"/>
      </p:par>
    </p:tnLst>
  </p:timing>
</p:sldLayout>
</file>

<file path=ppt/slideLayouts/slideLayout35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4"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1"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Click to edit presenter </a:t>
            </a:r>
          </a:p>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2497391528"/>
      </p:ext>
    </p:extLst>
  </p:cSld>
  <p:clrMapOvr>
    <a:masterClrMapping/>
  </p:clrMapOvr>
  <p:timing>
    <p:tnLst>
      <p:par>
        <p:cTn id="1" dur="indefinite" restart="never" nodeType="tmRoot"/>
      </p:par>
    </p:tnLst>
  </p:timing>
</p:sldLayout>
</file>

<file path=ppt/slideLayouts/slideLayout35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0" name="Rectangle 19"/>
          <p:cNvSpPr/>
          <p:nvPr userDrawn="1"/>
        </p:nvSpPr>
        <p:spPr>
          <a:xfrm>
            <a:off x="-796" y="0"/>
            <a:ext cx="121888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defTabSz="914293"/>
            <a:endParaRPr lang="en-US" sz="1866">
              <a:solidFill>
                <a:prstClr val="white"/>
              </a:solidFill>
            </a:endParaRPr>
          </a:p>
        </p:txBody>
      </p:sp>
      <p:grpSp>
        <p:nvGrpSpPr>
          <p:cNvPr id="22" name="Group 21"/>
          <p:cNvGrpSpPr/>
          <p:nvPr userDrawn="1"/>
        </p:nvGrpSpPr>
        <p:grpSpPr>
          <a:xfrm>
            <a:off x="-15112" y="0"/>
            <a:ext cx="12203938" cy="6858000"/>
            <a:chOff x="-11340" y="0"/>
            <a:chExt cx="9155340" cy="6858000"/>
          </a:xfrm>
        </p:grpSpPr>
        <p:sp>
          <p:nvSpPr>
            <p:cNvPr id="23" name="Rectangle 22"/>
            <p:cNvSpPr/>
            <p:nvPr userDrawn="1"/>
          </p:nvSpPr>
          <p:spPr>
            <a:xfrm>
              <a:off x="0" y="0"/>
              <a:ext cx="9144000"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93"/>
              <a:endParaRPr lang="en-US" sz="1866">
                <a:solidFill>
                  <a:prstClr val="white"/>
                </a:solidFill>
              </a:endParaRPr>
            </a:p>
          </p:txBody>
        </p:sp>
        <p:grpSp>
          <p:nvGrpSpPr>
            <p:cNvPr id="24" name="Group 8"/>
            <p:cNvGrpSpPr/>
            <p:nvPr userDrawn="1"/>
          </p:nvGrpSpPr>
          <p:grpSpPr>
            <a:xfrm>
              <a:off x="-11340" y="0"/>
              <a:ext cx="9155340" cy="6858000"/>
              <a:chOff x="-11340" y="0"/>
              <a:chExt cx="9155340" cy="6858000"/>
            </a:xfrm>
          </p:grpSpPr>
          <p:sp>
            <p:nvSpPr>
              <p:cNvPr id="25" name="Rectangle 24"/>
              <p:cNvSpPr/>
              <p:nvPr userDrawn="1"/>
            </p:nvSpPr>
            <p:spPr>
              <a:xfrm>
                <a:off x="-11340" y="0"/>
                <a:ext cx="9144001"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93"/>
                <a:endParaRPr lang="en-US" sz="1866">
                  <a:solidFill>
                    <a:prstClr val="white"/>
                  </a:solidFill>
                </a:endParaRPr>
              </a:p>
            </p:txBody>
          </p:sp>
          <p:sp>
            <p:nvSpPr>
              <p:cNvPr id="26" name="Rectangle 25"/>
              <p:cNvSpPr/>
              <p:nvPr userDrawn="1"/>
            </p:nvSpPr>
            <p:spPr>
              <a:xfrm>
                <a:off x="0" y="3581400"/>
                <a:ext cx="9144000"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93"/>
                <a:endParaRPr lang="en-US" sz="1866">
                  <a:solidFill>
                    <a:prstClr val="white"/>
                  </a:solidFill>
                </a:endParaRPr>
              </a:p>
            </p:txBody>
          </p:sp>
        </p:grpSp>
      </p:grpSp>
      <p:sp>
        <p:nvSpPr>
          <p:cNvPr id="21" name="Rectangle 20"/>
          <p:cNvSpPr/>
          <p:nvPr userDrawn="1"/>
        </p:nvSpPr>
        <p:spPr>
          <a:xfrm>
            <a:off x="2" y="3581400"/>
            <a:ext cx="12188822"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defTabSz="914293"/>
            <a:endParaRPr lang="en-US" sz="1866">
              <a:solidFill>
                <a:prstClr val="white"/>
              </a:solidFill>
            </a:endParaRPr>
          </a:p>
        </p:txBody>
      </p:sp>
      <p:sp>
        <p:nvSpPr>
          <p:cNvPr id="11" name="Date Placeholder 10"/>
          <p:cNvSpPr>
            <a:spLocks noGrp="1"/>
          </p:cNvSpPr>
          <p:nvPr>
            <p:ph type="dt" sz="half" idx="10"/>
          </p:nvPr>
        </p:nvSpPr>
        <p:spPr>
          <a:xfrm>
            <a:off x="1206800" y="6324600"/>
            <a:ext cx="1221110" cy="152400"/>
          </a:xfrm>
          <a:prstGeom prst="rect">
            <a:avLst/>
          </a:prstGeom>
        </p:spPr>
        <p:txBody>
          <a:bodyPr lIns="68589" tIns="34295" rIns="68589" bIns="34295"/>
          <a:lstStyle/>
          <a:p>
            <a:pPr defTabSz="914257"/>
            <a:fld id="{3EBBC3FC-7A95-446A-8885-5602F35F550A}" type="datetime1">
              <a:rPr lang="en-US" sz="1866" smtClean="0">
                <a:solidFill>
                  <a:srgbClr val="000000"/>
                </a:solidFill>
              </a:rPr>
              <a:pPr defTabSz="914257"/>
              <a:t>4/10/2013</a:t>
            </a:fld>
            <a:endParaRPr lang="en-US" sz="1866" dirty="0">
              <a:solidFill>
                <a:srgbClr val="000000"/>
              </a:solidFill>
            </a:endParaRPr>
          </a:p>
        </p:txBody>
      </p:sp>
      <p:sp>
        <p:nvSpPr>
          <p:cNvPr id="12" name="Slide Number Placeholder 11"/>
          <p:cNvSpPr>
            <a:spLocks noGrp="1"/>
          </p:cNvSpPr>
          <p:nvPr>
            <p:ph type="sldNum" sz="quarter" idx="11"/>
          </p:nvPr>
        </p:nvSpPr>
        <p:spPr>
          <a:xfrm>
            <a:off x="614137" y="6324600"/>
            <a:ext cx="516287" cy="152400"/>
          </a:xfrm>
          <a:prstGeom prst="rect">
            <a:avLst/>
          </a:prstGeom>
        </p:spPr>
        <p:txBody>
          <a:bodyPr lIns="68589" tIns="34295" rIns="68589" bIns="34295"/>
          <a:lstStyle/>
          <a:p>
            <a:pPr defTabSz="914257"/>
            <a:r>
              <a:rPr lang="en-US" sz="1866" smtClean="0">
                <a:solidFill>
                  <a:srgbClr val="000000"/>
                </a:solidFill>
              </a:rPr>
              <a:t>PAGE </a:t>
            </a:r>
            <a:fld id="{711B4CA8-52BE-46B1-A536-58CE1A3FAF74}" type="slidenum">
              <a:rPr lang="en-US" sz="1866" smtClean="0">
                <a:solidFill>
                  <a:srgbClr val="000000"/>
                </a:solidFill>
              </a:rPr>
              <a:pPr defTabSz="914257"/>
              <a:t>‹#›</a:t>
            </a:fld>
            <a:endParaRPr lang="en-US" sz="1866" dirty="0">
              <a:solidFill>
                <a:srgbClr val="000000"/>
              </a:solidFill>
            </a:endParaRPr>
          </a:p>
        </p:txBody>
      </p:sp>
      <p:sp>
        <p:nvSpPr>
          <p:cNvPr id="13" name="Footer Placeholder 12"/>
          <p:cNvSpPr>
            <a:spLocks noGrp="1"/>
          </p:cNvSpPr>
          <p:nvPr>
            <p:ph type="ftr" sz="quarter" idx="12"/>
          </p:nvPr>
        </p:nvSpPr>
        <p:spPr>
          <a:xfrm>
            <a:off x="614143" y="6461654"/>
            <a:ext cx="1813766" cy="128575"/>
          </a:xfrm>
          <a:prstGeom prst="rect">
            <a:avLst/>
          </a:prstGeom>
        </p:spPr>
        <p:txBody>
          <a:bodyPr lIns="68589" tIns="34295" rIns="68589" bIns="34295"/>
          <a:lstStyle/>
          <a:p>
            <a:pPr defTabSz="914257"/>
            <a:r>
              <a:rPr lang="en-US" sz="1866" smtClean="0">
                <a:solidFill>
                  <a:srgbClr val="000000"/>
                </a:solidFill>
              </a:rPr>
              <a:t>MICROSOFT CONFIDENTIAL</a:t>
            </a:r>
            <a:endParaRPr lang="en-US" sz="1866" dirty="0">
              <a:solidFill>
                <a:srgbClr val="000000"/>
              </a:solidFill>
            </a:endParaRPr>
          </a:p>
        </p:txBody>
      </p:sp>
      <p:sp>
        <p:nvSpPr>
          <p:cNvPr id="14" name="Text Placeholder 3"/>
          <p:cNvSpPr>
            <a:spLocks noGrp="1"/>
          </p:cNvSpPr>
          <p:nvPr>
            <p:ph type="body" sz="half" idx="2"/>
          </p:nvPr>
        </p:nvSpPr>
        <p:spPr>
          <a:xfrm>
            <a:off x="609444" y="5943600"/>
            <a:ext cx="9547913" cy="304800"/>
          </a:xfrm>
        </p:spPr>
        <p:txBody>
          <a:bodyPr>
            <a:noAutofit/>
          </a:bodyPr>
          <a:lstStyle>
            <a:lvl1pPr marL="0" indent="0">
              <a:lnSpc>
                <a:spcPts val="1800"/>
              </a:lnSpc>
              <a:spcBef>
                <a:spcPts val="0"/>
              </a:spcBef>
              <a:spcAft>
                <a:spcPts val="0"/>
              </a:spcAft>
              <a:buNone/>
              <a:defRPr sz="1466" spc="-40" baseline="0"/>
            </a:lvl1pPr>
            <a:lvl2pPr marL="457147" indent="0">
              <a:buNone/>
              <a:defRPr sz="1200"/>
            </a:lvl2pPr>
            <a:lvl3pPr marL="914293" indent="0">
              <a:buNone/>
              <a:defRPr sz="1066"/>
            </a:lvl3pPr>
            <a:lvl4pPr marL="1371440" indent="0">
              <a:buNone/>
              <a:defRPr sz="933"/>
            </a:lvl4pPr>
            <a:lvl5pPr marL="1828587" indent="0">
              <a:buNone/>
              <a:defRPr sz="933"/>
            </a:lvl5pPr>
            <a:lvl6pPr marL="2285734" indent="0">
              <a:buNone/>
              <a:defRPr sz="933"/>
            </a:lvl6pPr>
            <a:lvl7pPr marL="2742879" indent="0">
              <a:buNone/>
              <a:defRPr sz="933"/>
            </a:lvl7pPr>
            <a:lvl8pPr marL="3200026" indent="0">
              <a:buNone/>
              <a:defRPr sz="933"/>
            </a:lvl8pPr>
            <a:lvl9pPr marL="3657173" indent="0">
              <a:buNone/>
              <a:defRPr sz="933"/>
            </a:lvl9pPr>
          </a:lstStyle>
          <a:p>
            <a:pPr lvl="0"/>
            <a:r>
              <a:rPr lang="en-US" dirty="0" smtClean="0"/>
              <a:t>Click to edit Master text styles</a:t>
            </a:r>
          </a:p>
        </p:txBody>
      </p:sp>
    </p:spTree>
    <p:extLst>
      <p:ext uri="{BB962C8B-B14F-4D97-AF65-F5344CB8AC3E}">
        <p14:creationId xmlns:p14="http://schemas.microsoft.com/office/powerpoint/2010/main" val="34834372"/>
      </p:ext>
    </p:extLst>
  </p:cSld>
  <p:clrMapOvr>
    <a:masterClrMapping/>
  </p:clrMapOvr>
  <p:timing>
    <p:tnLst>
      <p:par>
        <p:cTn id="1" dur="indefinite" restart="never" nodeType="tmRoot"/>
      </p:par>
    </p:tnLst>
  </p:timing>
</p:sldLayout>
</file>

<file path=ppt/slideLayouts/slideLayout353.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2133"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6" y="249237"/>
            <a:ext cx="11031626" cy="757131"/>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399"/>
              </a:lnSpc>
              <a:spcBef>
                <a:spcPts val="0"/>
              </a:spcBef>
              <a:spcAft>
                <a:spcPts val="0"/>
              </a:spcAft>
              <a:buNone/>
              <a:defRPr sz="1866" spc="-53" baseline="0"/>
            </a:lvl1pPr>
            <a:lvl2pPr marL="609422" indent="0">
              <a:buNone/>
              <a:defRPr sz="1600"/>
            </a:lvl2pPr>
            <a:lvl3pPr marL="1218845" indent="0">
              <a:buNone/>
              <a:defRPr sz="1333"/>
            </a:lvl3pPr>
            <a:lvl4pPr marL="1828267" indent="0">
              <a:buNone/>
              <a:defRPr sz="1200"/>
            </a:lvl4pPr>
            <a:lvl5pPr marL="2437689" indent="0">
              <a:buNone/>
              <a:defRPr sz="1200"/>
            </a:lvl5pPr>
            <a:lvl6pPr marL="3047111" indent="0">
              <a:buNone/>
              <a:defRPr sz="1200"/>
            </a:lvl6pPr>
            <a:lvl7pPr marL="3656534" indent="0">
              <a:buNone/>
              <a:defRPr sz="1200"/>
            </a:lvl7pPr>
            <a:lvl8pPr marL="4265955" indent="0">
              <a:buNone/>
              <a:defRPr sz="1200"/>
            </a:lvl8pPr>
            <a:lvl9pPr marL="4875378"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42" y="6324600"/>
            <a:ext cx="1221110" cy="152400"/>
          </a:xfrm>
          <a:prstGeom prst="rect">
            <a:avLst/>
          </a:prstGeom>
        </p:spPr>
        <p:txBody>
          <a:bodyPr lIns="91436" tIns="45718" rIns="91436" bIns="45718"/>
          <a:lstStyle/>
          <a:p>
            <a:pPr defTabSz="914257"/>
            <a:fld id="{1D8BD707-D9CF-40AE-B4C6-C98DA3205C09}" type="datetimeFigureOut">
              <a:rPr lang="en-US" sz="1866" smtClean="0">
                <a:solidFill>
                  <a:srgbClr val="FFFFFF"/>
                </a:solidFill>
              </a:rPr>
              <a:pPr defTabSz="914257"/>
              <a:t>4/10/2013</a:t>
            </a:fld>
            <a:endParaRPr lang="en-US" sz="1866">
              <a:solidFill>
                <a:srgbClr val="FFFFFF"/>
              </a:solidFill>
            </a:endParaRPr>
          </a:p>
        </p:txBody>
      </p:sp>
      <p:sp>
        <p:nvSpPr>
          <p:cNvPr id="19" name="Slide Number Placeholder 18"/>
          <p:cNvSpPr>
            <a:spLocks noGrp="1"/>
          </p:cNvSpPr>
          <p:nvPr>
            <p:ph type="sldNum" sz="quarter" idx="20"/>
          </p:nvPr>
        </p:nvSpPr>
        <p:spPr>
          <a:xfrm>
            <a:off x="614146" y="6324600"/>
            <a:ext cx="807895" cy="152400"/>
          </a:xfrm>
          <a:prstGeom prst="rect">
            <a:avLst/>
          </a:prstGeom>
        </p:spPr>
        <p:txBody>
          <a:bodyPr lIns="91436" tIns="45718" rIns="91436" bIns="45718"/>
          <a:lstStyle/>
          <a:p>
            <a:pPr defTabSz="914257"/>
            <a:fld id="{B6F15528-21DE-4FAA-801E-634DDDAF4B2B}" type="slidenum">
              <a:rPr lang="en-US" sz="1866" smtClean="0">
                <a:solidFill>
                  <a:srgbClr val="FFFFFF"/>
                </a:solidFill>
              </a:rPr>
              <a:pPr defTabSz="914257"/>
              <a:t>‹#›</a:t>
            </a:fld>
            <a:endParaRPr lang="en-US" sz="1866">
              <a:solidFill>
                <a:srgbClr val="FFFFFF"/>
              </a:solidFill>
            </a:endParaRPr>
          </a:p>
        </p:txBody>
      </p:sp>
      <p:sp>
        <p:nvSpPr>
          <p:cNvPr id="20" name="Footer Placeholder 19"/>
          <p:cNvSpPr>
            <a:spLocks noGrp="1"/>
          </p:cNvSpPr>
          <p:nvPr>
            <p:ph type="ftr" sz="quarter" idx="21"/>
          </p:nvPr>
        </p:nvSpPr>
        <p:spPr>
          <a:xfrm>
            <a:off x="614146" y="6461655"/>
            <a:ext cx="1813766" cy="128575"/>
          </a:xfrm>
          <a:prstGeom prst="rect">
            <a:avLst/>
          </a:prstGeom>
        </p:spPr>
        <p:txBody>
          <a:bodyPr lIns="91436" tIns="45718" rIns="91436" bIns="45718"/>
          <a:lstStyle/>
          <a:p>
            <a:pPr defTabSz="914257"/>
            <a:endParaRPr lang="en-US" sz="1866">
              <a:solidFill>
                <a:srgbClr val="FFFFFF"/>
              </a:solidFill>
            </a:endParaRPr>
          </a:p>
        </p:txBody>
      </p:sp>
    </p:spTree>
    <p:extLst>
      <p:ext uri="{BB962C8B-B14F-4D97-AF65-F5344CB8AC3E}">
        <p14:creationId xmlns:p14="http://schemas.microsoft.com/office/powerpoint/2010/main" val="798507212"/>
      </p:ext>
    </p:extLst>
  </p:cSld>
  <p:clrMapOvr>
    <a:masterClrMapping/>
  </p:clrMapOvr>
  <p:timing>
    <p:tnLst>
      <p:par>
        <p:cTn id="1" dur="indefinite" restart="never" nodeType="tmRoot"/>
      </p:par>
    </p:tnLst>
  </p:timing>
</p:sldLayout>
</file>

<file path=ppt/slideLayouts/slideLayout354.xml><?xml version="1.0" encoding="utf-8"?>
<p:sldLayout xmlns:a="http://schemas.openxmlformats.org/drawingml/2006/main" xmlns:r="http://schemas.openxmlformats.org/officeDocument/2006/relationships" xmlns:p="http://schemas.openxmlformats.org/presentationml/2006/main" userDrawn="1">
  <p:cSld name="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03768815"/>
      </p:ext>
    </p:extLst>
  </p:cSld>
  <p:clrMapOvr>
    <a:masterClrMapping/>
  </p:clrMapOvr>
  <p:transition>
    <p:fade/>
  </p:transition>
  <p:timing>
    <p:tnLst>
      <p:par>
        <p:cTn id="1" dur="indefinite" restart="never" nodeType="tmRoot"/>
      </p:par>
    </p:tnLst>
  </p:timing>
</p:sldLayout>
</file>

<file path=ppt/slideLayouts/slideLayout355.xml><?xml version="1.0" encoding="utf-8"?>
<p:sldLayout xmlns:a="http://schemas.openxmlformats.org/drawingml/2006/main" xmlns:r="http://schemas.openxmlformats.org/officeDocument/2006/relationships" xmlns:p="http://schemas.openxmlformats.org/presentationml/2006/main" userDrawn="1">
  <p:cSld name="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981324607"/>
      </p:ext>
    </p:extLst>
  </p:cSld>
  <p:clrMapOvr>
    <a:masterClrMapping/>
  </p:clrMapOvr>
  <p:transition>
    <p:fade/>
  </p:transition>
  <p:timing>
    <p:tnLst>
      <p:par>
        <p:cTn id="1" dur="indefinite" restart="never" nodeType="tmRoot"/>
      </p:par>
    </p:tnLst>
  </p:timing>
</p:sldLayout>
</file>

<file path=ppt/slideLayouts/slideLayout356.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3" y="1447803"/>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67029608"/>
      </p:ext>
    </p:extLst>
  </p:cSld>
  <p:clrMapOvr>
    <a:masterClrMapping/>
  </p:clrMapOvr>
  <p:transition>
    <p:fade/>
  </p:transition>
  <p:timing>
    <p:tnLst>
      <p:par>
        <p:cTn id="1" dur="indefinite" restart="never" nodeType="tmRoot"/>
      </p:par>
    </p:tnLst>
  </p:timing>
</p:sldLayout>
</file>

<file path=ppt/slideLayouts/slideLayout357.xml><?xml version="1.0" encoding="utf-8"?>
<p:sldLayout xmlns:a="http://schemas.openxmlformats.org/drawingml/2006/main" xmlns:r="http://schemas.openxmlformats.org/officeDocument/2006/relationships" xmlns:p="http://schemas.openxmlformats.org/presentationml/2006/main" userDrawn="1">
  <p:cSld name="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129500981"/>
      </p:ext>
    </p:extLst>
  </p:cSld>
  <p:clrMapOvr>
    <a:masterClrMapping/>
  </p:clrMapOvr>
  <p:transition>
    <p:fade/>
  </p:transition>
  <p:timing>
    <p:tnLst>
      <p:par>
        <p:cTn id="1" dur="indefinite" restart="never" nodeType="tmRoot"/>
      </p:par>
    </p:tnLst>
  </p:timing>
</p:sldLayout>
</file>

<file path=ppt/slideLayouts/slideLayout358.xml><?xml version="1.0" encoding="utf-8"?>
<p:sldLayout xmlns:a="http://schemas.openxmlformats.org/drawingml/2006/main" xmlns:r="http://schemas.openxmlformats.org/officeDocument/2006/relationships" xmlns:p="http://schemas.openxmlformats.org/presentationml/2006/main" userDrawn="1">
  <p:cSld name="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1778207"/>
      </p:ext>
    </p:extLst>
  </p:cSld>
  <p:clrMapOvr>
    <a:masterClrMapping/>
  </p:clrMapOvr>
  <p:transition>
    <p:fade/>
  </p:transition>
  <p:timing>
    <p:tnLst>
      <p:par>
        <p:cTn id="1" dur="indefinite" restart="never" nodeType="tmRoot"/>
      </p:par>
    </p:tnLst>
  </p:timing>
</p:sldLayout>
</file>

<file path=ppt/slideLayouts/slideLayout359.xml><?xml version="1.0" encoding="utf-8"?>
<p:sldLayout xmlns:a="http://schemas.openxmlformats.org/drawingml/2006/main" xmlns:r="http://schemas.openxmlformats.org/officeDocument/2006/relationships" xmlns:p="http://schemas.openxmlformats.org/presentationml/2006/main" userDrawn="1">
  <p:cSld name="10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245649438"/>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div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69965" y="2236721"/>
            <a:ext cx="10242549" cy="1592744"/>
          </a:xfrm>
        </p:spPr>
        <p:txBody>
          <a:bodyPr anchor="ctr">
            <a:spAutoFit/>
          </a:bodyPr>
          <a:lstStyle>
            <a:lvl1pPr algn="ctr">
              <a:lnSpc>
                <a:spcPct val="90000"/>
              </a:lnSpc>
              <a:defRPr sz="11500" b="1" u="none" spc="-300" baseline="0">
                <a:solidFill>
                  <a:schemeClr val="tx1">
                    <a:alpha val="99000"/>
                  </a:schemeClr>
                </a:solidFill>
                <a:latin typeface="+mn-lt"/>
              </a:defRPr>
            </a:lvl1pPr>
          </a:lstStyle>
          <a:p>
            <a:r>
              <a:rPr lang="en-US" dirty="0" smtClean="0"/>
              <a:t>Section Title</a:t>
            </a:r>
            <a:endParaRPr lang="en-US" dirty="0"/>
          </a:p>
        </p:txBody>
      </p:sp>
      <p:sp>
        <p:nvSpPr>
          <p:cNvPr id="4" name="Text Placeholder 3"/>
          <p:cNvSpPr>
            <a:spLocks noGrp="1"/>
          </p:cNvSpPr>
          <p:nvPr>
            <p:ph type="body" sz="quarter" idx="10"/>
          </p:nvPr>
        </p:nvSpPr>
        <p:spPr>
          <a:xfrm>
            <a:off x="969965" y="4037757"/>
            <a:ext cx="10242549" cy="387799"/>
          </a:xfrm>
        </p:spPr>
        <p:txBody>
          <a:bodyPr/>
          <a:lstStyle>
            <a:lvl1pPr marL="0" indent="0" algn="ctr">
              <a:buNone/>
              <a:defRPr sz="2800"/>
            </a:lvl1pPr>
            <a:lvl2pPr marL="460355" indent="0">
              <a:buNone/>
              <a:defRPr/>
            </a:lvl2pPr>
            <a:lvl3pPr marL="855628" indent="0">
              <a:buNone/>
              <a:defRPr/>
            </a:lvl3pPr>
            <a:lvl4pPr marL="1258836" indent="0">
              <a:buNone/>
              <a:defRPr/>
            </a:lvl4pPr>
            <a:lvl5pPr marL="1604896" indent="0">
              <a:buNone/>
              <a:defRPr/>
            </a:lvl5pPr>
          </a:lstStyle>
          <a:p>
            <a:pPr lvl="0"/>
            <a:r>
              <a:rPr lang="en-US" dirty="0" smtClean="0"/>
              <a:t>Click to edit Master text style</a:t>
            </a:r>
          </a:p>
        </p:txBody>
      </p:sp>
      <p:sp>
        <p:nvSpPr>
          <p:cNvPr id="5" name="Date Placeholder 4"/>
          <p:cNvSpPr>
            <a:spLocks noGrp="1"/>
          </p:cNvSpPr>
          <p:nvPr>
            <p:ph type="dt" sz="half" idx="11"/>
          </p:nvPr>
        </p:nvSpPr>
        <p:spPr/>
        <p:txBody>
          <a:bodyPr/>
          <a:lstStyle/>
          <a:p>
            <a:endParaRPr lang="en-US" dirty="0">
              <a:solidFill>
                <a:srgbClr val="292929">
                  <a:tint val="75000"/>
                </a:srgbClr>
              </a:solidFill>
            </a:endParaRPr>
          </a:p>
        </p:txBody>
      </p:sp>
      <p:sp>
        <p:nvSpPr>
          <p:cNvPr id="6" name="Footer Placeholder 5"/>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105343916"/>
      </p:ext>
    </p:extLst>
  </p:cSld>
  <p:clrMapOvr>
    <a:masterClrMapping/>
  </p:clrMapOvr>
  <p:transition>
    <p:fade/>
  </p:transition>
  <p:timing>
    <p:tnLst>
      <p:par>
        <p:cTn id="1" dur="indefinite" restart="never" nodeType="tmRoot"/>
      </p:par>
    </p:tnLst>
  </p:timing>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6"/>
            <a:ext cx="10237787" cy="923329"/>
          </a:xfrm>
        </p:spPr>
        <p:txBody>
          <a:bodyPr anchor="b" anchorCtr="0"/>
          <a:lstStyle>
            <a:lvl1pPr>
              <a:defRPr sz="6665"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87"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9"/>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9"/>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5"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9"/>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5"/>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7"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76"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7"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26552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42"/>
            <a:ext cx="11149013" cy="923329"/>
          </a:xfrm>
        </p:spPr>
        <p:txBody>
          <a:bodyPr anchor="ctr" anchorCtr="0"/>
          <a:lstStyle>
            <a:lvl1pPr>
              <a:defRPr sz="6665"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6"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27"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64"/>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7"/>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71" y="512958"/>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8"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7"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101994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69649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87"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9"/>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9"/>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5"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9"/>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5"/>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7"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76"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7"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6"/>
            <a:ext cx="10237787" cy="461665"/>
          </a:xfrm>
        </p:spPr>
        <p:txBody>
          <a:bodyPr>
            <a:noAutofit/>
          </a:bodyPr>
          <a:lstStyle>
            <a:lvl1pPr marL="0" indent="0" algn="l">
              <a:lnSpc>
                <a:spcPct val="90000"/>
              </a:lnSpc>
              <a:spcBef>
                <a:spcPts val="0"/>
              </a:spcBef>
              <a:buNone/>
              <a:defRPr lang="en-US" sz="3599" kern="1200" spc="-71" baseline="0" dirty="0">
                <a:gradFill>
                  <a:gsLst>
                    <a:gs pos="2083">
                      <a:schemeClr val="tx1"/>
                    </a:gs>
                    <a:gs pos="99000">
                      <a:schemeClr val="tx1"/>
                    </a:gs>
                  </a:gsLst>
                  <a:lin ang="5400000" scaled="0"/>
                </a:gradFill>
                <a:latin typeface="+mj-lt"/>
                <a:ea typeface="+mn-ea"/>
                <a:cs typeface="+mn-cs"/>
              </a:defRPr>
            </a:lvl1pPr>
            <a:lvl2pPr marL="457110" indent="0" algn="ctr">
              <a:buNone/>
              <a:defRPr>
                <a:solidFill>
                  <a:schemeClr val="tx1">
                    <a:tint val="75000"/>
                  </a:schemeClr>
                </a:solidFill>
              </a:defRPr>
            </a:lvl2pPr>
            <a:lvl3pPr marL="914218" indent="0" algn="ctr">
              <a:buNone/>
              <a:defRPr>
                <a:solidFill>
                  <a:schemeClr val="tx1">
                    <a:tint val="75000"/>
                  </a:schemeClr>
                </a:solidFill>
              </a:defRPr>
            </a:lvl3pPr>
            <a:lvl4pPr marL="1371328" indent="0" algn="ctr">
              <a:buNone/>
              <a:defRPr>
                <a:solidFill>
                  <a:schemeClr val="tx1">
                    <a:tint val="75000"/>
                  </a:schemeClr>
                </a:solidFill>
              </a:defRPr>
            </a:lvl4pPr>
            <a:lvl5pPr marL="1828437" indent="0" algn="ctr">
              <a:buNone/>
              <a:defRPr>
                <a:solidFill>
                  <a:schemeClr val="tx1">
                    <a:tint val="75000"/>
                  </a:schemeClr>
                </a:solidFill>
              </a:defRPr>
            </a:lvl5pPr>
            <a:lvl6pPr marL="2285546" indent="0" algn="ctr">
              <a:buNone/>
              <a:defRPr>
                <a:solidFill>
                  <a:schemeClr val="tx1">
                    <a:tint val="75000"/>
                  </a:schemeClr>
                </a:solidFill>
              </a:defRPr>
            </a:lvl6pPr>
            <a:lvl7pPr marL="2742655" indent="0" algn="ctr">
              <a:buNone/>
              <a:defRPr>
                <a:solidFill>
                  <a:schemeClr val="tx1">
                    <a:tint val="75000"/>
                  </a:schemeClr>
                </a:solidFill>
              </a:defRPr>
            </a:lvl7pPr>
            <a:lvl8pPr marL="3199765" indent="0" algn="ctr">
              <a:buNone/>
              <a:defRPr>
                <a:solidFill>
                  <a:schemeClr val="tx1">
                    <a:tint val="75000"/>
                  </a:schemeClr>
                </a:solidFill>
              </a:defRPr>
            </a:lvl8pPr>
            <a:lvl9pPr marL="3656874" indent="0" algn="ctr">
              <a:buNone/>
              <a:defRPr>
                <a:solidFill>
                  <a:schemeClr val="tx1">
                    <a:tint val="75000"/>
                  </a:schemeClr>
                </a:solidFill>
              </a:defRPr>
            </a:lvl9pPr>
          </a:lstStyle>
          <a:p>
            <a:pPr marL="0" marR="0" lvl="0" indent="0" algn="l" defTabSz="914218"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665"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289223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5"/>
            <a:ext cx="11149013" cy="5181601"/>
          </a:xfrm>
          <a:prstGeom prst="rect">
            <a:avLst/>
          </a:prstGeom>
        </p:spPr>
        <p:txBody>
          <a:bodyPr/>
          <a:lstStyle>
            <a:lvl1pPr marL="284118" indent="-284118">
              <a:buFont typeface="Wingdings" pitchFamily="2" charset="2"/>
              <a:buChar char=""/>
              <a:defRPr sz="3999">
                <a:latin typeface="+mn-lt"/>
              </a:defRPr>
            </a:lvl1pPr>
            <a:lvl2pPr marL="517444" indent="-233327">
              <a:buFont typeface="Wingdings" pitchFamily="2" charset="2"/>
              <a:buChar char=""/>
              <a:defRPr>
                <a:latin typeface="+mn-lt"/>
              </a:defRPr>
            </a:lvl2pPr>
            <a:lvl3pPr marL="741245" indent="-223803">
              <a:buFont typeface="Wingdings" pitchFamily="2" charset="2"/>
              <a:buChar char=""/>
              <a:tabLst/>
              <a:defRPr>
                <a:latin typeface="+mn-lt"/>
              </a:defRPr>
            </a:lvl3pPr>
            <a:lvl4pPr marL="914254" indent="-173011">
              <a:buFont typeface="Wingdings" pitchFamily="2" charset="2"/>
              <a:buChar char=""/>
              <a:defRPr>
                <a:latin typeface="+mn-lt"/>
              </a:defRPr>
            </a:lvl4pPr>
            <a:lvl5pPr marL="1087265" indent="-173011">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9658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5"/>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38"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8709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0603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7.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4/10/2013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63552114"/>
      </p:ext>
    </p:extLst>
  </p:cSld>
  <p:clrMapOvr>
    <a:masterClrMapping/>
  </p:clrMapOvr>
  <p:timing>
    <p:tnLst>
      <p:par>
        <p:cTn id="1" dur="indefinite" restart="never" nodeType="tmRoot"/>
      </p:par>
    </p:tnLst>
  </p:timing>
</p:sldLayout>
</file>

<file path=ppt/slideLayouts/slideLayout368.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4/10/2013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52148462"/>
      </p:ext>
    </p:extLst>
  </p:cSld>
  <p:clrMapOvr>
    <a:masterClrMapping/>
  </p:clrMapOvr>
  <p:timing>
    <p:tnLst>
      <p:par>
        <p:cTn id="1" dur="indefinite" restart="never" nodeType="tmRoot"/>
      </p:par>
    </p:tnLst>
  </p:timing>
</p:sldLayout>
</file>

<file path=ppt/slideLayouts/slideLayout369.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4/10/2013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23028312"/>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2" y="6324600"/>
            <a:ext cx="1221110" cy="152400"/>
          </a:xfrm>
          <a:prstGeom prst="rect">
            <a:avLst/>
          </a:prstGeom>
        </p:spPr>
        <p:txBody>
          <a:bodyPr/>
          <a:lstStyle/>
          <a:p>
            <a:fld id="{0F8C6E4A-8D5B-4315-AC1D-CAA090B4CE12}" type="datetime1">
              <a:rPr lang="en-US" smtClean="0">
                <a:solidFill>
                  <a:srgbClr val="292929">
                    <a:tint val="75000"/>
                  </a:srgbClr>
                </a:solidFill>
              </a:rPr>
              <a:pPr/>
              <a:t>4/10/2013</a:t>
            </a:fld>
            <a:endParaRPr lang="en-US" dirty="0">
              <a:solidFill>
                <a:srgbClr val="292929">
                  <a:tint val="75000"/>
                </a:srgbClr>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a:lstStyle/>
          <a:p>
            <a:pPr algn="l"/>
            <a:r>
              <a:rPr lang="en-US" dirty="0" smtClean="0">
                <a:solidFill>
                  <a:srgbClr val="292929">
                    <a:tint val="75000"/>
                  </a:srgbClr>
                </a:solidFill>
              </a:rPr>
              <a:t>PAGE </a:t>
            </a:r>
            <a:fld id="{711B4CA8-52BE-46B1-A536-58CE1A3FAF74}" type="slidenum">
              <a:rPr lang="en-US" smtClean="0">
                <a:solidFill>
                  <a:srgbClr val="292929">
                    <a:tint val="75000"/>
                  </a:srgbClr>
                </a:solidFill>
              </a:rPr>
              <a:pPr algn="l"/>
              <a:t>‹#›</a:t>
            </a:fld>
            <a:endParaRPr lang="en-US" dirty="0">
              <a:solidFill>
                <a:srgbClr val="292929">
                  <a:tint val="75000"/>
                </a:srgbClr>
              </a:solidFill>
            </a:endParaRPr>
          </a:p>
        </p:txBody>
      </p:sp>
      <p:sp>
        <p:nvSpPr>
          <p:cNvPr id="11" name="Footer Placeholder 10"/>
          <p:cNvSpPr>
            <a:spLocks noGrp="1"/>
          </p:cNvSpPr>
          <p:nvPr>
            <p:ph type="ftr" sz="quarter" idx="17"/>
          </p:nvPr>
        </p:nvSpPr>
        <p:spPr>
          <a:xfrm>
            <a:off x="614135" y="6461650"/>
            <a:ext cx="1813766" cy="128575"/>
          </a:xfrm>
          <a:prstGeom prst="rect">
            <a:avLst/>
          </a:prstGeom>
        </p:spPr>
        <p:txBody>
          <a:bodyPr/>
          <a:lstStyle/>
          <a:p>
            <a:pPr algn="l"/>
            <a:r>
              <a:rPr lang="en-US" dirty="0" smtClean="0">
                <a:solidFill>
                  <a:srgbClr val="292929">
                    <a:tint val="75000"/>
                  </a:srgbClr>
                </a:solidFill>
              </a:rPr>
              <a:t>MICROSOFT CONFIDENTIAL</a:t>
            </a:r>
            <a:endParaRPr lang="en-US" dirty="0">
              <a:solidFill>
                <a:srgbClr val="292929">
                  <a:tint val="75000"/>
                </a:srgbClr>
              </a:solidFill>
            </a:endParaRPr>
          </a:p>
        </p:txBody>
      </p:sp>
      <p:sp>
        <p:nvSpPr>
          <p:cNvPr id="15" name="Content Placeholder 14"/>
          <p:cNvSpPr>
            <a:spLocks noGrp="1"/>
          </p:cNvSpPr>
          <p:nvPr>
            <p:ph sz="quarter" idx="18"/>
          </p:nvPr>
        </p:nvSpPr>
        <p:spPr>
          <a:xfrm>
            <a:off x="614135" y="1419367"/>
            <a:ext cx="10766000" cy="153426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12"/>
          <p:cNvSpPr>
            <a:spLocks noGrp="1"/>
          </p:cNvSpPr>
          <p:nvPr>
            <p:ph type="body" sz="quarter" idx="13" hasCustomPrompt="1"/>
          </p:nvPr>
        </p:nvSpPr>
        <p:spPr>
          <a:xfrm>
            <a:off x="609442" y="948514"/>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6" y="249239"/>
            <a:ext cx="11031626" cy="678811"/>
          </a:xfrm>
        </p:spPr>
        <p:txBody>
          <a:bodyPr lIns="0" anchor="t" anchorCtr="0"/>
          <a:lstStyle>
            <a:lvl1pPr algn="l">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4247753992"/>
      </p:ext>
    </p:extLst>
  </p:cSld>
  <p:clrMapOvr>
    <a:masterClrMapping/>
  </p:clrMapOvr>
  <p:timing>
    <p:tnLst>
      <p:par>
        <p:cTn id="1" dur="indefinite" restart="never" nodeType="tmRoot"/>
      </p:par>
    </p:tnLst>
  </p:timing>
</p:sldLayout>
</file>

<file path=ppt/slideLayouts/slideLayout370.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4/10/2013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58554560"/>
      </p:ext>
    </p:extLst>
  </p:cSld>
  <p:clrMapOvr>
    <a:masterClrMapping/>
  </p:clrMapOvr>
  <p:timing>
    <p:tnLst>
      <p:par>
        <p:cTn id="1" dur="indefinite" restart="never" nodeType="tmRoot"/>
      </p:par>
    </p:tnLst>
  </p:timing>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cSld name="2_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a:xfrm>
            <a:off x="1206801" y="6324600"/>
            <a:ext cx="1221110" cy="152400"/>
          </a:xfrm>
          <a:prstGeom prst="rect">
            <a:avLst/>
          </a:prstGeom>
        </p:spPr>
        <p:txBody>
          <a:bodyPr/>
          <a:lstStyle/>
          <a:p>
            <a:pPr defTabSz="1218895"/>
            <a:fld id="{E59BA777-B296-477D-9FF4-0385B231B714}" type="datetimeFigureOut">
              <a:rPr lang="en-US" sz="2399" smtClean="0">
                <a:solidFill>
                  <a:srgbClr val="FFFFFF"/>
                </a:solidFill>
              </a:rPr>
              <a:pPr defTabSz="1218895"/>
              <a:t>4/10/2013</a:t>
            </a:fld>
            <a:endParaRPr lang="en-US" sz="2399">
              <a:solidFill>
                <a:srgbClr val="FFFFFF"/>
              </a:solidFill>
            </a:endParaRPr>
          </a:p>
        </p:txBody>
      </p:sp>
      <p:sp>
        <p:nvSpPr>
          <p:cNvPr id="12" name="Slide Number Placeholder 11"/>
          <p:cNvSpPr>
            <a:spLocks noGrp="1"/>
          </p:cNvSpPr>
          <p:nvPr>
            <p:ph type="sldNum" sz="quarter" idx="11"/>
          </p:nvPr>
        </p:nvSpPr>
        <p:spPr>
          <a:xfrm>
            <a:off x="614135" y="6324600"/>
            <a:ext cx="516287" cy="152400"/>
          </a:xfrm>
          <a:prstGeom prst="rect">
            <a:avLst/>
          </a:prstGeom>
        </p:spPr>
        <p:txBody>
          <a:bodyPr/>
          <a:lstStyle/>
          <a:p>
            <a:pPr defTabSz="1218895"/>
            <a:fld id="{2223F8D4-D3F5-493F-AD3D-E02021568938}" type="slidenum">
              <a:rPr lang="en-US" sz="2399" smtClean="0">
                <a:solidFill>
                  <a:srgbClr val="FFFFFF"/>
                </a:solidFill>
              </a:rPr>
              <a:pPr defTabSz="1218895"/>
              <a:t>‹#›</a:t>
            </a:fld>
            <a:endParaRPr lang="en-US" sz="2399">
              <a:solidFill>
                <a:srgbClr val="FFFFFF"/>
              </a:solidFill>
            </a:endParaRPr>
          </a:p>
        </p:txBody>
      </p:sp>
      <p:sp>
        <p:nvSpPr>
          <p:cNvPr id="13" name="Footer Placeholder 12"/>
          <p:cNvSpPr>
            <a:spLocks noGrp="1"/>
          </p:cNvSpPr>
          <p:nvPr>
            <p:ph type="ftr" sz="quarter" idx="12"/>
          </p:nvPr>
        </p:nvSpPr>
        <p:spPr>
          <a:xfrm>
            <a:off x="614145" y="6461655"/>
            <a:ext cx="1813766" cy="128575"/>
          </a:xfrm>
          <a:prstGeom prst="rect">
            <a:avLst/>
          </a:prstGeom>
        </p:spPr>
        <p:txBody>
          <a:bodyPr/>
          <a:lstStyle/>
          <a:p>
            <a:pPr defTabSz="1218895"/>
            <a:endParaRPr lang="en-US" sz="2399">
              <a:solidFill>
                <a:srgbClr val="FFFFFF"/>
              </a:solidFill>
            </a:endParaRPr>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731" indent="0">
              <a:buNone/>
              <a:defRPr sz="1200"/>
            </a:lvl2pPr>
            <a:lvl3pPr marL="915462" indent="0">
              <a:buNone/>
              <a:defRPr sz="1066"/>
            </a:lvl3pPr>
            <a:lvl4pPr marL="1373194" indent="0">
              <a:buNone/>
              <a:defRPr sz="933"/>
            </a:lvl4pPr>
            <a:lvl5pPr marL="1830925" indent="0">
              <a:buNone/>
              <a:defRPr sz="933"/>
            </a:lvl5pPr>
            <a:lvl6pPr marL="2288657" indent="0">
              <a:buNone/>
              <a:defRPr sz="933"/>
            </a:lvl6pPr>
            <a:lvl7pPr marL="2746388" indent="0">
              <a:buNone/>
              <a:defRPr sz="933"/>
            </a:lvl7pPr>
            <a:lvl8pPr marL="3204117" indent="0">
              <a:buNone/>
              <a:defRPr sz="933"/>
            </a:lvl8pPr>
            <a:lvl9pPr marL="3661848" indent="0">
              <a:buNone/>
              <a:defRPr sz="933"/>
            </a:lvl9pPr>
          </a:lstStyle>
          <a:p>
            <a:pPr lvl="0"/>
            <a:r>
              <a:rPr lang="en-US" smtClean="0"/>
              <a:t>Click to edit Master text styles</a:t>
            </a:r>
          </a:p>
        </p:txBody>
      </p:sp>
    </p:spTree>
    <p:extLst>
      <p:ext uri="{BB962C8B-B14F-4D97-AF65-F5344CB8AC3E}">
        <p14:creationId xmlns:p14="http://schemas.microsoft.com/office/powerpoint/2010/main" val="979143043"/>
      </p:ext>
    </p:extLst>
  </p:cSld>
  <p:clrMapOvr>
    <a:masterClrMapping/>
  </p:clrMapOvr>
  <p:timing>
    <p:tnLst>
      <p:par>
        <p:cTn id="1" dur="indefinite" restart="never" nodeType="tmRoot"/>
      </p:par>
    </p:tnLst>
  </p:timing>
</p:sldLayout>
</file>

<file path=ppt/slideLayouts/slideLayout372.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4/10/2013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3091048"/>
      </p:ext>
    </p:extLst>
  </p:cSld>
  <p:clrMapOvr>
    <a:masterClrMapping/>
  </p:clrMapOvr>
  <p:timing>
    <p:tnLst>
      <p:par>
        <p:cTn id="1" dur="indefinite" restart="never" nodeType="tmRoot"/>
      </p:par>
    </p:tnLst>
  </p:timing>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userDrawn="1">
  <p:cSld name="Blank Blac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7237556"/>
      </p:ext>
    </p:extLst>
  </p:cSld>
  <p:clrMapOvr>
    <a:masterClrMapping/>
  </p:clrMapOvr>
  <p:timing>
    <p:tnLst>
      <p:par>
        <p:cTn id="1" dur="indefinite" restart="never" nodeType="tmRoot"/>
      </p:par>
    </p:tnLst>
  </p:timing>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31506696"/>
      </p:ext>
    </p:extLst>
  </p:cSld>
  <p:clrMapOvr>
    <a:masterClrMapping/>
  </p:clrMapOvr>
  <p:transition>
    <p:fade/>
  </p:transition>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190585579"/>
      </p:ext>
    </p:extLst>
  </p:cSld>
  <p:clrMapOvr>
    <a:masterClrMapping/>
  </p:clrMapOvr>
  <p:transition>
    <p:fade/>
  </p:transition>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39921131"/>
      </p:ext>
    </p:extLst>
  </p:cSld>
  <p:clrMapOvr>
    <a:masterClrMapping/>
  </p:clrMapOvr>
  <p:transition>
    <p:fade/>
  </p:transition>
  <p:timing>
    <p:tnLst>
      <p:par>
        <p:cTn id="1" dur="indefinite" restart="never" nodeType="tmRoot"/>
      </p:par>
    </p:tnLst>
  </p:timing>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345605231"/>
      </p:ext>
    </p:extLst>
  </p:cSld>
  <p:clrMapOvr>
    <a:masterClrMapping/>
  </p:clrMapOvr>
  <p:transition>
    <p:fade/>
  </p:transition>
</p:sldLayout>
</file>

<file path=ppt/slideLayouts/slideLayout378.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4221582587"/>
      </p:ext>
    </p:extLst>
  </p:cSld>
  <p:clrMapOvr>
    <a:masterClrMapping/>
  </p:clrMapOvr>
  <p:transition>
    <p:fade/>
  </p:transition>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61563297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501448361"/>
      </p:ext>
    </p:extLst>
  </p:cSld>
  <p:clrMapOvr>
    <a:masterClrMapping/>
  </p:clrMapOvr>
  <p:transition>
    <p:fade/>
  </p:transition>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614150"/>
      </p:ext>
    </p:extLst>
  </p:cSld>
  <p:clrMapOvr>
    <a:masterClrMapping/>
  </p:clrMapOvr>
  <p:transition>
    <p:fade/>
  </p:transition>
</p:sldLayout>
</file>

<file path=ppt/slideLayouts/slideLayout381.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2059944"/>
      </p:ext>
    </p:extLst>
  </p:cSld>
  <p:clrMapOvr>
    <a:masterClrMapping/>
  </p:clrMapOvr>
  <p:transition>
    <p:fade/>
  </p:transition>
</p:sldLayout>
</file>

<file path=ppt/slideLayouts/slideLayout382.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9396868"/>
      </p:ext>
    </p:extLst>
  </p:cSld>
  <p:clrMapOvr>
    <a:masterClrMapping/>
  </p:clrMapOvr>
  <p:transition>
    <p:fade/>
  </p:transition>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1556127"/>
      </p:ext>
    </p:extLst>
  </p:cSld>
  <p:clrMapOvr>
    <a:masterClrMapping/>
  </p:clrMapOvr>
  <p:transition>
    <p:fade/>
  </p:transition>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8054492"/>
      </p:ext>
    </p:extLst>
  </p:cSld>
  <p:clrMapOvr>
    <a:masterClrMapping/>
  </p:clrMapOvr>
  <p:transition>
    <p:fade/>
  </p:transition>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982273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Photo slides with Blue Bar">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7" y="1684476"/>
            <a:ext cx="11149013" cy="15286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bwMode="invGray">
          <a:xfrm>
            <a:off x="10320525" y="371141"/>
            <a:ext cx="1308491" cy="275328"/>
          </a:xfrm>
          <a:prstGeom prst="rect">
            <a:avLst/>
          </a:prstGeom>
        </p:spPr>
      </p:pic>
      <p:sp>
        <p:nvSpPr>
          <p:cNvPr id="8" name="Text Placeholder 8"/>
          <p:cNvSpPr>
            <a:spLocks noGrp="1"/>
          </p:cNvSpPr>
          <p:nvPr>
            <p:ph type="body" sz="quarter" idx="11"/>
          </p:nvPr>
        </p:nvSpPr>
        <p:spPr>
          <a:xfrm>
            <a:off x="601678" y="6078216"/>
            <a:ext cx="5670027" cy="207749"/>
          </a:xfrm>
        </p:spPr>
        <p:txBody>
          <a:bodyPr/>
          <a:lstStyle>
            <a:lvl1pPr marL="0" indent="0">
              <a:buNone/>
              <a:defRPr sz="1500"/>
            </a:lvl1pPr>
          </a:lstStyle>
          <a:p>
            <a:pPr lvl="0"/>
            <a:r>
              <a:rPr lang="en-US" smtClean="0"/>
              <a:t>Click to edit Master text styles</a:t>
            </a:r>
          </a:p>
        </p:txBody>
      </p:sp>
      <p:sp>
        <p:nvSpPr>
          <p:cNvPr id="6" name="TextBox 5"/>
          <p:cNvSpPr txBox="1"/>
          <p:nvPr/>
        </p:nvSpPr>
        <p:spPr>
          <a:xfrm>
            <a:off x="591673" y="6349343"/>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p:nvSpPr>
        <p:spPr>
          <a:xfrm>
            <a:off x="1021966" y="6349343"/>
            <a:ext cx="710004"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p:nvSpPr>
        <p:spPr>
          <a:xfrm>
            <a:off x="580915" y="6486485"/>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24135718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7"/>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1" y="-160540"/>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7"/>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4"/>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3"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7"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2" y="5410282"/>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1"/>
            <a:ext cx="10237787" cy="461665"/>
          </a:xfrm>
        </p:spPr>
        <p:txBody>
          <a:bodyPr>
            <a:noAutofit/>
          </a:bodyPr>
          <a:lstStyle>
            <a:lvl1pPr marL="0" indent="0" algn="l">
              <a:lnSpc>
                <a:spcPct val="90000"/>
              </a:lnSpc>
              <a:spcBef>
                <a:spcPts val="0"/>
              </a:spcBef>
              <a:buNone/>
              <a:defRPr lang="en-US" sz="3600" kern="1200" spc="-71" baseline="0" dirty="0">
                <a:gradFill>
                  <a:gsLst>
                    <a:gs pos="2083">
                      <a:schemeClr val="tx1"/>
                    </a:gs>
                    <a:gs pos="99000">
                      <a:schemeClr val="tx1"/>
                    </a:gs>
                  </a:gsLst>
                  <a:lin ang="5400000" scaled="0"/>
                </a:gradFill>
                <a:latin typeface="+mj-lt"/>
                <a:ea typeface="+mn-ea"/>
                <a:cs typeface="+mn-cs"/>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pPr marL="0" marR="0" lvl="0" indent="0" algn="l" defTabSz="914325"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700"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982428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1528624"/>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8731156"/>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nd Subtitle with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605177" y="1937984"/>
            <a:ext cx="11149013" cy="1764585"/>
          </a:xfrm>
        </p:spPr>
        <p:txBody>
          <a:bodyPr/>
          <a:lstStyle>
            <a:lvl1pPr>
              <a:defRPr sz="2800"/>
            </a:lvl1pPr>
            <a:lvl2pPr>
              <a:defRPr sz="2400"/>
            </a:lvl2pPr>
            <a:lvl3pPr>
              <a:defRPr sz="2000"/>
            </a:lvl3pPr>
            <a:lvl4pPr>
              <a:defRPr sz="1900"/>
            </a:lvl4pPr>
            <a:lvl5pPr>
              <a:defRPr sz="1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2" y="1170673"/>
            <a:ext cx="11059457" cy="221599"/>
          </a:xfrm>
        </p:spPr>
        <p:txBody>
          <a:bodyPr/>
          <a:lstStyle>
            <a:lvl1pPr marL="0" indent="0">
              <a:buNone/>
              <a:defRPr sz="1600" b="1" cap="all" baseline="0"/>
            </a:lvl1pPr>
          </a:lstStyle>
          <a:p>
            <a:pPr lvl="0"/>
            <a:r>
              <a:rPr lang="en-US" smtClean="0"/>
              <a:t>Click to edit Master text styles</a:t>
            </a:r>
          </a:p>
        </p:txBody>
      </p:sp>
      <p:sp>
        <p:nvSpPr>
          <p:cNvPr id="11"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368249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21"/>
            <a:ext cx="10237787" cy="923329"/>
          </a:xfrm>
        </p:spPr>
        <p:txBody>
          <a:bodyPr anchor="b" anchorCtr="0"/>
          <a:lstStyle>
            <a:lvl1pPr>
              <a:defRPr sz="6700"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9"/>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9"/>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24"/>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21"/>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5"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9"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3"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53034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48"/>
            <a:ext cx="11149013" cy="923329"/>
          </a:xfrm>
        </p:spPr>
        <p:txBody>
          <a:bodyPr anchor="ctr" anchorCtr="0"/>
          <a:lstStyle>
            <a:lvl1pPr>
              <a:defRPr sz="67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4"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20"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70"/>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12"/>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63"/>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3"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32647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5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411046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9"/>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9"/>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24"/>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21"/>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5"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9"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3"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12"/>
            <a:ext cx="10237787" cy="461665"/>
          </a:xfrm>
        </p:spPr>
        <p:txBody>
          <a:bodyPr>
            <a:noAutofit/>
          </a:bodyPr>
          <a:lstStyle>
            <a:lvl1pPr marL="0" indent="0" algn="l">
              <a:lnSpc>
                <a:spcPct val="90000"/>
              </a:lnSpc>
              <a:spcBef>
                <a:spcPts val="0"/>
              </a:spcBef>
              <a:buNone/>
              <a:defRPr lang="en-US" sz="3600" kern="1200" spc="-71" baseline="0" dirty="0">
                <a:gradFill>
                  <a:gsLst>
                    <a:gs pos="2083">
                      <a:schemeClr val="tx1"/>
                    </a:gs>
                    <a:gs pos="99000">
                      <a:schemeClr val="tx1"/>
                    </a:gs>
                  </a:gsLst>
                  <a:lin ang="5400000" scaled="0"/>
                </a:gradFill>
                <a:latin typeface="+mj-lt"/>
                <a:ea typeface="+mn-ea"/>
                <a:cs typeface="+mn-cs"/>
              </a:defRPr>
            </a:lvl1pPr>
            <a:lvl2pPr marL="457005" indent="0" algn="ctr">
              <a:buNone/>
              <a:defRPr>
                <a:solidFill>
                  <a:schemeClr val="tx1">
                    <a:tint val="75000"/>
                  </a:schemeClr>
                </a:solidFill>
              </a:defRPr>
            </a:lvl2pPr>
            <a:lvl3pPr marL="914021" indent="0" algn="ctr">
              <a:buNone/>
              <a:defRPr>
                <a:solidFill>
                  <a:schemeClr val="tx1">
                    <a:tint val="75000"/>
                  </a:schemeClr>
                </a:solidFill>
              </a:defRPr>
            </a:lvl3pPr>
            <a:lvl4pPr marL="1371029" indent="0" algn="ctr">
              <a:buNone/>
              <a:defRPr>
                <a:solidFill>
                  <a:schemeClr val="tx1">
                    <a:tint val="75000"/>
                  </a:schemeClr>
                </a:solidFill>
              </a:defRPr>
            </a:lvl4pPr>
            <a:lvl5pPr marL="1828043" indent="0" algn="ctr">
              <a:buNone/>
              <a:defRPr>
                <a:solidFill>
                  <a:schemeClr val="tx1">
                    <a:tint val="75000"/>
                  </a:schemeClr>
                </a:solidFill>
              </a:defRPr>
            </a:lvl5pPr>
            <a:lvl6pPr marL="2285045" indent="0" algn="ctr">
              <a:buNone/>
              <a:defRPr>
                <a:solidFill>
                  <a:schemeClr val="tx1">
                    <a:tint val="75000"/>
                  </a:schemeClr>
                </a:solidFill>
              </a:defRPr>
            </a:lvl6pPr>
            <a:lvl7pPr marL="2742061" indent="0" algn="ctr">
              <a:buNone/>
              <a:defRPr>
                <a:solidFill>
                  <a:schemeClr val="tx1">
                    <a:tint val="75000"/>
                  </a:schemeClr>
                </a:solidFill>
              </a:defRPr>
            </a:lvl7pPr>
            <a:lvl8pPr marL="3199072" indent="0" algn="ctr">
              <a:buNone/>
              <a:defRPr>
                <a:solidFill>
                  <a:schemeClr val="tx1">
                    <a:tint val="75000"/>
                  </a:schemeClr>
                </a:solidFill>
              </a:defRPr>
            </a:lvl8pPr>
            <a:lvl9pPr marL="3656084" indent="0" algn="ctr">
              <a:buNone/>
              <a:defRPr>
                <a:solidFill>
                  <a:schemeClr val="tx1">
                    <a:tint val="75000"/>
                  </a:schemeClr>
                </a:solidFill>
              </a:defRPr>
            </a:lvl9pPr>
          </a:lstStyle>
          <a:p>
            <a:pPr marL="0" marR="0" lvl="0" indent="0" algn="l" defTabSz="914021"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700"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365220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10"/>
            <a:ext cx="11149013" cy="5181601"/>
          </a:xfrm>
          <a:prstGeom prst="rect">
            <a:avLst/>
          </a:prstGeom>
        </p:spPr>
        <p:txBody>
          <a:bodyPr/>
          <a:lstStyle>
            <a:lvl1pPr marL="284056" indent="-284056">
              <a:buFont typeface="Wingdings" pitchFamily="2" charset="2"/>
              <a:buChar char=""/>
              <a:defRPr sz="4000">
                <a:latin typeface="+mn-lt"/>
              </a:defRPr>
            </a:lvl1pPr>
            <a:lvl2pPr marL="517329" indent="-233275">
              <a:buFont typeface="Wingdings" pitchFamily="2" charset="2"/>
              <a:buChar char=""/>
              <a:defRPr>
                <a:latin typeface="+mn-lt"/>
              </a:defRPr>
            </a:lvl2pPr>
            <a:lvl3pPr marL="741086" indent="-223754">
              <a:buFont typeface="Wingdings" pitchFamily="2" charset="2"/>
              <a:buChar char=""/>
              <a:tabLst/>
              <a:defRPr>
                <a:latin typeface="+mn-lt"/>
              </a:defRPr>
            </a:lvl3pPr>
            <a:lvl4pPr marL="914057" indent="-172968">
              <a:buFont typeface="Wingdings" pitchFamily="2" charset="2"/>
              <a:buChar char=""/>
              <a:defRPr>
                <a:latin typeface="+mn-lt"/>
              </a:defRPr>
            </a:lvl4pPr>
            <a:lvl5pPr marL="1087030" indent="-17296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72464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1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685" indent="0">
              <a:buNone/>
              <a:defRPr sz="2000">
                <a:solidFill>
                  <a:schemeClr val="bg1">
                    <a:lumMod val="75000"/>
                    <a:lumOff val="25000"/>
                  </a:schemeClr>
                </a:solidFill>
                <a:latin typeface="+mn-lt"/>
              </a:defRPr>
            </a:lvl3pPr>
            <a:lvl4pPr marL="457021" indent="0">
              <a:buNone/>
              <a:defRPr sz="2000">
                <a:solidFill>
                  <a:schemeClr val="bg1">
                    <a:lumMod val="75000"/>
                    <a:lumOff val="25000"/>
                  </a:schemeClr>
                </a:solidFill>
                <a:latin typeface="+mn-lt"/>
              </a:defRPr>
            </a:lvl4pPr>
            <a:lvl5pPr marL="693483"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21014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1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685" indent="0">
              <a:buNone/>
              <a:defRPr sz="2000">
                <a:solidFill>
                  <a:schemeClr val="bg1">
                    <a:lumMod val="75000"/>
                    <a:lumOff val="25000"/>
                  </a:schemeClr>
                </a:solidFill>
                <a:latin typeface="+mn-lt"/>
              </a:defRPr>
            </a:lvl3pPr>
            <a:lvl4pPr marL="457021" indent="0">
              <a:buNone/>
              <a:defRPr sz="2000">
                <a:solidFill>
                  <a:schemeClr val="bg1">
                    <a:lumMod val="75000"/>
                    <a:lumOff val="25000"/>
                  </a:schemeClr>
                </a:solidFill>
                <a:latin typeface="+mn-lt"/>
              </a:defRPr>
            </a:lvl4pPr>
            <a:lvl5pPr marL="693483"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59638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1992" indent="-291992">
              <a:spcBef>
                <a:spcPts val="1200"/>
              </a:spcBef>
              <a:buClr>
                <a:schemeClr val="tx1"/>
              </a:buClr>
              <a:buFont typeface="Wingdings" pitchFamily="2" charset="2"/>
              <a:buChar char=""/>
              <a:defRPr>
                <a:solidFill>
                  <a:schemeClr val="bg1">
                    <a:lumMod val="75000"/>
                    <a:lumOff val="25000"/>
                  </a:schemeClr>
                </a:solidFill>
              </a:defRPr>
            </a:lvl1pPr>
            <a:lvl2pPr marL="520508" indent="-228516">
              <a:defRPr sz="2000">
                <a:solidFill>
                  <a:schemeClr val="bg1">
                    <a:lumMod val="75000"/>
                    <a:lumOff val="25000"/>
                  </a:schemeClr>
                </a:solidFill>
              </a:defRPr>
            </a:lvl2pPr>
            <a:lvl3pPr marL="685548" indent="-165040">
              <a:tabLst/>
              <a:defRPr sz="2000">
                <a:solidFill>
                  <a:schemeClr val="bg1">
                    <a:lumMod val="75000"/>
                    <a:lumOff val="25000"/>
                  </a:schemeClr>
                </a:solidFill>
              </a:defRPr>
            </a:lvl3pPr>
            <a:lvl4pPr marL="863276" indent="-177730">
              <a:defRPr>
                <a:solidFill>
                  <a:schemeClr val="bg1">
                    <a:lumMod val="75000"/>
                    <a:lumOff val="25000"/>
                  </a:schemeClr>
                </a:solidFill>
              </a:defRPr>
            </a:lvl4pPr>
            <a:lvl5pPr marL="1028316" indent="-16504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599" indent="-339599">
              <a:spcBef>
                <a:spcPts val="1200"/>
              </a:spcBef>
              <a:buFont typeface="Wingdings" pitchFamily="2" charset="2"/>
              <a:buChar char=""/>
              <a:defRPr lang="en-US" sz="3600" kern="1200" spc="-71" baseline="0" dirty="0" smtClean="0">
                <a:solidFill>
                  <a:schemeClr val="bg1">
                    <a:lumMod val="75000"/>
                    <a:lumOff val="25000"/>
                  </a:schemeClr>
                </a:solidFill>
                <a:latin typeface="+mj-lt"/>
                <a:ea typeface="+mn-ea"/>
                <a:cs typeface="+mn-cs"/>
              </a:defRPr>
            </a:lvl1pPr>
            <a:lvl2pPr marL="634761" indent="-342773">
              <a:defRPr lang="en-US" sz="2000" kern="1200" spc="0" baseline="0" dirty="0" smtClean="0">
                <a:solidFill>
                  <a:schemeClr val="bg1">
                    <a:lumMod val="75000"/>
                    <a:lumOff val="25000"/>
                  </a:schemeClr>
                </a:solidFill>
                <a:latin typeface="+mn-lt"/>
                <a:ea typeface="+mn-ea"/>
                <a:cs typeface="+mn-cs"/>
              </a:defRPr>
            </a:lvl2pPr>
            <a:lvl3pPr marL="863276" indent="-342773">
              <a:defRPr lang="en-US" sz="2000" kern="1200" spc="0" baseline="0" dirty="0" smtClean="0">
                <a:solidFill>
                  <a:schemeClr val="bg1">
                    <a:lumMod val="75000"/>
                    <a:lumOff val="25000"/>
                  </a:schemeClr>
                </a:solidFill>
                <a:latin typeface="+mn-lt"/>
                <a:ea typeface="+mn-ea"/>
                <a:cs typeface="+mn-cs"/>
              </a:defRPr>
            </a:lvl3pPr>
            <a:lvl4pPr marL="1028316" indent="-342773">
              <a:defRPr lang="en-US" sz="2000" kern="1200" spc="0" baseline="0" dirty="0" smtClean="0">
                <a:solidFill>
                  <a:schemeClr val="bg1">
                    <a:lumMod val="75000"/>
                    <a:lumOff val="25000"/>
                  </a:schemeClr>
                </a:solidFill>
                <a:latin typeface="+mn-lt"/>
                <a:ea typeface="+mn-ea"/>
                <a:cs typeface="+mn-cs"/>
              </a:defRPr>
            </a:lvl4pPr>
            <a:lvl5pPr marL="1206050" indent="-342773">
              <a:defRPr lang="en-US" sz="2000" kern="1200" spc="0" baseline="0" dirty="0">
                <a:solidFill>
                  <a:schemeClr val="bg1">
                    <a:lumMod val="75000"/>
                    <a:lumOff val="25000"/>
                  </a:schemeClr>
                </a:solidFill>
                <a:latin typeface="+mn-lt"/>
                <a:ea typeface="+mn-ea"/>
                <a:cs typeface="+mn-cs"/>
              </a:defRPr>
            </a:lvl5pPr>
          </a:lstStyle>
          <a:p>
            <a:pPr marL="291992" marR="0" lvl="0"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1992" marR="0" lvl="1"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1992" marR="0" lvl="2"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1992" marR="0" lvl="3"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1992" marR="0" lvl="4"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2252741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5181601"/>
          </a:xfrm>
          <a:prstGeom prst="rect">
            <a:avLst/>
          </a:prstGeom>
        </p:spPr>
        <p:txBody>
          <a:bodyPr/>
          <a:lstStyle>
            <a:lvl1pPr marL="284152" indent="-284152">
              <a:buFont typeface="Wingdings" pitchFamily="2" charset="2"/>
              <a:buChar char=""/>
              <a:defRPr sz="4000">
                <a:latin typeface="+mn-lt"/>
              </a:defRPr>
            </a:lvl1pPr>
            <a:lvl2pPr marL="517504" indent="-233354">
              <a:buFont typeface="Wingdings" pitchFamily="2" charset="2"/>
              <a:buChar char=""/>
              <a:defRPr>
                <a:latin typeface="+mn-lt"/>
              </a:defRPr>
            </a:lvl2pPr>
            <a:lvl3pPr marL="741332" indent="-223829">
              <a:buFont typeface="Wingdings" pitchFamily="2" charset="2"/>
              <a:buChar char=""/>
              <a:tabLst/>
              <a:defRPr>
                <a:latin typeface="+mn-lt"/>
              </a:defRPr>
            </a:lvl3pPr>
            <a:lvl4pPr marL="914361" indent="-173031">
              <a:buFont typeface="Wingdings" pitchFamily="2" charset="2"/>
              <a:buChar char=""/>
              <a:defRPr>
                <a:latin typeface="+mn-lt"/>
              </a:defRPr>
            </a:lvl4pPr>
            <a:lvl5pPr marL="1087392" indent="-173031">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46107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275" indent="0">
              <a:buNone/>
              <a:defRPr sz="2000">
                <a:solidFill>
                  <a:schemeClr val="bg1">
                    <a:lumMod val="75000"/>
                    <a:lumOff val="25000"/>
                  </a:schemeClr>
                </a:solidFill>
                <a:latin typeface="+mn-lt"/>
              </a:defRPr>
            </a:lvl3pPr>
            <a:lvl4pPr marL="457021" indent="0">
              <a:buNone/>
              <a:defRPr sz="2000">
                <a:solidFill>
                  <a:schemeClr val="bg1">
                    <a:lumMod val="75000"/>
                    <a:lumOff val="25000"/>
                  </a:schemeClr>
                </a:solidFill>
                <a:latin typeface="+mn-lt"/>
              </a:defRPr>
            </a:lvl4pPr>
            <a:lvl5pPr marL="693483"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4000" kern="1200" spc="-71" baseline="0" dirty="0" smtClean="0">
                <a:solidFill>
                  <a:schemeClr val="bg1">
                    <a:lumMod val="75000"/>
                    <a:lumOff val="25000"/>
                  </a:schemeClr>
                </a:solidFill>
                <a:latin typeface="+mn-lt"/>
                <a:ea typeface="+mn-ea"/>
                <a:cs typeface="+mn-cs"/>
              </a:defRPr>
            </a:lvl1pPr>
            <a:lvl2pPr marL="3175"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275"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195"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136"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290662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124661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142576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862317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066444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1298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2"/>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599" indent="0">
              <a:buNone/>
              <a:defRPr>
                <a:gradFill>
                  <a:gsLst>
                    <a:gs pos="1250">
                      <a:srgbClr val="000000"/>
                    </a:gs>
                    <a:gs pos="100000">
                      <a:srgbClr val="000000"/>
                    </a:gs>
                  </a:gsLst>
                  <a:lin ang="5400000" scaled="0"/>
                </a:gradFill>
                <a:latin typeface="Consolas" pitchFamily="49" charset="0"/>
                <a:cs typeface="Consolas" pitchFamily="49" charset="0"/>
              </a:defRPr>
            </a:lvl2pPr>
            <a:lvl3pPr marL="572872" indent="0">
              <a:buNone/>
              <a:defRPr>
                <a:gradFill>
                  <a:gsLst>
                    <a:gs pos="1250">
                      <a:srgbClr val="000000"/>
                    </a:gs>
                    <a:gs pos="100000">
                      <a:srgbClr val="000000"/>
                    </a:gs>
                  </a:gsLst>
                  <a:lin ang="5400000" scaled="0"/>
                </a:gradFill>
                <a:latin typeface="Consolas" pitchFamily="49" charset="0"/>
                <a:cs typeface="Consolas" pitchFamily="49" charset="0"/>
              </a:defRPr>
            </a:lvl3pPr>
            <a:lvl4pPr marL="798214" indent="0">
              <a:buNone/>
              <a:defRPr>
                <a:gradFill>
                  <a:gsLst>
                    <a:gs pos="1250">
                      <a:srgbClr val="000000"/>
                    </a:gs>
                    <a:gs pos="100000">
                      <a:srgbClr val="000000"/>
                    </a:gs>
                  </a:gsLst>
                  <a:lin ang="5400000" scaled="0"/>
                </a:gradFill>
                <a:latin typeface="Consolas" pitchFamily="49" charset="0"/>
                <a:cs typeface="Consolas" pitchFamily="49" charset="0"/>
              </a:defRPr>
            </a:lvl4pPr>
            <a:lvl5pPr marL="1029902"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24675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1083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773" indent="-342773">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415" indent="-285642">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057" indent="-285642">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568" indent="-22851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084" indent="-22851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52335" tIns="76161" rIns="152335" bIns="76161" anchor="b" anchorCtr="0">
            <a:noAutofit/>
          </a:bodyPr>
          <a:lstStyle>
            <a:lvl1pPr algn="r">
              <a:buFont typeface="Arial" pitchFamily="34" charset="0"/>
              <a:buNone/>
              <a:defRPr sz="36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427675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6"/>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121851" tIns="60925" rIns="121851" bIns="60925"/>
          <a:lstStyle/>
          <a:p>
            <a:pPr defTabSz="914021"/>
            <a:fld id="{939A9784-E11C-4866-94B9-8D8EADD0446E}" type="datetimeFigureOut">
              <a:rPr lang="en-US" smtClean="0">
                <a:solidFill>
                  <a:srgbClr val="FFFFFF"/>
                </a:solidFill>
              </a:rPr>
              <a:pPr defTabSz="914021"/>
              <a:t>4/10/2013</a:t>
            </a:fld>
            <a:endParaRPr lang="en-US">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121851" tIns="60925" rIns="121851" bIns="60925"/>
          <a:lstStyle/>
          <a:p>
            <a:pPr defTabSz="914021"/>
            <a:fld id="{125F6646-975B-4C74-80DD-EF324C50A5E5}" type="slidenum">
              <a:rPr lang="en-US" smtClean="0">
                <a:solidFill>
                  <a:srgbClr val="FFFFFF"/>
                </a:solidFill>
              </a:rPr>
              <a:pPr defTabSz="914021"/>
              <a:t>‹#›</a:t>
            </a:fld>
            <a:endParaRPr lang="en-US">
              <a:solidFill>
                <a:srgbClr val="FFFFFF"/>
              </a:solidFill>
            </a:endParaRPr>
          </a:p>
        </p:txBody>
      </p:sp>
      <p:sp>
        <p:nvSpPr>
          <p:cNvPr id="11" name="Footer Placeholder 10"/>
          <p:cNvSpPr>
            <a:spLocks noGrp="1"/>
          </p:cNvSpPr>
          <p:nvPr>
            <p:ph type="ftr" sz="quarter" idx="17"/>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60" indent="0">
              <a:buNone/>
              <a:defRPr sz="1200"/>
            </a:lvl2pPr>
            <a:lvl3pPr marL="915114" indent="0">
              <a:buNone/>
              <a:defRPr sz="1100"/>
            </a:lvl3pPr>
            <a:lvl4pPr marL="1372669" indent="0">
              <a:buNone/>
              <a:defRPr sz="900"/>
            </a:lvl4pPr>
            <a:lvl5pPr marL="1830229" indent="0">
              <a:buNone/>
              <a:defRPr sz="900"/>
            </a:lvl5pPr>
            <a:lvl6pPr marL="2287778" indent="0">
              <a:buNone/>
              <a:defRPr sz="900"/>
            </a:lvl6pPr>
            <a:lvl7pPr marL="2745338" indent="0">
              <a:buNone/>
              <a:defRPr sz="900"/>
            </a:lvl7pPr>
            <a:lvl8pPr marL="3202898" indent="0">
              <a:buNone/>
              <a:defRPr sz="900"/>
            </a:lvl8pPr>
            <a:lvl9pPr marL="3660458" indent="0">
              <a:buNone/>
              <a:defRPr sz="900"/>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192484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65"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92811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6"/>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121851" tIns="60925" rIns="121851" bIns="60925"/>
          <a:lstStyle/>
          <a:p>
            <a:pPr defTabSz="914021"/>
            <a:fld id="{939A9784-E11C-4866-94B9-8D8EADD0446E}" type="datetimeFigureOut">
              <a:rPr lang="en-US" smtClean="0">
                <a:solidFill>
                  <a:srgbClr val="FFFFFF"/>
                </a:solidFill>
              </a:rPr>
              <a:pPr defTabSz="914021"/>
              <a:t>4/10/2013</a:t>
            </a:fld>
            <a:endParaRPr lang="en-US">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121851" tIns="60925" rIns="121851" bIns="60925"/>
          <a:lstStyle/>
          <a:p>
            <a:pPr defTabSz="914021"/>
            <a:fld id="{125F6646-975B-4C74-80DD-EF324C50A5E5}" type="slidenum">
              <a:rPr lang="en-US" smtClean="0">
                <a:solidFill>
                  <a:srgbClr val="FFFFFF"/>
                </a:solidFill>
              </a:rPr>
              <a:pPr defTabSz="914021"/>
              <a:t>‹#›</a:t>
            </a:fld>
            <a:endParaRPr lang="en-US">
              <a:solidFill>
                <a:srgbClr val="FFFFFF"/>
              </a:solidFill>
            </a:endParaRPr>
          </a:p>
        </p:txBody>
      </p:sp>
      <p:sp>
        <p:nvSpPr>
          <p:cNvPr id="11" name="Footer Placeholder 10"/>
          <p:cNvSpPr>
            <a:spLocks noGrp="1"/>
          </p:cNvSpPr>
          <p:nvPr>
            <p:ph type="ftr" sz="quarter" idx="17"/>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60" indent="0">
              <a:buNone/>
              <a:defRPr sz="1200"/>
            </a:lvl2pPr>
            <a:lvl3pPr marL="915114" indent="0">
              <a:buNone/>
              <a:defRPr sz="1100"/>
            </a:lvl3pPr>
            <a:lvl4pPr marL="1372669" indent="0">
              <a:buNone/>
              <a:defRPr sz="900"/>
            </a:lvl4pPr>
            <a:lvl5pPr marL="1830229" indent="0">
              <a:buNone/>
              <a:defRPr sz="900"/>
            </a:lvl5pPr>
            <a:lvl6pPr marL="2287778" indent="0">
              <a:buNone/>
              <a:defRPr sz="900"/>
            </a:lvl6pPr>
            <a:lvl7pPr marL="2745338" indent="0">
              <a:buNone/>
              <a:defRPr sz="900"/>
            </a:lvl7pPr>
            <a:lvl8pPr marL="3202898" indent="0">
              <a:buNone/>
              <a:defRPr sz="900"/>
            </a:lvl8pPr>
            <a:lvl9pPr marL="3660458" indent="0">
              <a:buNone/>
              <a:defRPr sz="900"/>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36100230"/>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cSld name="2_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a:xfrm>
            <a:off x="1206794" y="6324600"/>
            <a:ext cx="1221110" cy="152400"/>
          </a:xfrm>
          <a:prstGeom prst="rect">
            <a:avLst/>
          </a:prstGeom>
        </p:spPr>
        <p:txBody>
          <a:bodyPr lIns="121851" tIns="60925" rIns="121851" bIns="60925"/>
          <a:lstStyle/>
          <a:p>
            <a:pPr defTabSz="914021"/>
            <a:fld id="{E59BA777-B296-477D-9FF4-0385B231B714}" type="datetimeFigureOut">
              <a:rPr lang="en-US" smtClean="0">
                <a:solidFill>
                  <a:srgbClr val="FFFFFF"/>
                </a:solidFill>
              </a:rPr>
              <a:pPr defTabSz="914021"/>
              <a:t>4/10/2013</a:t>
            </a:fld>
            <a:endParaRPr lang="en-US">
              <a:solidFill>
                <a:srgbClr val="FFFFFF"/>
              </a:solidFill>
            </a:endParaRPr>
          </a:p>
        </p:txBody>
      </p:sp>
      <p:sp>
        <p:nvSpPr>
          <p:cNvPr id="12" name="Slide Number Placeholder 11"/>
          <p:cNvSpPr>
            <a:spLocks noGrp="1"/>
          </p:cNvSpPr>
          <p:nvPr>
            <p:ph type="sldNum" sz="quarter" idx="11"/>
          </p:nvPr>
        </p:nvSpPr>
        <p:spPr>
          <a:xfrm>
            <a:off x="614136" y="6324600"/>
            <a:ext cx="516287" cy="152400"/>
          </a:xfrm>
          <a:prstGeom prst="rect">
            <a:avLst/>
          </a:prstGeom>
        </p:spPr>
        <p:txBody>
          <a:bodyPr lIns="121851" tIns="60925" rIns="121851" bIns="60925"/>
          <a:lstStyle/>
          <a:p>
            <a:pPr defTabSz="914021"/>
            <a:fld id="{2223F8D4-D3F5-493F-AD3D-E02021568938}" type="slidenum">
              <a:rPr lang="en-US" smtClean="0">
                <a:solidFill>
                  <a:srgbClr val="FFFFFF"/>
                </a:solidFill>
              </a:rPr>
              <a:pPr defTabSz="914021"/>
              <a:t>‹#›</a:t>
            </a:fld>
            <a:endParaRPr lang="en-US">
              <a:solidFill>
                <a:srgbClr val="FFFFFF"/>
              </a:solidFill>
            </a:endParaRPr>
          </a:p>
        </p:txBody>
      </p:sp>
      <p:sp>
        <p:nvSpPr>
          <p:cNvPr id="13" name="Footer Placeholder 12"/>
          <p:cNvSpPr>
            <a:spLocks noGrp="1"/>
          </p:cNvSpPr>
          <p:nvPr>
            <p:ph type="ftr" sz="quarter" idx="12"/>
          </p:nvPr>
        </p:nvSpPr>
        <p:spPr>
          <a:xfrm>
            <a:off x="614138" y="6461663"/>
            <a:ext cx="1813766" cy="128575"/>
          </a:xfrm>
          <a:prstGeom prst="rect">
            <a:avLst/>
          </a:prstGeom>
        </p:spPr>
        <p:txBody>
          <a:bodyPr lIns="121851" tIns="60925" rIns="121851" bIns="60925"/>
          <a:lstStyle/>
          <a:p>
            <a:pPr defTabSz="914021"/>
            <a:endParaRPr lang="en-US">
              <a:solidFill>
                <a:srgbClr val="FFFFFF"/>
              </a:solidFill>
            </a:endParaRPr>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97" indent="0">
              <a:buNone/>
              <a:defRPr sz="1200"/>
            </a:lvl2pPr>
            <a:lvl3pPr marL="915188" indent="0">
              <a:buNone/>
              <a:defRPr sz="1100"/>
            </a:lvl3pPr>
            <a:lvl4pPr marL="1372781" indent="0">
              <a:buNone/>
              <a:defRPr sz="900"/>
            </a:lvl4pPr>
            <a:lvl5pPr marL="1830378" indent="0">
              <a:buNone/>
              <a:defRPr sz="900"/>
            </a:lvl5pPr>
            <a:lvl6pPr marL="2287966" indent="0">
              <a:buNone/>
              <a:defRPr sz="900"/>
            </a:lvl6pPr>
            <a:lvl7pPr marL="2745562" indent="0">
              <a:buNone/>
              <a:defRPr sz="900"/>
            </a:lvl7pPr>
            <a:lvl8pPr marL="3203157" indent="0">
              <a:buNone/>
              <a:defRPr sz="900"/>
            </a:lvl8pPr>
            <a:lvl9pPr marL="3660754" indent="0">
              <a:buNone/>
              <a:defRPr sz="900"/>
            </a:lvl9pPr>
          </a:lstStyle>
          <a:p>
            <a:pPr lvl="0"/>
            <a:r>
              <a:rPr lang="en-US" smtClean="0"/>
              <a:t>Click to edit Master text styles</a:t>
            </a:r>
          </a:p>
        </p:txBody>
      </p:sp>
    </p:spTree>
    <p:extLst>
      <p:ext uri="{BB962C8B-B14F-4D97-AF65-F5344CB8AC3E}">
        <p14:creationId xmlns:p14="http://schemas.microsoft.com/office/powerpoint/2010/main" val="4060568810"/>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11" name="Text Placeholder 12"/>
          <p:cNvSpPr>
            <a:spLocks noGrp="1"/>
          </p:cNvSpPr>
          <p:nvPr>
            <p:ph type="body" sz="quarter" idx="13" hasCustomPrompt="1"/>
          </p:nvPr>
        </p:nvSpPr>
        <p:spPr>
          <a:xfrm>
            <a:off x="609441" y="1371616"/>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4"/>
          </p:nvPr>
        </p:nvSpPr>
        <p:spPr>
          <a:xfrm>
            <a:off x="1206798" y="6324600"/>
            <a:ext cx="1221110" cy="152400"/>
          </a:xfrm>
          <a:prstGeom prst="rect">
            <a:avLst/>
          </a:prstGeom>
        </p:spPr>
        <p:txBody>
          <a:bodyPr lIns="121851" tIns="60925" rIns="121851" bIns="60925"/>
          <a:lstStyle/>
          <a:p>
            <a:pPr defTabSz="914021"/>
            <a:fld id="{939A9784-E11C-4866-94B9-8D8EADD0446E}" type="datetimeFigureOut">
              <a:rPr lang="en-US" smtClean="0">
                <a:solidFill>
                  <a:srgbClr val="FFFFFF"/>
                </a:solidFill>
              </a:rPr>
              <a:pPr defTabSz="914021"/>
              <a:t>4/10/2013</a:t>
            </a:fld>
            <a:endParaRPr lang="en-US">
              <a:solidFill>
                <a:srgbClr val="FFFFFF"/>
              </a:solidFill>
            </a:endParaRPr>
          </a:p>
        </p:txBody>
      </p:sp>
      <p:sp>
        <p:nvSpPr>
          <p:cNvPr id="9" name="Slide Number Placeholder 8"/>
          <p:cNvSpPr>
            <a:spLocks noGrp="1"/>
          </p:cNvSpPr>
          <p:nvPr>
            <p:ph type="sldNum" sz="quarter" idx="15"/>
          </p:nvPr>
        </p:nvSpPr>
        <p:spPr>
          <a:xfrm>
            <a:off x="614136" y="6324600"/>
            <a:ext cx="516287" cy="152400"/>
          </a:xfrm>
          <a:prstGeom prst="rect">
            <a:avLst/>
          </a:prstGeom>
        </p:spPr>
        <p:txBody>
          <a:bodyPr lIns="121851" tIns="60925" rIns="121851" bIns="60925"/>
          <a:lstStyle/>
          <a:p>
            <a:pPr defTabSz="914021"/>
            <a:fld id="{125F6646-975B-4C74-80DD-EF324C50A5E5}" type="slidenum">
              <a:rPr lang="en-US" smtClean="0">
                <a:solidFill>
                  <a:srgbClr val="FFFFFF"/>
                </a:solidFill>
              </a:rPr>
              <a:pPr defTabSz="914021"/>
              <a:t>‹#›</a:t>
            </a:fld>
            <a:endParaRPr lang="en-US">
              <a:solidFill>
                <a:srgbClr val="FFFFFF"/>
              </a:solidFill>
            </a:endParaRPr>
          </a:p>
        </p:txBody>
      </p:sp>
      <p:sp>
        <p:nvSpPr>
          <p:cNvPr id="10" name="Footer Placeholder 9"/>
          <p:cNvSpPr>
            <a:spLocks noGrp="1"/>
          </p:cNvSpPr>
          <p:nvPr>
            <p:ph type="ftr" sz="quarter" idx="16"/>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16"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60" indent="0">
              <a:buNone/>
              <a:defRPr sz="1200"/>
            </a:lvl2pPr>
            <a:lvl3pPr marL="915114" indent="0">
              <a:buNone/>
              <a:defRPr sz="1100"/>
            </a:lvl3pPr>
            <a:lvl4pPr marL="1372669" indent="0">
              <a:buNone/>
              <a:defRPr sz="900"/>
            </a:lvl4pPr>
            <a:lvl5pPr marL="1830229" indent="0">
              <a:buNone/>
              <a:defRPr sz="900"/>
            </a:lvl5pPr>
            <a:lvl6pPr marL="2287778" indent="0">
              <a:buNone/>
              <a:defRPr sz="900"/>
            </a:lvl6pPr>
            <a:lvl7pPr marL="2745338" indent="0">
              <a:buNone/>
              <a:defRPr sz="900"/>
            </a:lvl7pPr>
            <a:lvl8pPr marL="3202898" indent="0">
              <a:buNone/>
              <a:defRPr sz="900"/>
            </a:lvl8pPr>
            <a:lvl9pPr marL="3660458" indent="0">
              <a:buNone/>
              <a:defRPr sz="900"/>
            </a:lvl9pPr>
          </a:lstStyle>
          <a:p>
            <a:pPr lvl="0"/>
            <a:r>
              <a:rPr lang="en-US" smtClean="0"/>
              <a:t>Click to edit Master text styles</a:t>
            </a:r>
          </a:p>
        </p:txBody>
      </p:sp>
    </p:spTree>
    <p:extLst>
      <p:ext uri="{BB962C8B-B14F-4D97-AF65-F5344CB8AC3E}">
        <p14:creationId xmlns:p14="http://schemas.microsoft.com/office/powerpoint/2010/main" val="3563374994"/>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206798" y="6324600"/>
            <a:ext cx="1221110" cy="152400"/>
          </a:xfrm>
          <a:prstGeom prst="rect">
            <a:avLst/>
          </a:prstGeom>
        </p:spPr>
        <p:txBody>
          <a:bodyPr lIns="121851" tIns="60925" rIns="121851" bIns="60925"/>
          <a:lstStyle/>
          <a:p>
            <a:pPr defTabSz="914021"/>
            <a:fld id="{27B97D89-4E03-489C-A05A-52EE1065A001}" type="datetimeFigureOut">
              <a:rPr lang="en-US" smtClean="0">
                <a:solidFill>
                  <a:srgbClr val="FFFFFF"/>
                </a:solidFill>
              </a:rPr>
              <a:pPr defTabSz="914021"/>
              <a:t>4/10/2013</a:t>
            </a:fld>
            <a:endParaRPr lang="en-US">
              <a:solidFill>
                <a:srgbClr val="FFFFFF"/>
              </a:solidFill>
            </a:endParaRPr>
          </a:p>
        </p:txBody>
      </p:sp>
      <p:sp>
        <p:nvSpPr>
          <p:cNvPr id="5" name="Footer Placeholder 4"/>
          <p:cNvSpPr>
            <a:spLocks noGrp="1"/>
          </p:cNvSpPr>
          <p:nvPr>
            <p:ph type="ftr" sz="quarter" idx="11"/>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6" name="Slide Number Placeholder 5"/>
          <p:cNvSpPr>
            <a:spLocks noGrp="1"/>
          </p:cNvSpPr>
          <p:nvPr>
            <p:ph type="sldNum" sz="quarter" idx="12"/>
          </p:nvPr>
        </p:nvSpPr>
        <p:spPr>
          <a:xfrm>
            <a:off x="614136" y="6324600"/>
            <a:ext cx="516287" cy="152400"/>
          </a:xfrm>
          <a:prstGeom prst="rect">
            <a:avLst/>
          </a:prstGeom>
        </p:spPr>
        <p:txBody>
          <a:bodyPr lIns="121851" tIns="60925" rIns="121851" bIns="60925"/>
          <a:lstStyle/>
          <a:p>
            <a:pPr defTabSz="914021"/>
            <a:fld id="{96308C02-763E-4FAD-B29B-CD802CCF9CE3}" type="slidenum">
              <a:rPr lang="en-US" smtClean="0">
                <a:solidFill>
                  <a:srgbClr val="FFFFFF"/>
                </a:solidFill>
              </a:rPr>
              <a:pPr defTabSz="914021"/>
              <a:t>‹#›</a:t>
            </a:fld>
            <a:endParaRPr lang="en-US">
              <a:solidFill>
                <a:srgbClr val="FFFFFF"/>
              </a:solidFill>
            </a:endParaRPr>
          </a:p>
        </p:txBody>
      </p:sp>
    </p:spTree>
    <p:extLst>
      <p:ext uri="{BB962C8B-B14F-4D97-AF65-F5344CB8AC3E}">
        <p14:creationId xmlns:p14="http://schemas.microsoft.com/office/powerpoint/2010/main" val="34233620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Blank Blac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8377030"/>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122144598"/>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519116" y="1905008"/>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87291019"/>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6"/>
          <p:cNvSpPr>
            <a:spLocks noGrp="1"/>
          </p:cNvSpPr>
          <p:nvPr>
            <p:ph type="body" sz="quarter" idx="26" hasCustomPrompt="1"/>
          </p:nvPr>
        </p:nvSpPr>
        <p:spPr>
          <a:xfrm>
            <a:off x="286703" y="3811198"/>
            <a:ext cx="7486882" cy="766741"/>
          </a:xfrm>
          <a:prstGeom prst="rect">
            <a:avLst/>
          </a:prstGeom>
        </p:spPr>
        <p:txBody>
          <a:bodyPr>
            <a:noAutofit/>
          </a:bodyPr>
          <a:lstStyle>
            <a:lvl1pPr marL="0" indent="0">
              <a:buFontTx/>
              <a:buNone/>
              <a:defRPr sz="3700" baseline="0">
                <a:solidFill>
                  <a:schemeClr val="bg1"/>
                </a:solidFill>
                <a:latin typeface="Segoe UI Light" pitchFamily="34" charset="0"/>
              </a:defRPr>
            </a:lvl1pPr>
          </a:lstStyle>
          <a:p>
            <a:r>
              <a:rPr lang="en-US" dirty="0" err="1" smtClean="0"/>
              <a:t>Firstname</a:t>
            </a:r>
            <a:r>
              <a:rPr lang="en-US" dirty="0" smtClean="0"/>
              <a:t> </a:t>
            </a:r>
            <a:r>
              <a:rPr lang="en-US" dirty="0" err="1" smtClean="0"/>
              <a:t>Lastname</a:t>
            </a:r>
            <a:endParaRPr lang="ru-RU" dirty="0" smtClean="0"/>
          </a:p>
        </p:txBody>
      </p:sp>
      <p:sp>
        <p:nvSpPr>
          <p:cNvPr id="6" name="Text Placeholder 6"/>
          <p:cNvSpPr>
            <a:spLocks noGrp="1"/>
          </p:cNvSpPr>
          <p:nvPr>
            <p:ph type="body" sz="quarter" idx="27" hasCustomPrompt="1"/>
          </p:nvPr>
        </p:nvSpPr>
        <p:spPr>
          <a:xfrm>
            <a:off x="286703" y="4464696"/>
            <a:ext cx="7486882" cy="576064"/>
          </a:xfrm>
          <a:prstGeom prst="rect">
            <a:avLst/>
          </a:prstGeom>
        </p:spPr>
        <p:txBody>
          <a:bodyPr>
            <a:normAutofit/>
          </a:bodyPr>
          <a:lstStyle>
            <a:lvl1pPr marL="0" indent="0">
              <a:buFontTx/>
              <a:buNone/>
              <a:defRPr sz="2700" baseline="0">
                <a:solidFill>
                  <a:schemeClr val="bg1"/>
                </a:solidFill>
                <a:latin typeface="Segoe UI Light" pitchFamily="34" charset="0"/>
              </a:defRPr>
            </a:lvl1pPr>
          </a:lstStyle>
          <a:p>
            <a:r>
              <a:rPr lang="en-US" dirty="0" smtClean="0"/>
              <a:t>Company</a:t>
            </a:r>
            <a:endParaRPr lang="en-US" dirty="0"/>
          </a:p>
        </p:txBody>
      </p:sp>
    </p:spTree>
    <p:extLst>
      <p:ext uri="{BB962C8B-B14F-4D97-AF65-F5344CB8AC3E}">
        <p14:creationId xmlns:p14="http://schemas.microsoft.com/office/powerpoint/2010/main" val="1801605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Text Placeholder 16"/>
          <p:cNvSpPr>
            <a:spLocks noGrp="1"/>
          </p:cNvSpPr>
          <p:nvPr>
            <p:ph type="body" sz="quarter" idx="21" hasCustomPrompt="1"/>
          </p:nvPr>
        </p:nvSpPr>
        <p:spPr>
          <a:xfrm>
            <a:off x="609441" y="2326218"/>
            <a:ext cx="10969943" cy="3674533"/>
          </a:xfrm>
        </p:spPr>
        <p:txBody>
          <a:bodyPr/>
          <a:lstStyle>
            <a:lvl2pPr marL="766099" indent="-152373">
              <a:defRPr/>
            </a:lvl2pPr>
            <a:lvl3pPr marL="1371360" indent="-152373">
              <a:defRPr/>
            </a:lvl3pPr>
            <a:lvl4pPr marL="1985086" indent="-152373">
              <a:defRPr/>
            </a:lvl4pPr>
            <a:lvl5pPr marL="2590347"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0"/>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12"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3" name="Date Placeholder 12"/>
          <p:cNvSpPr>
            <a:spLocks noGrp="1"/>
          </p:cNvSpPr>
          <p:nvPr>
            <p:ph type="dt" sz="half" idx="18"/>
          </p:nvPr>
        </p:nvSpPr>
        <p:spPr/>
        <p:txBody>
          <a:bodyPr/>
          <a:lstStyle/>
          <a:p>
            <a:fld id="{6DD3B76A-C5DE-4B9A-BEAE-BBF0DC17AAA8}"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15" name="Slide Number Placeholder 14"/>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Tree>
    <p:extLst>
      <p:ext uri="{BB962C8B-B14F-4D97-AF65-F5344CB8AC3E}">
        <p14:creationId xmlns:p14="http://schemas.microsoft.com/office/powerpoint/2010/main" val="476871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 name="Text Placeholder 21"/>
          <p:cNvSpPr>
            <a:spLocks noGrp="1"/>
          </p:cNvSpPr>
          <p:nvPr>
            <p:ph type="body" sz="quarter" idx="22" hasCustomPrompt="1"/>
          </p:nvPr>
        </p:nvSpPr>
        <p:spPr>
          <a:xfrm>
            <a:off x="5404560" y="2326218"/>
            <a:ext cx="4577158"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Text Placeholder 21"/>
          <p:cNvSpPr>
            <a:spLocks noGrp="1"/>
          </p:cNvSpPr>
          <p:nvPr>
            <p:ph type="body" sz="quarter" idx="21" hasCustomPrompt="1"/>
          </p:nvPr>
        </p:nvSpPr>
        <p:spPr>
          <a:xfrm>
            <a:off x="609442" y="2326218"/>
            <a:ext cx="4577158"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6" name="Date Placeholder 15"/>
          <p:cNvSpPr>
            <a:spLocks noGrp="1"/>
          </p:cNvSpPr>
          <p:nvPr>
            <p:ph type="dt" sz="half" idx="18"/>
          </p:nvPr>
        </p:nvSpPr>
        <p:spPr/>
        <p:txBody>
          <a:bodyPr/>
          <a:lstStyle/>
          <a:p>
            <a:fld id="{E7AB34F0-2EF5-4F59-83F0-0A2CA5B1ABC0}"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19" name="Slide Number Placeholder 18"/>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0" name="Title 1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Tree>
    <p:extLst>
      <p:ext uri="{BB962C8B-B14F-4D97-AF65-F5344CB8AC3E}">
        <p14:creationId xmlns:p14="http://schemas.microsoft.com/office/powerpoint/2010/main" val="3330163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65"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17600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s With Heading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13"/>
          <p:cNvSpPr>
            <a:spLocks noGrp="1"/>
          </p:cNvSpPr>
          <p:nvPr>
            <p:ph type="body" sz="quarter" idx="19"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8" name="Date Placeholder 17"/>
          <p:cNvSpPr>
            <a:spLocks noGrp="1"/>
          </p:cNvSpPr>
          <p:nvPr>
            <p:ph type="dt" sz="half" idx="20"/>
          </p:nvPr>
        </p:nvSpPr>
        <p:spPr/>
        <p:txBody>
          <a:bodyPr/>
          <a:lstStyle/>
          <a:p>
            <a:fld id="{519E6589-18A9-445E-BF30-CD70E2BF8219}"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27" name="Slide Number Placeholder 26"/>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8" name="Title 27"/>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39" name="Text Placeholder 24"/>
          <p:cNvSpPr>
            <a:spLocks noGrp="1"/>
          </p:cNvSpPr>
          <p:nvPr>
            <p:ph type="body" sz="quarter" idx="25" hasCustomPrompt="1"/>
          </p:nvPr>
        </p:nvSpPr>
        <p:spPr>
          <a:xfrm>
            <a:off x="609440" y="2389719"/>
            <a:ext cx="4577160" cy="340408"/>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51" name="Text Placeholder 21"/>
          <p:cNvSpPr>
            <a:spLocks noGrp="1"/>
          </p:cNvSpPr>
          <p:nvPr>
            <p:ph type="body" sz="quarter" idx="26" hasCustomPrompt="1"/>
          </p:nvPr>
        </p:nvSpPr>
        <p:spPr>
          <a:xfrm>
            <a:off x="609441" y="2730127"/>
            <a:ext cx="4577158" cy="3270624"/>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2" name="Text Placeholder 24"/>
          <p:cNvSpPr>
            <a:spLocks noGrp="1"/>
          </p:cNvSpPr>
          <p:nvPr>
            <p:ph type="body" sz="quarter" idx="27" hasCustomPrompt="1"/>
          </p:nvPr>
        </p:nvSpPr>
        <p:spPr>
          <a:xfrm>
            <a:off x="5404559" y="2389719"/>
            <a:ext cx="4577160" cy="340408"/>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54" name="Text Placeholder 21"/>
          <p:cNvSpPr>
            <a:spLocks noGrp="1"/>
          </p:cNvSpPr>
          <p:nvPr>
            <p:ph type="body" sz="quarter" idx="28" hasCustomPrompt="1"/>
          </p:nvPr>
        </p:nvSpPr>
        <p:spPr>
          <a:xfrm>
            <a:off x="5404560" y="2730127"/>
            <a:ext cx="4577158" cy="3270624"/>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5" name="Text Placeholder 2"/>
          <p:cNvSpPr>
            <a:spLocks noGrp="1"/>
          </p:cNvSpPr>
          <p:nvPr>
            <p:ph type="body" sz="quarter" idx="24" hasCustomPrompt="1"/>
          </p:nvPr>
        </p:nvSpPr>
        <p:spPr>
          <a:xfrm>
            <a:off x="10186980" y="2730127"/>
            <a:ext cx="1392404" cy="130423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194820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mmar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2" name="Date Placeholder 11"/>
          <p:cNvSpPr>
            <a:spLocks noGrp="1"/>
          </p:cNvSpPr>
          <p:nvPr>
            <p:ph type="dt" sz="half" idx="18"/>
          </p:nvPr>
        </p:nvSpPr>
        <p:spPr/>
        <p:txBody>
          <a:bodyPr/>
          <a:lstStyle/>
          <a:p>
            <a:fld id="{EA11D8F8-949A-4CAC-AC7F-13C501155253}"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18" name="Slide Number Placeholder 17"/>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9" name="Title 18"/>
          <p:cNvSpPr>
            <a:spLocks noGrp="1"/>
          </p:cNvSpPr>
          <p:nvPr>
            <p:ph type="title" hasCustomPrompt="1"/>
          </p:nvPr>
        </p:nvSpPr>
        <p:spPr>
          <a:xfrm>
            <a:off x="609441" y="535940"/>
            <a:ext cx="10969943" cy="517065"/>
          </a:xfrm>
        </p:spPr>
        <p:txBody>
          <a:bodyPr/>
          <a:lstStyle/>
          <a:p>
            <a:r>
              <a:rPr lang="en-US" dirty="0" smtClean="0"/>
              <a:t>Click to edit title</a:t>
            </a:r>
            <a:endParaRPr lang="en-US" dirty="0"/>
          </a:p>
        </p:txBody>
      </p:sp>
      <p:sp>
        <p:nvSpPr>
          <p:cNvPr id="23" name="Text Placeholder 2"/>
          <p:cNvSpPr>
            <a:spLocks noGrp="1"/>
          </p:cNvSpPr>
          <p:nvPr>
            <p:ph type="body" sz="quarter" idx="22" hasCustomPrompt="1"/>
          </p:nvPr>
        </p:nvSpPr>
        <p:spPr>
          <a:xfrm>
            <a:off x="609441" y="2357967"/>
            <a:ext cx="2987955" cy="3642783"/>
          </a:xfrm>
        </p:spPr>
        <p:txBody>
          <a:bodyPr/>
          <a:lstStyle>
            <a:lvl1pPr marL="0" indent="0">
              <a:lnSpc>
                <a:spcPct val="105000"/>
              </a:lnSpc>
              <a:buNone/>
              <a:defRPr sz="3200">
                <a:solidFill>
                  <a:schemeClr val="accent1">
                    <a:lumMod val="75000"/>
                  </a:schemeClr>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5" name="Text Placeholder 21"/>
          <p:cNvSpPr>
            <a:spLocks noGrp="1"/>
          </p:cNvSpPr>
          <p:nvPr>
            <p:ph type="body" sz="quarter" idx="23" hasCustomPrompt="1"/>
          </p:nvPr>
        </p:nvSpPr>
        <p:spPr>
          <a:xfrm>
            <a:off x="5404559" y="2326218"/>
            <a:ext cx="6174825"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95534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hree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2"/>
          </p:nvPr>
        </p:nvSpPr>
        <p:spPr/>
        <p:txBody>
          <a:bodyPr/>
          <a:lstStyle/>
          <a:p>
            <a:fld id="{F0EA47CC-68D0-47CA-B57C-F3FEDF0941F3}"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20" name="Slide Number Placeholder 19"/>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1" name="Title 20"/>
          <p:cNvSpPr>
            <a:spLocks noGrp="1"/>
          </p:cNvSpPr>
          <p:nvPr>
            <p:ph type="title" hasCustomPrompt="1"/>
          </p:nvPr>
        </p:nvSpPr>
        <p:spPr>
          <a:xfrm>
            <a:off x="609441" y="535940"/>
            <a:ext cx="10969943" cy="517065"/>
          </a:xfrm>
        </p:spPr>
        <p:txBody>
          <a:bodyPr/>
          <a:lstStyle/>
          <a:p>
            <a:r>
              <a:rPr lang="en-US" dirty="0" smtClean="0"/>
              <a:t>Click to edit title</a:t>
            </a:r>
            <a:endParaRPr lang="en-US" dirty="0"/>
          </a:p>
        </p:txBody>
      </p:sp>
      <p:sp>
        <p:nvSpPr>
          <p:cNvPr id="25" name="Text Placeholder 24"/>
          <p:cNvSpPr>
            <a:spLocks noGrp="1"/>
          </p:cNvSpPr>
          <p:nvPr>
            <p:ph type="body" sz="quarter" idx="25" hasCustomPrompt="1"/>
          </p:nvPr>
        </p:nvSpPr>
        <p:spPr>
          <a:xfrm>
            <a:off x="609441"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3" name="Text Placeholder 21"/>
          <p:cNvSpPr>
            <a:spLocks noGrp="1"/>
          </p:cNvSpPr>
          <p:nvPr>
            <p:ph type="body" sz="quarter" idx="26" hasCustomPrompt="1"/>
          </p:nvPr>
        </p:nvSpPr>
        <p:spPr>
          <a:xfrm>
            <a:off x="609441"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4" name="Text Placeholder 24"/>
          <p:cNvSpPr>
            <a:spLocks noGrp="1"/>
          </p:cNvSpPr>
          <p:nvPr>
            <p:ph type="body" sz="quarter" idx="27" hasCustomPrompt="1"/>
          </p:nvPr>
        </p:nvSpPr>
        <p:spPr>
          <a:xfrm>
            <a:off x="3798428"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5" name="Text Placeholder 21"/>
          <p:cNvSpPr>
            <a:spLocks noGrp="1"/>
          </p:cNvSpPr>
          <p:nvPr>
            <p:ph type="body" sz="quarter" idx="28" hasCustomPrompt="1"/>
          </p:nvPr>
        </p:nvSpPr>
        <p:spPr>
          <a:xfrm>
            <a:off x="3798428"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6" name="Text Placeholder 24"/>
          <p:cNvSpPr>
            <a:spLocks noGrp="1"/>
          </p:cNvSpPr>
          <p:nvPr>
            <p:ph type="body" sz="quarter" idx="29" hasCustomPrompt="1"/>
          </p:nvPr>
        </p:nvSpPr>
        <p:spPr>
          <a:xfrm>
            <a:off x="6989530"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7" name="Text Placeholder 21"/>
          <p:cNvSpPr>
            <a:spLocks noGrp="1"/>
          </p:cNvSpPr>
          <p:nvPr>
            <p:ph type="body" sz="quarter" idx="30" hasCustomPrompt="1"/>
          </p:nvPr>
        </p:nvSpPr>
        <p:spPr>
          <a:xfrm>
            <a:off x="6989530"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Text Placeholder 2"/>
          <p:cNvSpPr>
            <a:spLocks noGrp="1"/>
          </p:cNvSpPr>
          <p:nvPr>
            <p:ph type="body" sz="quarter" idx="31" hasCustomPrompt="1"/>
          </p:nvPr>
        </p:nvSpPr>
        <p:spPr>
          <a:xfrm>
            <a:off x="10186980" y="2730127"/>
            <a:ext cx="1392404" cy="130423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3079203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Columns With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Text Placeholder 13"/>
          <p:cNvSpPr>
            <a:spLocks noGrp="1"/>
          </p:cNvSpPr>
          <p:nvPr>
            <p:ph type="body" sz="quarter" idx="21"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0" name="Date Placeholder 19"/>
          <p:cNvSpPr>
            <a:spLocks noGrp="1"/>
          </p:cNvSpPr>
          <p:nvPr>
            <p:ph type="dt" sz="half" idx="22"/>
          </p:nvPr>
        </p:nvSpPr>
        <p:spPr/>
        <p:txBody>
          <a:bodyPr/>
          <a:lstStyle/>
          <a:p>
            <a:fld id="{119AA97A-F775-4FF6-9353-771770504224}"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24" name="Slide Number Placeholder 23"/>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5" name="Title 24"/>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7" name="Content Placeholder 9"/>
          <p:cNvSpPr>
            <a:spLocks noGrp="1"/>
          </p:cNvSpPr>
          <p:nvPr>
            <p:ph sz="quarter" idx="18" hasCustomPrompt="1"/>
          </p:nvPr>
        </p:nvSpPr>
        <p:spPr>
          <a:xfrm>
            <a:off x="609441" y="1627718"/>
            <a:ext cx="2987955" cy="18076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28" name="Content Placeholder 9"/>
          <p:cNvSpPr>
            <a:spLocks noGrp="1"/>
          </p:cNvSpPr>
          <p:nvPr>
            <p:ph sz="quarter" idx="25" hasCustomPrompt="1"/>
          </p:nvPr>
        </p:nvSpPr>
        <p:spPr>
          <a:xfrm>
            <a:off x="3799486" y="1627718"/>
            <a:ext cx="2987955" cy="18076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29" name="Content Placeholder 9"/>
          <p:cNvSpPr>
            <a:spLocks noGrp="1"/>
          </p:cNvSpPr>
          <p:nvPr>
            <p:ph sz="quarter" idx="26" hasCustomPrompt="1"/>
          </p:nvPr>
        </p:nvSpPr>
        <p:spPr>
          <a:xfrm>
            <a:off x="6989530" y="1627718"/>
            <a:ext cx="2987955" cy="18076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36" name="Text Placeholder 24"/>
          <p:cNvSpPr>
            <a:spLocks noGrp="1"/>
          </p:cNvSpPr>
          <p:nvPr>
            <p:ph type="body" sz="quarter" idx="27" hasCustomPrompt="1"/>
          </p:nvPr>
        </p:nvSpPr>
        <p:spPr>
          <a:xfrm>
            <a:off x="609441" y="3607547"/>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7" name="Text Placeholder 21"/>
          <p:cNvSpPr>
            <a:spLocks noGrp="1"/>
          </p:cNvSpPr>
          <p:nvPr>
            <p:ph type="body" sz="quarter" idx="28" hasCustomPrompt="1"/>
          </p:nvPr>
        </p:nvSpPr>
        <p:spPr>
          <a:xfrm>
            <a:off x="609443"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Text Placeholder 24"/>
          <p:cNvSpPr>
            <a:spLocks noGrp="1"/>
          </p:cNvSpPr>
          <p:nvPr>
            <p:ph type="body" sz="quarter" idx="29" hasCustomPrompt="1"/>
          </p:nvPr>
        </p:nvSpPr>
        <p:spPr>
          <a:xfrm>
            <a:off x="3799486" y="3607547"/>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9" name="Text Placeholder 21"/>
          <p:cNvSpPr>
            <a:spLocks noGrp="1"/>
          </p:cNvSpPr>
          <p:nvPr>
            <p:ph type="body" sz="quarter" idx="30" hasCustomPrompt="1"/>
          </p:nvPr>
        </p:nvSpPr>
        <p:spPr>
          <a:xfrm>
            <a:off x="3799486"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0" name="Text Placeholder 24"/>
          <p:cNvSpPr>
            <a:spLocks noGrp="1"/>
          </p:cNvSpPr>
          <p:nvPr>
            <p:ph type="body" sz="quarter" idx="31" hasCustomPrompt="1"/>
          </p:nvPr>
        </p:nvSpPr>
        <p:spPr>
          <a:xfrm>
            <a:off x="6989530" y="3607547"/>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41" name="Text Placeholder 21"/>
          <p:cNvSpPr>
            <a:spLocks noGrp="1"/>
          </p:cNvSpPr>
          <p:nvPr>
            <p:ph type="body" sz="quarter" idx="32" hasCustomPrompt="1"/>
          </p:nvPr>
        </p:nvSpPr>
        <p:spPr>
          <a:xfrm>
            <a:off x="6989530"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4697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0"/>
          </p:nvPr>
        </p:nvSpPr>
        <p:spPr/>
        <p:txBody>
          <a:bodyPr/>
          <a:lstStyle/>
          <a:p>
            <a:fld id="{6C4956D0-E5CC-4A8E-A915-89DC1B80EAA0}"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9" name="Slide Number Placeholder 8"/>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4" name="Text Placeholder 2"/>
          <p:cNvSpPr>
            <a:spLocks noGrp="1"/>
          </p:cNvSpPr>
          <p:nvPr>
            <p:ph type="body" sz="quarter" idx="23" hasCustomPrompt="1"/>
          </p:nvPr>
        </p:nvSpPr>
        <p:spPr>
          <a:xfrm>
            <a:off x="609442" y="1536699"/>
            <a:ext cx="9368044" cy="1689100"/>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p:txBody>
      </p:sp>
      <p:sp>
        <p:nvSpPr>
          <p:cNvPr id="14" name="Title 13"/>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6" name="Text Placeholder 25"/>
          <p:cNvSpPr>
            <a:spLocks noGrp="1"/>
          </p:cNvSpPr>
          <p:nvPr>
            <p:ph type="body" sz="quarter" idx="24"/>
          </p:nvPr>
        </p:nvSpPr>
        <p:spPr>
          <a:xfrm>
            <a:off x="609441"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9" name="Text Placeholder 25"/>
          <p:cNvSpPr>
            <a:spLocks noGrp="1"/>
          </p:cNvSpPr>
          <p:nvPr>
            <p:ph type="body" sz="quarter" idx="25"/>
          </p:nvPr>
        </p:nvSpPr>
        <p:spPr>
          <a:xfrm>
            <a:off x="3799486"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0" name="Text Placeholder 25"/>
          <p:cNvSpPr>
            <a:spLocks noGrp="1"/>
          </p:cNvSpPr>
          <p:nvPr>
            <p:ph type="body" sz="quarter" idx="26"/>
          </p:nvPr>
        </p:nvSpPr>
        <p:spPr>
          <a:xfrm>
            <a:off x="6989530"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90577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h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2440519"/>
            <a:ext cx="7780957" cy="3560232"/>
          </a:xfrm>
        </p:spPr>
        <p:txBody>
          <a:bodyPr/>
          <a:lstStyle>
            <a:lvl1pPr marL="0" indent="0">
              <a:buNone/>
              <a:defRPr/>
            </a:lvl1pPr>
          </a:lstStyle>
          <a:p>
            <a:r>
              <a:rPr lang="en-US" dirty="0" smtClean="0"/>
              <a:t>Click to add chart</a:t>
            </a:r>
            <a:endParaRPr lang="en-US" dirty="0"/>
          </a:p>
        </p:txBody>
      </p:sp>
      <p:sp>
        <p:nvSpPr>
          <p:cNvPr id="19" name="Text Placeholder 13"/>
          <p:cNvSpPr>
            <a:spLocks noGrp="1"/>
          </p:cNvSpPr>
          <p:nvPr>
            <p:ph type="body" sz="quarter" idx="19"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0" name="Date Placeholder 9"/>
          <p:cNvSpPr>
            <a:spLocks noGrp="1"/>
          </p:cNvSpPr>
          <p:nvPr>
            <p:ph type="dt" sz="half" idx="20"/>
          </p:nvPr>
        </p:nvSpPr>
        <p:spPr/>
        <p:txBody>
          <a:bodyPr/>
          <a:lstStyle/>
          <a:p>
            <a:fld id="{0652562F-02D1-433B-B06A-AEC78FA435C6}"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21" name="Slide Number Placeholder 20"/>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2" name="Title 21"/>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6" name="Text Placeholder 24"/>
          <p:cNvSpPr>
            <a:spLocks noGrp="1"/>
          </p:cNvSpPr>
          <p:nvPr>
            <p:ph type="body" sz="quarter" idx="25" hasCustomPrompt="1"/>
          </p:nvPr>
        </p:nvSpPr>
        <p:spPr>
          <a:xfrm>
            <a:off x="8593546"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7" name="Text Placeholder 21"/>
          <p:cNvSpPr>
            <a:spLocks noGrp="1"/>
          </p:cNvSpPr>
          <p:nvPr>
            <p:ph type="body" sz="quarter" idx="26" hasCustomPrompt="1"/>
          </p:nvPr>
        </p:nvSpPr>
        <p:spPr>
          <a:xfrm>
            <a:off x="8593546" y="2730126"/>
            <a:ext cx="2987955" cy="17910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Text Placeholder 2"/>
          <p:cNvSpPr>
            <a:spLocks noGrp="1"/>
          </p:cNvSpPr>
          <p:nvPr>
            <p:ph type="body" sz="quarter" idx="24" hasCustomPrompt="1"/>
          </p:nvPr>
        </p:nvSpPr>
        <p:spPr>
          <a:xfrm>
            <a:off x="8593547" y="4730750"/>
            <a:ext cx="2985838" cy="1270001"/>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550172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hart Lar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2440518"/>
            <a:ext cx="10969943" cy="3553881"/>
          </a:xfrm>
        </p:spPr>
        <p:txBody>
          <a:bodyPr/>
          <a:lstStyle>
            <a:lvl1pPr marL="0" indent="0">
              <a:buNone/>
              <a:defRPr/>
            </a:lvl1pPr>
          </a:lstStyle>
          <a:p>
            <a:r>
              <a:rPr lang="en-US" dirty="0" smtClean="0"/>
              <a:t>Click to add chart</a:t>
            </a:r>
            <a:endParaRPr lang="en-US" dirty="0"/>
          </a:p>
        </p:txBody>
      </p:sp>
      <p:sp>
        <p:nvSpPr>
          <p:cNvPr id="15"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3" name="Date Placeholder 2"/>
          <p:cNvSpPr>
            <a:spLocks noGrp="1"/>
          </p:cNvSpPr>
          <p:nvPr>
            <p:ph type="dt" sz="half" idx="19"/>
          </p:nvPr>
        </p:nvSpPr>
        <p:spPr/>
        <p:txBody>
          <a:bodyPr/>
          <a:lstStyle/>
          <a:p>
            <a:fld id="{D06A26AA-BAD1-48B9-8D8B-92EB053398E0}"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10" name="Slide Number Placeholder 9"/>
          <p:cNvSpPr>
            <a:spLocks noGrp="1"/>
          </p:cNvSpPr>
          <p:nvPr>
            <p:ph type="sldNum" sz="quarter" idx="21"/>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6" name="Title 15"/>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0" name="Text Placeholder 2"/>
          <p:cNvSpPr>
            <a:spLocks noGrp="1"/>
          </p:cNvSpPr>
          <p:nvPr>
            <p:ph type="body" sz="quarter" idx="24" hasCustomPrompt="1"/>
          </p:nvPr>
        </p:nvSpPr>
        <p:spPr>
          <a:xfrm>
            <a:off x="10186980" y="2440518"/>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47533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hart With Two Columns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1627718"/>
            <a:ext cx="7780957" cy="4366681"/>
          </a:xfrm>
        </p:spPr>
        <p:txBody>
          <a:bodyPr/>
          <a:lstStyle>
            <a:lvl1pPr marL="0" indent="0">
              <a:buNone/>
              <a:defRPr/>
            </a:lvl1pPr>
          </a:lstStyle>
          <a:p>
            <a:r>
              <a:rPr lang="en-US" dirty="0" smtClean="0"/>
              <a:t>Click to add chart</a:t>
            </a:r>
            <a:endParaRPr lang="en-US" dirty="0"/>
          </a:p>
        </p:txBody>
      </p:sp>
      <p:sp>
        <p:nvSpPr>
          <p:cNvPr id="16" name="Text Placeholder 13"/>
          <p:cNvSpPr>
            <a:spLocks noGrp="1"/>
          </p:cNvSpPr>
          <p:nvPr>
            <p:ph type="body" sz="quarter" idx="20"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1"/>
          </p:nvPr>
        </p:nvSpPr>
        <p:spPr/>
        <p:txBody>
          <a:bodyPr/>
          <a:lstStyle/>
          <a:p>
            <a:fld id="{5A038477-B658-4B9B-AB30-645FCD07706C}"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7" name="Slide Number Placeholder 6"/>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0" name="Title 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1" name="Text Placeholder 24"/>
          <p:cNvSpPr>
            <a:spLocks noGrp="1"/>
          </p:cNvSpPr>
          <p:nvPr>
            <p:ph type="body" sz="quarter" idx="25" hasCustomPrompt="1"/>
          </p:nvPr>
        </p:nvSpPr>
        <p:spPr>
          <a:xfrm>
            <a:off x="5402443" y="1563845"/>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2" name="Text Placeholder 21"/>
          <p:cNvSpPr>
            <a:spLocks noGrp="1"/>
          </p:cNvSpPr>
          <p:nvPr>
            <p:ph type="body" sz="quarter" idx="26" hasCustomPrompt="1"/>
          </p:nvPr>
        </p:nvSpPr>
        <p:spPr>
          <a:xfrm>
            <a:off x="5402443" y="1904254"/>
            <a:ext cx="2987955" cy="18037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Text Placeholder 24"/>
          <p:cNvSpPr>
            <a:spLocks noGrp="1"/>
          </p:cNvSpPr>
          <p:nvPr>
            <p:ph type="body" sz="quarter" idx="27" hasCustomPrompt="1"/>
          </p:nvPr>
        </p:nvSpPr>
        <p:spPr>
          <a:xfrm>
            <a:off x="8591429" y="1563845"/>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4" name="Text Placeholder 21"/>
          <p:cNvSpPr>
            <a:spLocks noGrp="1"/>
          </p:cNvSpPr>
          <p:nvPr>
            <p:ph type="body" sz="quarter" idx="28" hasCustomPrompt="1"/>
          </p:nvPr>
        </p:nvSpPr>
        <p:spPr>
          <a:xfrm>
            <a:off x="8591429" y="1904254"/>
            <a:ext cx="2987955" cy="18037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Text Placeholder 2"/>
          <p:cNvSpPr>
            <a:spLocks noGrp="1"/>
          </p:cNvSpPr>
          <p:nvPr>
            <p:ph type="body" sz="quarter" idx="24" hasCustomPrompt="1"/>
          </p:nvPr>
        </p:nvSpPr>
        <p:spPr>
          <a:xfrm>
            <a:off x="8593547" y="5346702"/>
            <a:ext cx="2987954" cy="647697"/>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248405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hart With Subchar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1625601"/>
            <a:ext cx="10969943" cy="4368799"/>
          </a:xfrm>
        </p:spPr>
        <p:txBody>
          <a:bodyPr/>
          <a:lstStyle>
            <a:lvl1pPr marL="0" indent="0">
              <a:buNone/>
              <a:defRPr/>
            </a:lvl1pPr>
          </a:lstStyle>
          <a:p>
            <a:r>
              <a:rPr lang="en-US" dirty="0" smtClean="0"/>
              <a:t>Click to add chart</a:t>
            </a:r>
            <a:endParaRPr lang="en-US" dirty="0"/>
          </a:p>
        </p:txBody>
      </p:sp>
      <p:sp>
        <p:nvSpPr>
          <p:cNvPr id="16" name="Chart Placeholder 8"/>
          <p:cNvSpPr>
            <a:spLocks noGrp="1"/>
          </p:cNvSpPr>
          <p:nvPr>
            <p:ph type="chart" sz="quarter" idx="19" hasCustomPrompt="1"/>
          </p:nvPr>
        </p:nvSpPr>
        <p:spPr>
          <a:xfrm>
            <a:off x="5404559" y="1625602"/>
            <a:ext cx="4580119" cy="2052319"/>
          </a:xfrm>
        </p:spPr>
        <p:txBody>
          <a:bodyPr/>
          <a:lstStyle>
            <a:lvl1pPr marL="0" indent="0">
              <a:buNone/>
              <a:defRPr/>
            </a:lvl1pPr>
          </a:lstStyle>
          <a:p>
            <a:r>
              <a:rPr lang="en-US" dirty="0" smtClean="0"/>
              <a:t>Click to add chart</a:t>
            </a:r>
            <a:endParaRPr lang="en-US" dirty="0"/>
          </a:p>
        </p:txBody>
      </p:sp>
      <p:sp>
        <p:nvSpPr>
          <p:cNvPr id="17" name="Chart Placeholder 8"/>
          <p:cNvSpPr>
            <a:spLocks noGrp="1"/>
          </p:cNvSpPr>
          <p:nvPr>
            <p:ph type="chart" sz="quarter" idx="20" hasCustomPrompt="1"/>
          </p:nvPr>
        </p:nvSpPr>
        <p:spPr>
          <a:xfrm>
            <a:off x="5404559" y="3942081"/>
            <a:ext cx="4580119" cy="2052319"/>
          </a:xfrm>
        </p:spPr>
        <p:txBody>
          <a:bodyPr/>
          <a:lstStyle>
            <a:lvl1pPr marL="0" indent="0">
              <a:buNone/>
              <a:defRPr/>
            </a:lvl1pPr>
          </a:lstStyle>
          <a:p>
            <a:r>
              <a:rPr lang="en-US" dirty="0" smtClean="0"/>
              <a:t>Click to add chart</a:t>
            </a:r>
            <a:endParaRPr lang="en-US" dirty="0"/>
          </a:p>
        </p:txBody>
      </p:sp>
      <p:sp>
        <p:nvSpPr>
          <p:cNvPr id="20"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1"/>
          </p:nvPr>
        </p:nvSpPr>
        <p:spPr/>
        <p:txBody>
          <a:bodyPr/>
          <a:lstStyle/>
          <a:p>
            <a:fld id="{9AAC1120-BD83-4048-BA00-779A6377666C}"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7" name="Slide Number Placeholder 6"/>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0" name="Title 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3" name="Text Placeholder 2"/>
          <p:cNvSpPr>
            <a:spLocks noGrp="1"/>
          </p:cNvSpPr>
          <p:nvPr>
            <p:ph type="body" sz="quarter" idx="24" hasCustomPrompt="1"/>
          </p:nvPr>
        </p:nvSpPr>
        <p:spPr>
          <a:xfrm>
            <a:off x="10186980" y="1625601"/>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750258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ab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able Placeholder 6"/>
          <p:cNvSpPr>
            <a:spLocks noGrp="1"/>
          </p:cNvSpPr>
          <p:nvPr>
            <p:ph type="tbl" sz="quarter" idx="14" hasCustomPrompt="1"/>
          </p:nvPr>
        </p:nvSpPr>
        <p:spPr>
          <a:xfrm>
            <a:off x="609441" y="1625600"/>
            <a:ext cx="10969943" cy="4368800"/>
          </a:xfrm>
        </p:spPr>
        <p:txBody>
          <a:bodyPr/>
          <a:lstStyle>
            <a:lvl1pPr marL="0" indent="0">
              <a:buNone/>
              <a:defRPr/>
            </a:lvl1pPr>
          </a:lstStyle>
          <a:p>
            <a:r>
              <a:rPr lang="en-US" dirty="0" smtClean="0"/>
              <a:t>Click to add table</a:t>
            </a:r>
            <a:endParaRPr lang="en-US" dirty="0"/>
          </a:p>
        </p:txBody>
      </p:sp>
      <p:sp>
        <p:nvSpPr>
          <p:cNvPr id="12"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0" name="Date Placeholder 9"/>
          <p:cNvSpPr>
            <a:spLocks noGrp="1"/>
          </p:cNvSpPr>
          <p:nvPr>
            <p:ph type="dt" sz="half" idx="18"/>
          </p:nvPr>
        </p:nvSpPr>
        <p:spPr/>
        <p:txBody>
          <a:bodyPr/>
          <a:lstStyle/>
          <a:p>
            <a:fld id="{4AAE9F12-DBCD-49EB-AF87-30E9CAE69888}"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14" name="Slide Number Placeholder 13"/>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5" name="Title 14"/>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Tree>
    <p:extLst>
      <p:ext uri="{BB962C8B-B14F-4D97-AF65-F5344CB8AC3E}">
        <p14:creationId xmlns:p14="http://schemas.microsoft.com/office/powerpoint/2010/main" val="2136322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088" indent="-292088">
              <a:spcBef>
                <a:spcPts val="1200"/>
              </a:spcBef>
              <a:buClr>
                <a:schemeClr val="tx1"/>
              </a:buClr>
              <a:buFont typeface="Wingdings" pitchFamily="2" charset="2"/>
              <a:buChar char=""/>
              <a:defRPr>
                <a:solidFill>
                  <a:schemeClr val="bg1">
                    <a:lumMod val="75000"/>
                    <a:lumOff val="25000"/>
                  </a:schemeClr>
                </a:solidFill>
              </a:defRPr>
            </a:lvl1pPr>
            <a:lvl2pPr marL="520678" indent="-228591">
              <a:defRPr sz="2000">
                <a:solidFill>
                  <a:schemeClr val="bg1">
                    <a:lumMod val="75000"/>
                    <a:lumOff val="25000"/>
                  </a:schemeClr>
                </a:solidFill>
              </a:defRPr>
            </a:lvl2pPr>
            <a:lvl3pPr marL="685772" indent="-165094">
              <a:tabLst/>
              <a:defRPr sz="2000">
                <a:solidFill>
                  <a:schemeClr val="bg1">
                    <a:lumMod val="75000"/>
                    <a:lumOff val="25000"/>
                  </a:schemeClr>
                </a:solidFill>
              </a:defRPr>
            </a:lvl3pPr>
            <a:lvl4pPr marL="863564" indent="-177793">
              <a:defRPr>
                <a:solidFill>
                  <a:schemeClr val="bg1">
                    <a:lumMod val="75000"/>
                    <a:lumOff val="25000"/>
                  </a:schemeClr>
                </a:solidFill>
              </a:defRPr>
            </a:lvl4pPr>
            <a:lvl5pPr marL="1028657" indent="-165094">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711" indent="-339711">
              <a:spcBef>
                <a:spcPts val="1200"/>
              </a:spcBef>
              <a:buFont typeface="Wingdings" pitchFamily="2" charset="2"/>
              <a:buChar char=""/>
              <a:defRPr lang="en-US" sz="3600" kern="1200" spc="-71" baseline="0" dirty="0" smtClean="0">
                <a:solidFill>
                  <a:schemeClr val="bg1">
                    <a:lumMod val="75000"/>
                    <a:lumOff val="25000"/>
                  </a:schemeClr>
                </a:solidFill>
                <a:latin typeface="+mj-lt"/>
                <a:ea typeface="+mn-ea"/>
                <a:cs typeface="+mn-cs"/>
              </a:defRPr>
            </a:lvl1pPr>
            <a:lvl2pPr marL="634974" indent="-342885">
              <a:defRPr lang="en-US" sz="2000" kern="1200" spc="0" baseline="0" dirty="0" smtClean="0">
                <a:solidFill>
                  <a:schemeClr val="bg1">
                    <a:lumMod val="75000"/>
                    <a:lumOff val="25000"/>
                  </a:schemeClr>
                </a:solidFill>
                <a:latin typeface="+mn-lt"/>
                <a:ea typeface="+mn-ea"/>
                <a:cs typeface="+mn-cs"/>
              </a:defRPr>
            </a:lvl2pPr>
            <a:lvl3pPr marL="863564" indent="-342885">
              <a:defRPr lang="en-US" sz="2000" kern="1200" spc="0" baseline="0" dirty="0" smtClean="0">
                <a:solidFill>
                  <a:schemeClr val="bg1">
                    <a:lumMod val="75000"/>
                    <a:lumOff val="25000"/>
                  </a:schemeClr>
                </a:solidFill>
                <a:latin typeface="+mn-lt"/>
                <a:ea typeface="+mn-ea"/>
                <a:cs typeface="+mn-cs"/>
              </a:defRPr>
            </a:lvl3pPr>
            <a:lvl4pPr marL="1028657" indent="-342885">
              <a:defRPr lang="en-US" sz="2000" kern="1200" spc="0" baseline="0" dirty="0" smtClean="0">
                <a:solidFill>
                  <a:schemeClr val="bg1">
                    <a:lumMod val="75000"/>
                    <a:lumOff val="25000"/>
                  </a:schemeClr>
                </a:solidFill>
                <a:latin typeface="+mn-lt"/>
                <a:ea typeface="+mn-ea"/>
                <a:cs typeface="+mn-cs"/>
              </a:defRPr>
            </a:lvl4pPr>
            <a:lvl5pPr marL="1206450" indent="-342885">
              <a:defRPr lang="en-US" sz="2000" kern="1200" spc="0" baseline="0" dirty="0">
                <a:solidFill>
                  <a:schemeClr val="bg1">
                    <a:lumMod val="75000"/>
                    <a:lumOff val="25000"/>
                  </a:schemeClr>
                </a:solidFill>
                <a:latin typeface="+mn-lt"/>
                <a:ea typeface="+mn-ea"/>
                <a:cs typeface="+mn-cs"/>
              </a:defRPr>
            </a:lvl5pPr>
          </a:lstStyle>
          <a:p>
            <a:pPr marL="292088" marR="0" lvl="0"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088" marR="0" lvl="1"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088" marR="0" lvl="2"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088" marR="0" lvl="3"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088" marR="0" lvl="4"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2385287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wo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Content Placeholder 9"/>
          <p:cNvSpPr>
            <a:spLocks noGrp="1"/>
          </p:cNvSpPr>
          <p:nvPr>
            <p:ph sz="quarter" idx="18" hasCustomPrompt="1"/>
          </p:nvPr>
        </p:nvSpPr>
        <p:spPr>
          <a:xfrm>
            <a:off x="609442" y="2440518"/>
            <a:ext cx="6176942" cy="35602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1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9" name="Date Placeholder 8"/>
          <p:cNvSpPr>
            <a:spLocks noGrp="1"/>
          </p:cNvSpPr>
          <p:nvPr>
            <p:ph type="dt" sz="half" idx="22"/>
          </p:nvPr>
        </p:nvSpPr>
        <p:spPr/>
        <p:txBody>
          <a:bodyPr/>
          <a:lstStyle/>
          <a:p>
            <a:fld id="{B144B47E-32F1-4376-B255-AACC18F7F628}"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19" name="Slide Number Placeholder 18"/>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0" name="Title 1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2" name="Content Placeholder 9"/>
          <p:cNvSpPr>
            <a:spLocks noGrp="1"/>
          </p:cNvSpPr>
          <p:nvPr>
            <p:ph sz="quarter" idx="25" hasCustomPrompt="1"/>
          </p:nvPr>
        </p:nvSpPr>
        <p:spPr>
          <a:xfrm>
            <a:off x="6997995" y="2440518"/>
            <a:ext cx="4581389" cy="35602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Tree>
    <p:extLst>
      <p:ext uri="{BB962C8B-B14F-4D97-AF65-F5344CB8AC3E}">
        <p14:creationId xmlns:p14="http://schemas.microsoft.com/office/powerpoint/2010/main" val="1112491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Graphic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Text Placeholder 13"/>
          <p:cNvSpPr>
            <a:spLocks noGrp="1"/>
          </p:cNvSpPr>
          <p:nvPr>
            <p:ph type="body" sz="quarter" idx="20"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21"/>
          </p:nvPr>
        </p:nvSpPr>
        <p:spPr/>
        <p:txBody>
          <a:bodyPr/>
          <a:lstStyle/>
          <a:p>
            <a:fld id="{65FDB837-B1D3-4DC9-B088-0224C3358ECE}"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18" name="Slide Number Placeholder 17"/>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9" name="Title 18"/>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0" name="Content Placeholder 9"/>
          <p:cNvSpPr>
            <a:spLocks noGrp="1"/>
          </p:cNvSpPr>
          <p:nvPr>
            <p:ph sz="quarter" idx="18" hasCustomPrompt="1"/>
          </p:nvPr>
        </p:nvSpPr>
        <p:spPr>
          <a:xfrm>
            <a:off x="609442" y="2440518"/>
            <a:ext cx="6176942" cy="35602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p>
        </p:txBody>
      </p:sp>
      <p:sp>
        <p:nvSpPr>
          <p:cNvPr id="24" name="Text Placeholder 24"/>
          <p:cNvSpPr>
            <a:spLocks noGrp="1"/>
          </p:cNvSpPr>
          <p:nvPr>
            <p:ph type="body" sz="quarter" idx="29" hasCustomPrompt="1"/>
          </p:nvPr>
        </p:nvSpPr>
        <p:spPr>
          <a:xfrm>
            <a:off x="6989530"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5" name="Text Placeholder 21"/>
          <p:cNvSpPr>
            <a:spLocks noGrp="1"/>
          </p:cNvSpPr>
          <p:nvPr>
            <p:ph type="body" sz="quarter" idx="30" hasCustomPrompt="1"/>
          </p:nvPr>
        </p:nvSpPr>
        <p:spPr>
          <a:xfrm>
            <a:off x="6989530" y="2730127"/>
            <a:ext cx="2987955" cy="1702173"/>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0" name="Text Placeholder 2"/>
          <p:cNvSpPr>
            <a:spLocks noGrp="1"/>
          </p:cNvSpPr>
          <p:nvPr>
            <p:ph type="body" sz="quarter" idx="24" hasCustomPrompt="1"/>
          </p:nvPr>
        </p:nvSpPr>
        <p:spPr>
          <a:xfrm>
            <a:off x="6989531" y="4635501"/>
            <a:ext cx="1392403" cy="1365251"/>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3737241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Graphic and 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20"/>
          </p:nvPr>
        </p:nvSpPr>
        <p:spPr/>
        <p:txBody>
          <a:bodyPr/>
          <a:lstStyle/>
          <a:p>
            <a:fld id="{31E433CC-2B7D-4C81-9AC0-6A3D9C047EA4}"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16" name="Slide Number Placeholder 15"/>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7" name="Title 16"/>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19" name="Content Placeholder 9"/>
          <p:cNvSpPr>
            <a:spLocks noGrp="1"/>
          </p:cNvSpPr>
          <p:nvPr>
            <p:ph sz="quarter" idx="18" hasCustomPrompt="1"/>
          </p:nvPr>
        </p:nvSpPr>
        <p:spPr>
          <a:xfrm>
            <a:off x="3798428" y="2440518"/>
            <a:ext cx="6176942" cy="3560233"/>
          </a:xfrm>
          <a:solidFill>
            <a:schemeClr val="accent3"/>
          </a:solidFill>
        </p:spPr>
        <p:txBody>
          <a:bodyPr anchor="ctr" anchorCtr="0">
            <a:normAutofit/>
          </a:bodyPr>
          <a:lstStyle>
            <a:lvl1pPr marL="0" indent="0" algn="ctr">
              <a:buNone/>
              <a:defRPr sz="1900" baseline="0">
                <a:solidFill>
                  <a:schemeClr val="tx2"/>
                </a:solidFill>
              </a:defRPr>
            </a:lvl1pPr>
          </a:lstStyle>
          <a:p>
            <a:pPr lvl="0"/>
            <a:r>
              <a:rPr lang="en-US" dirty="0" smtClean="0"/>
              <a:t>Click to place graphic/photo</a:t>
            </a:r>
            <a:endParaRPr lang="en-US" dirty="0"/>
          </a:p>
        </p:txBody>
      </p:sp>
      <p:sp>
        <p:nvSpPr>
          <p:cNvPr id="21" name="Text Placeholder 2"/>
          <p:cNvSpPr>
            <a:spLocks noGrp="1"/>
          </p:cNvSpPr>
          <p:nvPr>
            <p:ph type="body" sz="quarter" idx="29" hasCustomPrompt="1"/>
          </p:nvPr>
        </p:nvSpPr>
        <p:spPr>
          <a:xfrm>
            <a:off x="609441" y="2357967"/>
            <a:ext cx="2987955" cy="3642783"/>
          </a:xfrm>
        </p:spPr>
        <p:txBody>
          <a:bodyPr/>
          <a:lstStyle>
            <a:lvl1pPr marL="0" indent="0">
              <a:lnSpc>
                <a:spcPct val="105000"/>
              </a:lnSpc>
              <a:buNone/>
              <a:defRPr sz="3200">
                <a:solidFill>
                  <a:schemeClr val="tx2"/>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Text Placeholder 2"/>
          <p:cNvSpPr>
            <a:spLocks noGrp="1"/>
          </p:cNvSpPr>
          <p:nvPr>
            <p:ph type="body" sz="quarter" idx="24" hasCustomPrompt="1"/>
          </p:nvPr>
        </p:nvSpPr>
        <p:spPr>
          <a:xfrm>
            <a:off x="10186980" y="2440518"/>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2890874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8" name="Date Placeholder 7"/>
          <p:cNvSpPr>
            <a:spLocks noGrp="1"/>
          </p:cNvSpPr>
          <p:nvPr>
            <p:ph type="dt" sz="half" idx="18"/>
          </p:nvPr>
        </p:nvSpPr>
        <p:spPr/>
        <p:txBody>
          <a:bodyPr/>
          <a:lstStyle/>
          <a:p>
            <a:fld id="{5C4A0D7F-3A04-401B-B93A-D2B4A04D7D6E}"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10" name="Slide Number Placeholder 9"/>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1" name="Title 10"/>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Tree>
    <p:extLst>
      <p:ext uri="{BB962C8B-B14F-4D97-AF65-F5344CB8AC3E}">
        <p14:creationId xmlns:p14="http://schemas.microsoft.com/office/powerpoint/2010/main" val="308618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Four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7"/>
          <p:cNvSpPr>
            <a:spLocks noGrp="1"/>
          </p:cNvSpPr>
          <p:nvPr>
            <p:ph type="dt" sz="half" idx="27"/>
          </p:nvPr>
        </p:nvSpPr>
        <p:spPr/>
        <p:txBody>
          <a:bodyPr/>
          <a:lstStyle/>
          <a:p>
            <a:fld id="{B4E39EC3-634A-464F-A373-6B000589DEC7}"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20" name="Slide Number Placeholder 19"/>
          <p:cNvSpPr>
            <a:spLocks noGrp="1"/>
          </p:cNvSpPr>
          <p:nvPr>
            <p:ph type="sldNum" sz="quarter" idx="29"/>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2" name="Content Placeholder 9"/>
          <p:cNvSpPr>
            <a:spLocks noGrp="1"/>
          </p:cNvSpPr>
          <p:nvPr>
            <p:ph sz="quarter" idx="18" hasCustomPrompt="1"/>
          </p:nvPr>
        </p:nvSpPr>
        <p:spPr>
          <a:xfrm>
            <a:off x="609442" y="622301"/>
            <a:ext cx="4577158" cy="5378451"/>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3" name="Content Placeholder 9"/>
          <p:cNvSpPr>
            <a:spLocks noGrp="1"/>
          </p:cNvSpPr>
          <p:nvPr>
            <p:ph sz="quarter" idx="30" hasCustomPrompt="1"/>
          </p:nvPr>
        </p:nvSpPr>
        <p:spPr>
          <a:xfrm>
            <a:off x="5400328" y="622301"/>
            <a:ext cx="2990072" cy="1818216"/>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4" name="Content Placeholder 9"/>
          <p:cNvSpPr>
            <a:spLocks noGrp="1"/>
          </p:cNvSpPr>
          <p:nvPr>
            <p:ph sz="quarter" idx="31" hasCustomPrompt="1"/>
          </p:nvPr>
        </p:nvSpPr>
        <p:spPr>
          <a:xfrm>
            <a:off x="8589312" y="622301"/>
            <a:ext cx="2990072" cy="1818216"/>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6" name="Content Placeholder 9"/>
          <p:cNvSpPr>
            <a:spLocks noGrp="1"/>
          </p:cNvSpPr>
          <p:nvPr>
            <p:ph sz="quarter" idx="32" hasCustomPrompt="1"/>
          </p:nvPr>
        </p:nvSpPr>
        <p:spPr>
          <a:xfrm>
            <a:off x="5400327" y="2647781"/>
            <a:ext cx="6179057" cy="3352971"/>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Tree>
    <p:extLst>
      <p:ext uri="{BB962C8B-B14F-4D97-AF65-F5344CB8AC3E}">
        <p14:creationId xmlns:p14="http://schemas.microsoft.com/office/powerpoint/2010/main" val="679794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Five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7"/>
          <p:cNvSpPr>
            <a:spLocks noGrp="1"/>
          </p:cNvSpPr>
          <p:nvPr>
            <p:ph type="dt" sz="half" idx="26"/>
          </p:nvPr>
        </p:nvSpPr>
        <p:spPr/>
        <p:txBody>
          <a:bodyPr/>
          <a:lstStyle/>
          <a:p>
            <a:fld id="{C6E05236-6230-454E-916E-90E0BFB81E08}"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22" name="Slide Number Placeholder 21"/>
          <p:cNvSpPr>
            <a:spLocks noGrp="1"/>
          </p:cNvSpPr>
          <p:nvPr>
            <p:ph type="sldNum" sz="quarter" idx="28"/>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4" name="Content Placeholder 9"/>
          <p:cNvSpPr>
            <a:spLocks noGrp="1"/>
          </p:cNvSpPr>
          <p:nvPr>
            <p:ph sz="quarter" idx="18" hasCustomPrompt="1"/>
          </p:nvPr>
        </p:nvSpPr>
        <p:spPr>
          <a:xfrm>
            <a:off x="609443" y="578692"/>
            <a:ext cx="5796778" cy="5047429"/>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5" name="Content Placeholder 9"/>
          <p:cNvSpPr>
            <a:spLocks noGrp="1"/>
          </p:cNvSpPr>
          <p:nvPr>
            <p:ph sz="quarter" idx="29" hasCustomPrompt="1"/>
          </p:nvPr>
        </p:nvSpPr>
        <p:spPr>
          <a:xfrm>
            <a:off x="6615505" y="578693"/>
            <a:ext cx="5023467" cy="2423335"/>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a:t>
            </a:r>
            <a:br>
              <a:rPr lang="en-US" dirty="0" smtClean="0"/>
            </a:br>
            <a:r>
              <a:rPr lang="en-US" dirty="0" smtClean="0"/>
              <a:t>place graphic/</a:t>
            </a:r>
            <a:br>
              <a:rPr lang="en-US" dirty="0" smtClean="0"/>
            </a:br>
            <a:r>
              <a:rPr lang="en-US" dirty="0" smtClean="0"/>
              <a:t>photo</a:t>
            </a:r>
            <a:endParaRPr lang="en-US" dirty="0"/>
          </a:p>
        </p:txBody>
      </p:sp>
      <p:sp>
        <p:nvSpPr>
          <p:cNvPr id="10" name="Content Placeholder 9"/>
          <p:cNvSpPr>
            <a:spLocks noGrp="1"/>
          </p:cNvSpPr>
          <p:nvPr>
            <p:ph sz="quarter" idx="30" hasCustomPrompt="1"/>
          </p:nvPr>
        </p:nvSpPr>
        <p:spPr>
          <a:xfrm>
            <a:off x="6615505" y="3202787"/>
            <a:ext cx="5023467" cy="2423335"/>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a:t>
            </a:r>
            <a:br>
              <a:rPr lang="en-US" dirty="0" smtClean="0"/>
            </a:br>
            <a:r>
              <a:rPr lang="en-US" dirty="0" smtClean="0"/>
              <a:t>place graphic/</a:t>
            </a:r>
            <a:br>
              <a:rPr lang="en-US" dirty="0" smtClean="0"/>
            </a:br>
            <a:r>
              <a:rPr lang="en-US" dirty="0" smtClean="0"/>
              <a:t>photo</a:t>
            </a:r>
            <a:endParaRPr lang="en-US" dirty="0"/>
          </a:p>
        </p:txBody>
      </p:sp>
    </p:spTree>
    <p:extLst>
      <p:ext uri="{BB962C8B-B14F-4D97-AF65-F5344CB8AC3E}">
        <p14:creationId xmlns:p14="http://schemas.microsoft.com/office/powerpoint/2010/main" val="748909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68905B7-0AF8-4311-A816-0736BC558407}" type="datetime1">
              <a:rPr lang="en-US" smtClean="0">
                <a:solidFill>
                  <a:srgbClr val="979796">
                    <a:lumMod val="40000"/>
                    <a:lumOff val="60000"/>
                  </a:srgbClr>
                </a:solidFill>
              </a:rPr>
              <a:pPr/>
              <a:t>4/10/2013</a:t>
            </a:fld>
            <a:endParaRPr lang="en-US" dirty="0">
              <a:solidFill>
                <a:srgbClr val="979796">
                  <a:lumMod val="40000"/>
                  <a:lumOff val="6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Tree>
    <p:extLst>
      <p:ext uri="{BB962C8B-B14F-4D97-AF65-F5344CB8AC3E}">
        <p14:creationId xmlns:p14="http://schemas.microsoft.com/office/powerpoint/2010/main" val="412479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Ag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4" name="Title 43"/>
          <p:cNvSpPr>
            <a:spLocks noGrp="1"/>
          </p:cNvSpPr>
          <p:nvPr>
            <p:ph type="title" hasCustomPrompt="1"/>
          </p:nvPr>
        </p:nvSpPr>
        <p:spPr>
          <a:xfrm>
            <a:off x="609441" y="535940"/>
            <a:ext cx="10969943" cy="517065"/>
          </a:xfrm>
        </p:spPr>
        <p:txBody>
          <a:bodyPr/>
          <a:lstStyle>
            <a:lvl1pPr>
              <a:defRPr>
                <a:solidFill>
                  <a:schemeClr val="tx1"/>
                </a:solidFill>
              </a:defRPr>
            </a:lvl1pPr>
          </a:lstStyle>
          <a:p>
            <a:r>
              <a:rPr lang="en-US" dirty="0" smtClean="0"/>
              <a:t>Click to edit title</a:t>
            </a:r>
            <a:endParaRPr lang="en-US" dirty="0"/>
          </a:p>
        </p:txBody>
      </p:sp>
      <p:sp>
        <p:nvSpPr>
          <p:cNvPr id="50"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49" name="Date Placeholder 48"/>
          <p:cNvSpPr>
            <a:spLocks noGrp="1"/>
          </p:cNvSpPr>
          <p:nvPr>
            <p:ph type="dt" sz="half" idx="19"/>
          </p:nvPr>
        </p:nvSpPr>
        <p:spPr/>
        <p:txBody>
          <a:bodyPr/>
          <a:lstStyle/>
          <a:p>
            <a:fld id="{ABF883E0-5EA3-4D5E-89C2-DD41B77FA2EC}" type="datetime1">
              <a:rPr lang="en-US" smtClean="0">
                <a:solidFill>
                  <a:srgbClr val="FFFFFF">
                    <a:lumMod val="40000"/>
                    <a:lumOff val="60000"/>
                  </a:srgbClr>
                </a:solidFill>
              </a:rPr>
              <a:pPr/>
              <a:t>4/10/2013</a:t>
            </a:fld>
            <a:endParaRPr lang="en-US" dirty="0">
              <a:solidFill>
                <a:srgbClr val="FFFFFF">
                  <a:lumMod val="40000"/>
                  <a:lumOff val="60000"/>
                </a:srgbClr>
              </a:solidFill>
            </a:endParaRPr>
          </a:p>
        </p:txBody>
      </p:sp>
      <p:sp>
        <p:nvSpPr>
          <p:cNvPr id="54" name="Slide Number Placeholder 53"/>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4" name="Text Placeholder 2"/>
          <p:cNvSpPr>
            <a:spLocks noGrp="1"/>
          </p:cNvSpPr>
          <p:nvPr>
            <p:ph type="body" sz="quarter" idx="22" hasCustomPrompt="1"/>
          </p:nvPr>
        </p:nvSpPr>
        <p:spPr>
          <a:xfrm>
            <a:off x="609441" y="2357967"/>
            <a:ext cx="2987955" cy="3642783"/>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5" name="Text Placeholder 2"/>
          <p:cNvSpPr>
            <a:spLocks noGrp="1"/>
          </p:cNvSpPr>
          <p:nvPr>
            <p:ph type="body" sz="quarter" idx="23" hasCustomPrompt="1"/>
          </p:nvPr>
        </p:nvSpPr>
        <p:spPr>
          <a:xfrm>
            <a:off x="5404559" y="2357967"/>
            <a:ext cx="6174825" cy="515292"/>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endParaRPr lang="en-US" dirty="0"/>
          </a:p>
        </p:txBody>
      </p:sp>
      <p:sp>
        <p:nvSpPr>
          <p:cNvPr id="76" name="Text Placeholder 2"/>
          <p:cNvSpPr>
            <a:spLocks noGrp="1"/>
          </p:cNvSpPr>
          <p:nvPr>
            <p:ph type="body" sz="quarter" idx="24" hasCustomPrompt="1"/>
          </p:nvPr>
        </p:nvSpPr>
        <p:spPr>
          <a:xfrm>
            <a:off x="5404559" y="2873259"/>
            <a:ext cx="6174825" cy="3127492"/>
          </a:xfrm>
        </p:spPr>
        <p:txBody>
          <a:bodyPr/>
          <a:lstStyle>
            <a:lvl1pPr marL="0" indent="0">
              <a:lnSpc>
                <a:spcPct val="125000"/>
              </a:lnSpc>
              <a:spcBef>
                <a:spcPts val="0"/>
              </a:spcBef>
              <a:buNone/>
              <a:defRPr sz="1600">
                <a:solidFill>
                  <a:schemeClr val="tx1"/>
                </a:solidFill>
              </a:defRPr>
            </a:lvl1pPr>
            <a:lvl2pPr marL="380933" indent="-152373">
              <a:buFont typeface="Arial" pitchFamily="34" charset="0"/>
              <a:buChar char="•"/>
              <a:defRPr sz="1600"/>
            </a:lvl2pPr>
            <a:lvl3pPr marL="609493" indent="-152373">
              <a:defRPr sz="1600"/>
            </a:lvl3pPr>
            <a:lvl4pPr marL="842286" indent="-152373">
              <a:defRPr sz="1600"/>
            </a:lvl4pPr>
            <a:lvl5pPr marL="1066613" indent="-152373">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026237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Special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18"/>
          </p:nvPr>
        </p:nvSpPr>
        <p:spPr/>
        <p:txBody>
          <a:bodyPr/>
          <a:lstStyle/>
          <a:p>
            <a:fld id="{3481A3E1-0744-45AC-A89C-879792E98581}" type="datetime1">
              <a:rPr lang="en-US" smtClean="0">
                <a:solidFill>
                  <a:srgbClr val="FFFFFF">
                    <a:lumMod val="40000"/>
                    <a:lumOff val="60000"/>
                  </a:srgbClr>
                </a:solidFill>
              </a:rPr>
              <a:pPr/>
              <a:t>4/10/2013</a:t>
            </a:fld>
            <a:endParaRPr lang="en-US" dirty="0">
              <a:solidFill>
                <a:srgbClr val="FFFFFF">
                  <a:lumMod val="40000"/>
                  <a:lumOff val="60000"/>
                </a:srgbClr>
              </a:solidFill>
            </a:endParaRPr>
          </a:p>
        </p:txBody>
      </p:sp>
      <p:sp>
        <p:nvSpPr>
          <p:cNvPr id="32" name="Slide Number Placeholder 31"/>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33" name="Title 32"/>
          <p:cNvSpPr>
            <a:spLocks noGrp="1"/>
          </p:cNvSpPr>
          <p:nvPr>
            <p:ph type="title" hasCustomPrompt="1"/>
          </p:nvPr>
        </p:nvSpPr>
        <p:spPr>
          <a:xfrm>
            <a:off x="609441" y="535940"/>
            <a:ext cx="10969943" cy="517065"/>
          </a:xfrm>
        </p:spPr>
        <p:txBody>
          <a:bodyPr/>
          <a:lstStyle>
            <a:lvl1pPr>
              <a:defRPr>
                <a:solidFill>
                  <a:schemeClr val="tx1"/>
                </a:solidFill>
              </a:defRPr>
            </a:lvl1pPr>
          </a:lstStyle>
          <a:p>
            <a:r>
              <a:rPr lang="en-US" dirty="0" smtClean="0"/>
              <a:t>Click to edit title</a:t>
            </a:r>
            <a:endParaRPr lang="en-US" dirty="0"/>
          </a:p>
        </p:txBody>
      </p:sp>
      <p:sp>
        <p:nvSpPr>
          <p:cNvPr id="53" name="Text Placeholder 2"/>
          <p:cNvSpPr>
            <a:spLocks noGrp="1"/>
          </p:cNvSpPr>
          <p:nvPr>
            <p:ph type="body" sz="quarter" idx="21" hasCustomPrompt="1"/>
          </p:nvPr>
        </p:nvSpPr>
        <p:spPr>
          <a:xfrm>
            <a:off x="609441" y="2357967"/>
            <a:ext cx="10969943" cy="3642783"/>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903880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09440" y="2357120"/>
            <a:ext cx="2988803" cy="517065"/>
          </a:xfrm>
        </p:spPr>
        <p:txBody>
          <a:bodyPr/>
          <a:lstStyle>
            <a:lvl1pPr>
              <a:defRPr baseline="0">
                <a:solidFill>
                  <a:schemeClr val="tx1"/>
                </a:solidFill>
              </a:defRPr>
            </a:lvl1pPr>
          </a:lstStyle>
          <a:p>
            <a:r>
              <a:rPr lang="en-US" dirty="0" smtClean="0"/>
              <a:t>Click to edit title</a:t>
            </a:r>
            <a:endParaRPr lang="en-US" dirty="0"/>
          </a:p>
        </p:txBody>
      </p:sp>
      <p:sp>
        <p:nvSpPr>
          <p:cNvPr id="2" name="Date Placeholder 1"/>
          <p:cNvSpPr>
            <a:spLocks noGrp="1"/>
          </p:cNvSpPr>
          <p:nvPr>
            <p:ph type="dt" sz="half" idx="18"/>
          </p:nvPr>
        </p:nvSpPr>
        <p:spPr/>
        <p:txBody>
          <a:bodyPr/>
          <a:lstStyle/>
          <a:p>
            <a:fld id="{1F3683FE-7130-4BF0-A458-E2999B17E7DD}" type="datetime1">
              <a:rPr lang="en-US" smtClean="0">
                <a:solidFill>
                  <a:srgbClr val="FFFFFF">
                    <a:lumMod val="40000"/>
                    <a:lumOff val="60000"/>
                  </a:srgbClr>
                </a:solidFill>
              </a:rPr>
              <a:pPr/>
              <a:t>4/10/2013</a:t>
            </a:fld>
            <a:endParaRPr lang="en-US" dirty="0">
              <a:solidFill>
                <a:srgbClr val="FFFFFF">
                  <a:lumMod val="40000"/>
                  <a:lumOff val="60000"/>
                </a:srgbClr>
              </a:solidFill>
            </a:endParaRPr>
          </a:p>
        </p:txBody>
      </p:sp>
      <p:sp>
        <p:nvSpPr>
          <p:cNvPr id="5" name="Slide Number Placeholder 4"/>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52" name="Text Placeholder 8"/>
          <p:cNvSpPr>
            <a:spLocks noGrp="1"/>
          </p:cNvSpPr>
          <p:nvPr>
            <p:ph type="body" sz="quarter" idx="22" hasCustomPrompt="1"/>
          </p:nvPr>
        </p:nvSpPr>
        <p:spPr>
          <a:xfrm>
            <a:off x="609440" y="533497"/>
            <a:ext cx="2981607" cy="307777"/>
          </a:xfrm>
        </p:spPr>
        <p:txBody>
          <a:bodyPr wrap="square">
            <a:spAutoFit/>
          </a:bodyPr>
          <a:lstStyle>
            <a:lvl1pPr marL="0" indent="0">
              <a:buNone/>
              <a:defRPr sz="1600" baseline="0">
                <a:solidFill>
                  <a:schemeClr val="tx1"/>
                </a:solidFill>
              </a:defRPr>
            </a:lvl1pPr>
            <a:lvl2pPr marL="232793"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sp>
        <p:nvSpPr>
          <p:cNvPr id="54" name="Text Placeholder 21"/>
          <p:cNvSpPr>
            <a:spLocks noGrp="1"/>
          </p:cNvSpPr>
          <p:nvPr>
            <p:ph type="body" sz="quarter" idx="26" hasCustomPrompt="1"/>
          </p:nvPr>
        </p:nvSpPr>
        <p:spPr>
          <a:xfrm>
            <a:off x="5399691" y="2357120"/>
            <a:ext cx="4584141"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911872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54"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4000" kern="1200" spc="-71" baseline="0" dirty="0" smtClean="0">
                <a:solidFill>
                  <a:schemeClr val="bg1">
                    <a:lumMod val="75000"/>
                    <a:lumOff val="25000"/>
                  </a:schemeClr>
                </a:solidFill>
                <a:latin typeface="+mn-lt"/>
                <a:ea typeface="+mn-ea"/>
                <a:cs typeface="+mn-cs"/>
              </a:defRPr>
            </a:lvl1pPr>
            <a:lvl2pPr marL="3175"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354"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355"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360"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2448087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hoto 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441" y="3759200"/>
            <a:ext cx="4569964" cy="517065"/>
          </a:xfrm>
        </p:spPr>
        <p:txBody>
          <a:bodyPr/>
          <a:lstStyle>
            <a:lvl1pPr>
              <a:defRPr baseline="0">
                <a:solidFill>
                  <a:schemeClr val="tx1"/>
                </a:solidFill>
              </a:defRPr>
            </a:lvl1pPr>
          </a:lstStyle>
          <a:p>
            <a:r>
              <a:rPr lang="en-US" dirty="0" smtClean="0"/>
              <a:t>Click to edit title</a:t>
            </a:r>
            <a:endParaRPr lang="en-US" dirty="0"/>
          </a:p>
        </p:txBody>
      </p:sp>
      <p:sp>
        <p:nvSpPr>
          <p:cNvPr id="28" name="Picture Placeholder 9"/>
          <p:cNvSpPr>
            <a:spLocks noGrp="1"/>
          </p:cNvSpPr>
          <p:nvPr>
            <p:ph type="pic" sz="quarter" idx="17" hasCustomPrompt="1"/>
          </p:nvPr>
        </p:nvSpPr>
        <p:spPr>
          <a:xfrm>
            <a:off x="1060" y="0"/>
            <a:ext cx="12187767" cy="242824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BF2DCA68-CFD6-4FD9-85E5-05EA6E1BA13A}" type="datetime1">
              <a:rPr lang="en-US" smtClean="0">
                <a:solidFill>
                  <a:srgbClr val="FFFFFF">
                    <a:lumMod val="40000"/>
                    <a:lumOff val="60000"/>
                  </a:srgbClr>
                </a:solidFill>
              </a:rPr>
              <a:pPr/>
              <a:t>4/10/2013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Tree>
    <p:extLst>
      <p:ext uri="{BB962C8B-B14F-4D97-AF65-F5344CB8AC3E}">
        <p14:creationId xmlns:p14="http://schemas.microsoft.com/office/powerpoint/2010/main" val="4881429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Photo Rig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09440" y="2357120"/>
            <a:ext cx="2988803" cy="517065"/>
          </a:xfrm>
        </p:spPr>
        <p:txBody>
          <a:bodyPr/>
          <a:lstStyle>
            <a:lvl1pPr>
              <a:defRPr>
                <a:solidFill>
                  <a:schemeClr val="tx1"/>
                </a:solidFill>
              </a:defRPr>
            </a:lvl1pPr>
          </a:lstStyle>
          <a:p>
            <a:r>
              <a:rPr lang="en-US" dirty="0" smtClean="0"/>
              <a:t>Click to edit title</a:t>
            </a:r>
            <a:endParaRPr lang="en-US" dirty="0"/>
          </a:p>
        </p:txBody>
      </p:sp>
      <p:sp>
        <p:nvSpPr>
          <p:cNvPr id="27" name="Picture Placeholder 9"/>
          <p:cNvSpPr>
            <a:spLocks noGrp="1"/>
          </p:cNvSpPr>
          <p:nvPr>
            <p:ph type="pic" sz="quarter" idx="18" hasCustomPrompt="1"/>
          </p:nvPr>
        </p:nvSpPr>
        <p:spPr>
          <a:xfrm>
            <a:off x="6995879" y="0"/>
            <a:ext cx="5192947"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2" name="Date Placeholder 1"/>
          <p:cNvSpPr>
            <a:spLocks noGrp="1"/>
          </p:cNvSpPr>
          <p:nvPr>
            <p:ph type="dt" sz="half" idx="19"/>
          </p:nvPr>
        </p:nvSpPr>
        <p:spPr/>
        <p:txBody>
          <a:bodyPr/>
          <a:lstStyle/>
          <a:p>
            <a:fld id="{D594E478-84C9-4A05-89FD-0B4F0A9713D2}" type="datetime1">
              <a:rPr lang="en-US" smtClean="0">
                <a:solidFill>
                  <a:srgbClr val="FFFFFF">
                    <a:lumMod val="40000"/>
                    <a:lumOff val="60000"/>
                  </a:srgbClr>
                </a:solidFill>
              </a:rPr>
              <a:pPr/>
              <a:t>4/10/2013</a:t>
            </a:fld>
            <a:endParaRPr lang="en-US" dirty="0">
              <a:solidFill>
                <a:srgbClr val="FFFFFF">
                  <a:lumMod val="40000"/>
                  <a:lumOff val="60000"/>
                </a:srgbClr>
              </a:solidFill>
            </a:endParaRPr>
          </a:p>
        </p:txBody>
      </p:sp>
      <p:sp>
        <p:nvSpPr>
          <p:cNvPr id="5" name="Slide Number Placeholder 4"/>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49" name="Text Placeholder 8"/>
          <p:cNvSpPr>
            <a:spLocks noGrp="1"/>
          </p:cNvSpPr>
          <p:nvPr>
            <p:ph type="body" sz="quarter" idx="22" hasCustomPrompt="1"/>
          </p:nvPr>
        </p:nvSpPr>
        <p:spPr>
          <a:xfrm>
            <a:off x="609440" y="533497"/>
            <a:ext cx="2981607" cy="307777"/>
          </a:xfrm>
        </p:spPr>
        <p:txBody>
          <a:bodyPr wrap="square">
            <a:spAutoFit/>
          </a:bodyPr>
          <a:lstStyle>
            <a:lvl1pPr marL="0" indent="0">
              <a:buNone/>
              <a:defRPr sz="1600" baseline="0">
                <a:solidFill>
                  <a:schemeClr val="tx1"/>
                </a:solidFill>
              </a:defRPr>
            </a:lvl1pPr>
            <a:lvl2pPr marL="232793"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spTree>
    <p:extLst>
      <p:ext uri="{BB962C8B-B14F-4D97-AF65-F5344CB8AC3E}">
        <p14:creationId xmlns:p14="http://schemas.microsoft.com/office/powerpoint/2010/main" val="14548369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Section Photo Right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Picture Placeholder 9"/>
          <p:cNvSpPr>
            <a:spLocks noGrp="1"/>
          </p:cNvSpPr>
          <p:nvPr>
            <p:ph type="pic" sz="quarter" idx="17" hasCustomPrompt="1"/>
          </p:nvPr>
        </p:nvSpPr>
        <p:spPr>
          <a:xfrm>
            <a:off x="6995879" y="0"/>
            <a:ext cx="5192947"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BFA505CA-3565-4218-B93C-6E123BB3E7C0}" type="datetime1">
              <a:rPr lang="en-US" smtClean="0">
                <a:solidFill>
                  <a:srgbClr val="FFFFFF">
                    <a:lumMod val="40000"/>
                    <a:lumOff val="60000"/>
                  </a:srgbClr>
                </a:solidFill>
              </a:rPr>
              <a:pPr/>
              <a:t>4/10/2013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 name="Title 6"/>
          <p:cNvSpPr>
            <a:spLocks noGrp="1"/>
          </p:cNvSpPr>
          <p:nvPr>
            <p:ph type="title" hasCustomPrompt="1"/>
          </p:nvPr>
        </p:nvSpPr>
        <p:spPr>
          <a:xfrm>
            <a:off x="609442" y="535940"/>
            <a:ext cx="2988801" cy="517065"/>
          </a:xfrm>
        </p:spPr>
        <p:txBody>
          <a:bodyPr/>
          <a:lstStyle>
            <a:lvl1pPr>
              <a:defRPr>
                <a:solidFill>
                  <a:schemeClr val="tx1"/>
                </a:solidFill>
              </a:defRPr>
            </a:lvl1pPr>
          </a:lstStyle>
          <a:p>
            <a:r>
              <a:rPr lang="en-US" dirty="0" smtClean="0"/>
              <a:t>Click to edit title</a:t>
            </a:r>
            <a:endParaRPr lang="en-US" dirty="0"/>
          </a:p>
        </p:txBody>
      </p:sp>
      <p:sp>
        <p:nvSpPr>
          <p:cNvPr id="70" name="Text Placeholder 21"/>
          <p:cNvSpPr>
            <a:spLocks noGrp="1"/>
          </p:cNvSpPr>
          <p:nvPr>
            <p:ph type="body" sz="quarter" idx="26" hasCustomPrompt="1"/>
          </p:nvPr>
        </p:nvSpPr>
        <p:spPr>
          <a:xfrm>
            <a:off x="609443" y="2357120"/>
            <a:ext cx="2987954"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045936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ection Photo Le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995879" y="2357120"/>
            <a:ext cx="2981607" cy="517065"/>
          </a:xfrm>
        </p:spPr>
        <p:txBody>
          <a:bodyPr/>
          <a:lstStyle>
            <a:lvl1pPr>
              <a:defRPr>
                <a:solidFill>
                  <a:schemeClr val="tx1"/>
                </a:solidFill>
              </a:defRPr>
            </a:lvl1pPr>
          </a:lstStyle>
          <a:p>
            <a:r>
              <a:rPr lang="en-US" dirty="0" smtClean="0"/>
              <a:t>Click to edit title</a:t>
            </a:r>
            <a:endParaRPr lang="en-US" dirty="0"/>
          </a:p>
        </p:txBody>
      </p:sp>
      <p:sp>
        <p:nvSpPr>
          <p:cNvPr id="30" name="Text Placeholder 8"/>
          <p:cNvSpPr>
            <a:spLocks noGrp="1"/>
          </p:cNvSpPr>
          <p:nvPr>
            <p:ph type="body" sz="quarter" idx="17" hasCustomPrompt="1"/>
          </p:nvPr>
        </p:nvSpPr>
        <p:spPr>
          <a:xfrm>
            <a:off x="6995879" y="533497"/>
            <a:ext cx="2981607" cy="307777"/>
          </a:xfrm>
        </p:spPr>
        <p:txBody>
          <a:bodyPr wrap="square">
            <a:spAutoFit/>
          </a:bodyPr>
          <a:lstStyle>
            <a:lvl1pPr marL="0" indent="0">
              <a:buNone/>
              <a:defRPr sz="1600" baseline="0">
                <a:solidFill>
                  <a:schemeClr val="tx1"/>
                </a:solidFill>
              </a:defRPr>
            </a:lvl1pPr>
            <a:lvl2pPr marL="232793"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sp>
        <p:nvSpPr>
          <p:cNvPr id="27" name="Picture Placeholder 9"/>
          <p:cNvSpPr>
            <a:spLocks noGrp="1"/>
          </p:cNvSpPr>
          <p:nvPr>
            <p:ph type="pic" sz="quarter" idx="18" hasCustomPrompt="1"/>
          </p:nvPr>
        </p:nvSpPr>
        <p:spPr>
          <a:xfrm>
            <a:off x="0" y="0"/>
            <a:ext cx="6791462"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2" name="Date Placeholder 1"/>
          <p:cNvSpPr>
            <a:spLocks noGrp="1"/>
          </p:cNvSpPr>
          <p:nvPr>
            <p:ph type="dt" sz="half" idx="19"/>
          </p:nvPr>
        </p:nvSpPr>
        <p:spPr/>
        <p:txBody>
          <a:bodyPr/>
          <a:lstStyle/>
          <a:p>
            <a:fld id="{40F081CE-F4EC-4743-BE49-BB19EB5BA6F6}" type="datetime1">
              <a:rPr lang="en-US" smtClean="0">
                <a:solidFill>
                  <a:srgbClr val="FFFFFF">
                    <a:lumMod val="40000"/>
                    <a:lumOff val="60000"/>
                  </a:srgbClr>
                </a:solidFill>
              </a:rPr>
              <a:pPr/>
              <a:t>4/10/2013</a:t>
            </a:fld>
            <a:endParaRPr lang="en-US" dirty="0">
              <a:solidFill>
                <a:srgbClr val="FFFFFF">
                  <a:lumMod val="40000"/>
                  <a:lumOff val="60000"/>
                </a:srgbClr>
              </a:solidFill>
            </a:endParaRPr>
          </a:p>
        </p:txBody>
      </p:sp>
      <p:sp>
        <p:nvSpPr>
          <p:cNvPr id="4" name="Slide Number Placeholder 3"/>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0" name="Text Placeholder 21"/>
          <p:cNvSpPr>
            <a:spLocks noGrp="1"/>
          </p:cNvSpPr>
          <p:nvPr>
            <p:ph type="body" sz="quarter" idx="26" hasCustomPrompt="1"/>
          </p:nvPr>
        </p:nvSpPr>
        <p:spPr>
          <a:xfrm>
            <a:off x="6995879" y="3759201"/>
            <a:ext cx="2987952" cy="224155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954868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ection Photo Left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Picture Placeholder 9"/>
          <p:cNvSpPr>
            <a:spLocks noGrp="1"/>
          </p:cNvSpPr>
          <p:nvPr>
            <p:ph type="pic" sz="quarter" idx="17" hasCustomPrompt="1"/>
          </p:nvPr>
        </p:nvSpPr>
        <p:spPr>
          <a:xfrm>
            <a:off x="0" y="0"/>
            <a:ext cx="6791462"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68110428-EB6C-4877-8C24-FCCE6403E725}" type="datetime1">
              <a:rPr lang="en-US" smtClean="0">
                <a:solidFill>
                  <a:srgbClr val="FFFFFF">
                    <a:lumMod val="40000"/>
                    <a:lumOff val="60000"/>
                  </a:srgbClr>
                </a:solidFill>
              </a:rPr>
              <a:pPr/>
              <a:t>4/10/2013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 name="Title 6"/>
          <p:cNvSpPr>
            <a:spLocks noGrp="1"/>
          </p:cNvSpPr>
          <p:nvPr>
            <p:ph type="title" hasCustomPrompt="1"/>
          </p:nvPr>
        </p:nvSpPr>
        <p:spPr>
          <a:xfrm>
            <a:off x="6995877" y="535940"/>
            <a:ext cx="2988801" cy="517065"/>
          </a:xfrm>
        </p:spPr>
        <p:txBody>
          <a:bodyPr/>
          <a:lstStyle>
            <a:lvl1pPr>
              <a:defRPr>
                <a:solidFill>
                  <a:schemeClr val="tx1"/>
                </a:solidFill>
              </a:defRPr>
            </a:lvl1pPr>
          </a:lstStyle>
          <a:p>
            <a:r>
              <a:rPr lang="en-US" dirty="0" smtClean="0"/>
              <a:t>Click to edit title</a:t>
            </a:r>
            <a:endParaRPr lang="en-US" dirty="0"/>
          </a:p>
        </p:txBody>
      </p:sp>
      <p:sp>
        <p:nvSpPr>
          <p:cNvPr id="63" name="Text Placeholder 21"/>
          <p:cNvSpPr>
            <a:spLocks noGrp="1"/>
          </p:cNvSpPr>
          <p:nvPr>
            <p:ph type="body" sz="quarter" idx="26" hasCustomPrompt="1"/>
          </p:nvPr>
        </p:nvSpPr>
        <p:spPr>
          <a:xfrm>
            <a:off x="6989532" y="2357120"/>
            <a:ext cx="2987954"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6426792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obj">
  <p:cSld name="Title and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55053" y="532341"/>
            <a:ext cx="10678642" cy="856388"/>
          </a:xfrm>
          <a:prstGeom prst="rect">
            <a:avLst/>
          </a:prstGeom>
        </p:spPr>
        <p:txBody>
          <a:bodyPr lIns="0" anchor="b"/>
          <a:lstStyle>
            <a:lvl1pPr algn="l">
              <a:defRPr sz="5300">
                <a:latin typeface="Segoe UI Light" pitchFamily="34" charset="0"/>
                <a:cs typeface="Segoe UI Light" pitchFamily="34" charset="0"/>
              </a:defRPr>
            </a:lvl1pPr>
          </a:lstStyle>
          <a:p>
            <a:r>
              <a:rPr lang="en-US" dirty="0" smtClean="0"/>
              <a:t>Click to edit title</a:t>
            </a:r>
            <a:endParaRPr lang="ru-RU" dirty="0"/>
          </a:p>
        </p:txBody>
      </p:sp>
      <p:sp>
        <p:nvSpPr>
          <p:cNvPr id="3" name="Content Placeholder 2"/>
          <p:cNvSpPr>
            <a:spLocks noGrp="1"/>
          </p:cNvSpPr>
          <p:nvPr>
            <p:ph idx="1" hasCustomPrompt="1"/>
          </p:nvPr>
        </p:nvSpPr>
        <p:spPr>
          <a:xfrm>
            <a:off x="1055053" y="1628760"/>
            <a:ext cx="10678642" cy="4680625"/>
          </a:xfrm>
          <a:prstGeom prst="rect">
            <a:avLst/>
          </a:prstGeom>
        </p:spPr>
        <p:txBody>
          <a:bodyPr lIns="0" tIns="0"/>
          <a:lstStyle>
            <a:lvl1pPr marL="0" indent="0">
              <a:buSzPct val="100000"/>
              <a:buFontTx/>
              <a:buNone/>
              <a:defRPr lang="ru-RU" baseline="0" dirty="0" smtClean="0">
                <a:solidFill>
                  <a:schemeClr val="accent1"/>
                </a:solidFill>
                <a:latin typeface="Segoe UI Light" pitchFamily="34" charset="0"/>
                <a:cs typeface="Segoe UI Light" pitchFamily="34" charset="0"/>
              </a:defRPr>
            </a:lvl1pPr>
            <a:lvl2pPr marL="351305" indent="-351305">
              <a:buSzPct val="100000"/>
              <a:buFont typeface="Segoe UI Symbol" pitchFamily="34" charset="0"/>
              <a:buChar char=""/>
              <a:defRPr lang="ru-RU" sz="3200" baseline="0" dirty="0" smtClean="0">
                <a:latin typeface="+mn-lt"/>
              </a:defRPr>
            </a:lvl2pPr>
            <a:lvl3pPr marL="596796" indent="-245490">
              <a:buSzPct val="100000"/>
              <a:buFont typeface="Segoe UI Symbol" pitchFamily="34" charset="0"/>
              <a:buChar char=""/>
              <a:defRPr sz="2400" baseline="0">
                <a:solidFill>
                  <a:schemeClr val="tx1"/>
                </a:solidFill>
                <a:latin typeface="+mn-lt"/>
              </a:defRPr>
            </a:lvl3pPr>
            <a:lvl4pPr marL="960798" indent="-364003">
              <a:buFont typeface="Segoe UI Symbol" pitchFamily="34" charset="0"/>
              <a:buChar char=""/>
              <a:defRPr sz="2400" baseline="0">
                <a:latin typeface="+mn-lt"/>
              </a:defRPr>
            </a:lvl4pPr>
          </a:lstStyle>
          <a:p>
            <a:pPr lvl="0"/>
            <a:r>
              <a:rPr lang="en-US" dirty="0" smtClean="0"/>
              <a:t>First level</a:t>
            </a:r>
            <a:endParaRPr lang="ru-RU" dirty="0" smtClean="0"/>
          </a:p>
          <a:p>
            <a:pPr lvl="1"/>
            <a:r>
              <a:rPr lang="en-US" dirty="0" smtClean="0"/>
              <a:t>Second level</a:t>
            </a:r>
            <a:endParaRPr lang="ru-RU" dirty="0" smtClean="0"/>
          </a:p>
          <a:p>
            <a:pPr lvl="2"/>
            <a:r>
              <a:rPr lang="en-US" dirty="0" smtClean="0"/>
              <a:t>Third level</a:t>
            </a:r>
            <a:endParaRPr lang="ru-RU" dirty="0" smtClean="0"/>
          </a:p>
          <a:p>
            <a:pPr lvl="3"/>
            <a:r>
              <a:rPr lang="en-US" dirty="0" smtClean="0"/>
              <a:t>Fourth level</a:t>
            </a:r>
            <a:r>
              <a:rPr lang="ru-RU" dirty="0" smtClean="0"/>
              <a:t>	</a:t>
            </a:r>
          </a:p>
        </p:txBody>
      </p:sp>
    </p:spTree>
    <p:extLst>
      <p:ext uri="{BB962C8B-B14F-4D97-AF65-F5344CB8AC3E}">
        <p14:creationId xmlns:p14="http://schemas.microsoft.com/office/powerpoint/2010/main" val="1387455662"/>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2"/>
            <a:ext cx="10237787" cy="923329"/>
          </a:xfrm>
        </p:spPr>
        <p:txBody>
          <a:bodyPr anchor="b" anchorCtr="0"/>
          <a:lstStyle>
            <a:lvl1pPr>
              <a:defRPr sz="6665"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7"/>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8"/>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8"/>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5"/>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1"/>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4"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8"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3"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89171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38"/>
            <a:ext cx="11149013" cy="923329"/>
          </a:xfrm>
        </p:spPr>
        <p:txBody>
          <a:bodyPr anchor="ctr" anchorCtr="0"/>
          <a:lstStyle>
            <a:lvl1pPr>
              <a:defRPr sz="6665"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3"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9"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61"/>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3"/>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4"/>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3"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3465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675487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8"/>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8"/>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5"/>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1"/>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4"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8"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3"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2"/>
            <a:ext cx="10237787" cy="461665"/>
          </a:xfrm>
        </p:spPr>
        <p:txBody>
          <a:bodyPr>
            <a:noAutofit/>
          </a:bodyPr>
          <a:lstStyle>
            <a:lvl1pPr marL="0" indent="0" algn="l">
              <a:lnSpc>
                <a:spcPct val="90000"/>
              </a:lnSpc>
              <a:spcBef>
                <a:spcPts val="0"/>
              </a:spcBef>
              <a:buNone/>
              <a:defRPr lang="en-US" sz="3599" kern="1200" spc="-71" baseline="0" dirty="0">
                <a:gradFill>
                  <a:gsLst>
                    <a:gs pos="2083">
                      <a:schemeClr val="tx1"/>
                    </a:gs>
                    <a:gs pos="99000">
                      <a:schemeClr val="tx1"/>
                    </a:gs>
                  </a:gsLst>
                  <a:lin ang="5400000" scaled="0"/>
                </a:gradFill>
                <a:latin typeface="+mj-lt"/>
                <a:ea typeface="+mn-ea"/>
                <a:cs typeface="+mn-cs"/>
              </a:defRPr>
            </a:lvl1pPr>
            <a:lvl2pPr marL="457110" indent="0" algn="ctr">
              <a:buNone/>
              <a:defRPr>
                <a:solidFill>
                  <a:schemeClr val="tx1">
                    <a:tint val="75000"/>
                  </a:schemeClr>
                </a:solidFill>
              </a:defRPr>
            </a:lvl2pPr>
            <a:lvl3pPr marL="914218" indent="0" algn="ctr">
              <a:buNone/>
              <a:defRPr>
                <a:solidFill>
                  <a:schemeClr val="tx1">
                    <a:tint val="75000"/>
                  </a:schemeClr>
                </a:solidFill>
              </a:defRPr>
            </a:lvl3pPr>
            <a:lvl4pPr marL="1371328" indent="0" algn="ctr">
              <a:buNone/>
              <a:defRPr>
                <a:solidFill>
                  <a:schemeClr val="tx1">
                    <a:tint val="75000"/>
                  </a:schemeClr>
                </a:solidFill>
              </a:defRPr>
            </a:lvl4pPr>
            <a:lvl5pPr marL="1828437" indent="0" algn="ctr">
              <a:buNone/>
              <a:defRPr>
                <a:solidFill>
                  <a:schemeClr val="tx1">
                    <a:tint val="75000"/>
                  </a:schemeClr>
                </a:solidFill>
              </a:defRPr>
            </a:lvl5pPr>
            <a:lvl6pPr marL="2285546" indent="0" algn="ctr">
              <a:buNone/>
              <a:defRPr>
                <a:solidFill>
                  <a:schemeClr val="tx1">
                    <a:tint val="75000"/>
                  </a:schemeClr>
                </a:solidFill>
              </a:defRPr>
            </a:lvl6pPr>
            <a:lvl7pPr marL="2742655" indent="0" algn="ctr">
              <a:buNone/>
              <a:defRPr>
                <a:solidFill>
                  <a:schemeClr val="tx1">
                    <a:tint val="75000"/>
                  </a:schemeClr>
                </a:solidFill>
              </a:defRPr>
            </a:lvl7pPr>
            <a:lvl8pPr marL="3199765" indent="0" algn="ctr">
              <a:buNone/>
              <a:defRPr>
                <a:solidFill>
                  <a:schemeClr val="tx1">
                    <a:tint val="75000"/>
                  </a:schemeClr>
                </a:solidFill>
              </a:defRPr>
            </a:lvl8pPr>
            <a:lvl9pPr marL="3656874" indent="0" algn="ctr">
              <a:buNone/>
              <a:defRPr>
                <a:solidFill>
                  <a:schemeClr val="tx1">
                    <a:tint val="75000"/>
                  </a:schemeClr>
                </a:solidFill>
              </a:defRPr>
            </a:lvl9pPr>
          </a:lstStyle>
          <a:p>
            <a:pPr marL="0" marR="0" lvl="0" indent="0" algn="l" defTabSz="914218"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665"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73553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01.xml"/><Relationship Id="rId13" Type="http://schemas.openxmlformats.org/officeDocument/2006/relationships/slideLayout" Target="../slideLayouts/slideLayout206.xml"/><Relationship Id="rId18" Type="http://schemas.openxmlformats.org/officeDocument/2006/relationships/slideLayout" Target="../slideLayouts/slideLayout211.xml"/><Relationship Id="rId26" Type="http://schemas.openxmlformats.org/officeDocument/2006/relationships/slideLayout" Target="../slideLayouts/slideLayout219.xml"/><Relationship Id="rId3" Type="http://schemas.openxmlformats.org/officeDocument/2006/relationships/slideLayout" Target="../slideLayouts/slideLayout196.xml"/><Relationship Id="rId21" Type="http://schemas.openxmlformats.org/officeDocument/2006/relationships/slideLayout" Target="../slideLayouts/slideLayout214.xml"/><Relationship Id="rId7" Type="http://schemas.openxmlformats.org/officeDocument/2006/relationships/slideLayout" Target="../slideLayouts/slideLayout200.xml"/><Relationship Id="rId12" Type="http://schemas.openxmlformats.org/officeDocument/2006/relationships/slideLayout" Target="../slideLayouts/slideLayout205.xml"/><Relationship Id="rId17" Type="http://schemas.openxmlformats.org/officeDocument/2006/relationships/slideLayout" Target="../slideLayouts/slideLayout210.xml"/><Relationship Id="rId25" Type="http://schemas.openxmlformats.org/officeDocument/2006/relationships/slideLayout" Target="../slideLayouts/slideLayout218.xml"/><Relationship Id="rId2" Type="http://schemas.openxmlformats.org/officeDocument/2006/relationships/slideLayout" Target="../slideLayouts/slideLayout195.xml"/><Relationship Id="rId16" Type="http://schemas.openxmlformats.org/officeDocument/2006/relationships/slideLayout" Target="../slideLayouts/slideLayout209.xml"/><Relationship Id="rId20" Type="http://schemas.openxmlformats.org/officeDocument/2006/relationships/slideLayout" Target="../slideLayouts/slideLayout213.xml"/><Relationship Id="rId1" Type="http://schemas.openxmlformats.org/officeDocument/2006/relationships/slideLayout" Target="../slideLayouts/slideLayout194.xml"/><Relationship Id="rId6" Type="http://schemas.openxmlformats.org/officeDocument/2006/relationships/slideLayout" Target="../slideLayouts/slideLayout199.xml"/><Relationship Id="rId11" Type="http://schemas.openxmlformats.org/officeDocument/2006/relationships/slideLayout" Target="../slideLayouts/slideLayout204.xml"/><Relationship Id="rId24" Type="http://schemas.openxmlformats.org/officeDocument/2006/relationships/slideLayout" Target="../slideLayouts/slideLayout217.xml"/><Relationship Id="rId5" Type="http://schemas.openxmlformats.org/officeDocument/2006/relationships/slideLayout" Target="../slideLayouts/slideLayout198.xml"/><Relationship Id="rId15" Type="http://schemas.openxmlformats.org/officeDocument/2006/relationships/slideLayout" Target="../slideLayouts/slideLayout208.xml"/><Relationship Id="rId23" Type="http://schemas.openxmlformats.org/officeDocument/2006/relationships/slideLayout" Target="../slideLayouts/slideLayout216.xml"/><Relationship Id="rId28" Type="http://schemas.openxmlformats.org/officeDocument/2006/relationships/theme" Target="../theme/theme10.xml"/><Relationship Id="rId10" Type="http://schemas.openxmlformats.org/officeDocument/2006/relationships/slideLayout" Target="../slideLayouts/slideLayout203.xml"/><Relationship Id="rId19" Type="http://schemas.openxmlformats.org/officeDocument/2006/relationships/slideLayout" Target="../slideLayouts/slideLayout212.xml"/><Relationship Id="rId4" Type="http://schemas.openxmlformats.org/officeDocument/2006/relationships/slideLayout" Target="../slideLayouts/slideLayout197.xml"/><Relationship Id="rId9" Type="http://schemas.openxmlformats.org/officeDocument/2006/relationships/slideLayout" Target="../slideLayouts/slideLayout202.xml"/><Relationship Id="rId14" Type="http://schemas.openxmlformats.org/officeDocument/2006/relationships/slideLayout" Target="../slideLayouts/slideLayout207.xml"/><Relationship Id="rId22" Type="http://schemas.openxmlformats.org/officeDocument/2006/relationships/slideLayout" Target="../slideLayouts/slideLayout215.xml"/><Relationship Id="rId27" Type="http://schemas.openxmlformats.org/officeDocument/2006/relationships/slideLayout" Target="../slideLayouts/slideLayout22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slideLayout" Target="../slideLayouts/slideLayout233.xml"/><Relationship Id="rId18" Type="http://schemas.openxmlformats.org/officeDocument/2006/relationships/slideLayout" Target="../slideLayouts/slideLayout238.xml"/><Relationship Id="rId26" Type="http://schemas.openxmlformats.org/officeDocument/2006/relationships/theme" Target="../theme/theme11.xml"/><Relationship Id="rId3" Type="http://schemas.openxmlformats.org/officeDocument/2006/relationships/slideLayout" Target="../slideLayouts/slideLayout223.xml"/><Relationship Id="rId21" Type="http://schemas.openxmlformats.org/officeDocument/2006/relationships/slideLayout" Target="../slideLayouts/slideLayout241.xml"/><Relationship Id="rId7" Type="http://schemas.openxmlformats.org/officeDocument/2006/relationships/slideLayout" Target="../slideLayouts/slideLayout227.xml"/><Relationship Id="rId12" Type="http://schemas.openxmlformats.org/officeDocument/2006/relationships/slideLayout" Target="../slideLayouts/slideLayout232.xml"/><Relationship Id="rId17" Type="http://schemas.openxmlformats.org/officeDocument/2006/relationships/slideLayout" Target="../slideLayouts/slideLayout237.xml"/><Relationship Id="rId25" Type="http://schemas.openxmlformats.org/officeDocument/2006/relationships/slideLayout" Target="../slideLayouts/slideLayout245.xml"/><Relationship Id="rId2" Type="http://schemas.openxmlformats.org/officeDocument/2006/relationships/slideLayout" Target="../slideLayouts/slideLayout222.xml"/><Relationship Id="rId16" Type="http://schemas.openxmlformats.org/officeDocument/2006/relationships/slideLayout" Target="../slideLayouts/slideLayout236.xml"/><Relationship Id="rId20" Type="http://schemas.openxmlformats.org/officeDocument/2006/relationships/slideLayout" Target="../slideLayouts/slideLayout240.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24" Type="http://schemas.openxmlformats.org/officeDocument/2006/relationships/slideLayout" Target="../slideLayouts/slideLayout244.xml"/><Relationship Id="rId5" Type="http://schemas.openxmlformats.org/officeDocument/2006/relationships/slideLayout" Target="../slideLayouts/slideLayout225.xml"/><Relationship Id="rId15" Type="http://schemas.openxmlformats.org/officeDocument/2006/relationships/slideLayout" Target="../slideLayouts/slideLayout235.xml"/><Relationship Id="rId23" Type="http://schemas.openxmlformats.org/officeDocument/2006/relationships/slideLayout" Target="../slideLayouts/slideLayout243.xml"/><Relationship Id="rId10" Type="http://schemas.openxmlformats.org/officeDocument/2006/relationships/slideLayout" Target="../slideLayouts/slideLayout230.xml"/><Relationship Id="rId19" Type="http://schemas.openxmlformats.org/officeDocument/2006/relationships/slideLayout" Target="../slideLayouts/slideLayout239.xml"/><Relationship Id="rId4" Type="http://schemas.openxmlformats.org/officeDocument/2006/relationships/slideLayout" Target="../slideLayouts/slideLayout224.xml"/><Relationship Id="rId9" Type="http://schemas.openxmlformats.org/officeDocument/2006/relationships/slideLayout" Target="../slideLayouts/slideLayout229.xml"/><Relationship Id="rId14" Type="http://schemas.openxmlformats.org/officeDocument/2006/relationships/slideLayout" Target="../slideLayouts/slideLayout234.xml"/><Relationship Id="rId22" Type="http://schemas.openxmlformats.org/officeDocument/2006/relationships/slideLayout" Target="../slideLayouts/slideLayout242.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253.xml"/><Relationship Id="rId13" Type="http://schemas.openxmlformats.org/officeDocument/2006/relationships/slideLayout" Target="../slideLayouts/slideLayout258.xml"/><Relationship Id="rId18" Type="http://schemas.openxmlformats.org/officeDocument/2006/relationships/slideLayout" Target="../slideLayouts/slideLayout263.xml"/><Relationship Id="rId3" Type="http://schemas.openxmlformats.org/officeDocument/2006/relationships/slideLayout" Target="../slideLayouts/slideLayout248.xml"/><Relationship Id="rId7" Type="http://schemas.openxmlformats.org/officeDocument/2006/relationships/slideLayout" Target="../slideLayouts/slideLayout252.xml"/><Relationship Id="rId12" Type="http://schemas.openxmlformats.org/officeDocument/2006/relationships/slideLayout" Target="../slideLayouts/slideLayout257.xml"/><Relationship Id="rId17" Type="http://schemas.openxmlformats.org/officeDocument/2006/relationships/slideLayout" Target="../slideLayouts/slideLayout262.xml"/><Relationship Id="rId2" Type="http://schemas.openxmlformats.org/officeDocument/2006/relationships/slideLayout" Target="../slideLayouts/slideLayout247.xml"/><Relationship Id="rId16" Type="http://schemas.openxmlformats.org/officeDocument/2006/relationships/slideLayout" Target="../slideLayouts/slideLayout261.xml"/><Relationship Id="rId20" Type="http://schemas.openxmlformats.org/officeDocument/2006/relationships/theme" Target="../theme/theme12.xml"/><Relationship Id="rId1" Type="http://schemas.openxmlformats.org/officeDocument/2006/relationships/slideLayout" Target="../slideLayouts/slideLayout246.xml"/><Relationship Id="rId6" Type="http://schemas.openxmlformats.org/officeDocument/2006/relationships/slideLayout" Target="../slideLayouts/slideLayout251.xml"/><Relationship Id="rId11" Type="http://schemas.openxmlformats.org/officeDocument/2006/relationships/slideLayout" Target="../slideLayouts/slideLayout256.xml"/><Relationship Id="rId5" Type="http://schemas.openxmlformats.org/officeDocument/2006/relationships/slideLayout" Target="../slideLayouts/slideLayout250.xml"/><Relationship Id="rId15" Type="http://schemas.openxmlformats.org/officeDocument/2006/relationships/slideLayout" Target="../slideLayouts/slideLayout260.xml"/><Relationship Id="rId10" Type="http://schemas.openxmlformats.org/officeDocument/2006/relationships/slideLayout" Target="../slideLayouts/slideLayout255.xml"/><Relationship Id="rId19" Type="http://schemas.openxmlformats.org/officeDocument/2006/relationships/slideLayout" Target="../slideLayouts/slideLayout264.xml"/><Relationship Id="rId4" Type="http://schemas.openxmlformats.org/officeDocument/2006/relationships/slideLayout" Target="../slideLayouts/slideLayout249.xml"/><Relationship Id="rId9" Type="http://schemas.openxmlformats.org/officeDocument/2006/relationships/slideLayout" Target="../slideLayouts/slideLayout254.xml"/><Relationship Id="rId14" Type="http://schemas.openxmlformats.org/officeDocument/2006/relationships/slideLayout" Target="../slideLayouts/slideLayout259.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5" Type="http://schemas.openxmlformats.org/officeDocument/2006/relationships/slideLayout" Target="../slideLayouts/slideLayout269.xml"/><Relationship Id="rId4" Type="http://schemas.openxmlformats.org/officeDocument/2006/relationships/slideLayout" Target="../slideLayouts/slideLayout268.xml"/><Relationship Id="rId9"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280.xml"/><Relationship Id="rId3" Type="http://schemas.openxmlformats.org/officeDocument/2006/relationships/slideLayout" Target="../slideLayouts/slideLayout275.xml"/><Relationship Id="rId7" Type="http://schemas.openxmlformats.org/officeDocument/2006/relationships/slideLayout" Target="../slideLayouts/slideLayout279.xml"/><Relationship Id="rId2" Type="http://schemas.openxmlformats.org/officeDocument/2006/relationships/slideLayout" Target="../slideLayouts/slideLayout274.xml"/><Relationship Id="rId1" Type="http://schemas.openxmlformats.org/officeDocument/2006/relationships/slideLayout" Target="../slideLayouts/slideLayout273.xml"/><Relationship Id="rId6" Type="http://schemas.openxmlformats.org/officeDocument/2006/relationships/slideLayout" Target="../slideLayouts/slideLayout278.xml"/><Relationship Id="rId5" Type="http://schemas.openxmlformats.org/officeDocument/2006/relationships/slideLayout" Target="../slideLayouts/slideLayout277.xml"/><Relationship Id="rId4" Type="http://schemas.openxmlformats.org/officeDocument/2006/relationships/slideLayout" Target="../slideLayouts/slideLayout276.xml"/><Relationship Id="rId9"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88.xml"/><Relationship Id="rId13" Type="http://schemas.openxmlformats.org/officeDocument/2006/relationships/slideLayout" Target="../slideLayouts/slideLayout293.xml"/><Relationship Id="rId3" Type="http://schemas.openxmlformats.org/officeDocument/2006/relationships/slideLayout" Target="../slideLayouts/slideLayout283.xml"/><Relationship Id="rId7" Type="http://schemas.openxmlformats.org/officeDocument/2006/relationships/slideLayout" Target="../slideLayouts/slideLayout287.xml"/><Relationship Id="rId12" Type="http://schemas.openxmlformats.org/officeDocument/2006/relationships/slideLayout" Target="../slideLayouts/slideLayout292.xml"/><Relationship Id="rId2" Type="http://schemas.openxmlformats.org/officeDocument/2006/relationships/slideLayout" Target="../slideLayouts/slideLayout282.xml"/><Relationship Id="rId16" Type="http://schemas.openxmlformats.org/officeDocument/2006/relationships/theme" Target="../theme/theme15.xml"/><Relationship Id="rId1" Type="http://schemas.openxmlformats.org/officeDocument/2006/relationships/slideLayout" Target="../slideLayouts/slideLayout281.xml"/><Relationship Id="rId6" Type="http://schemas.openxmlformats.org/officeDocument/2006/relationships/slideLayout" Target="../slideLayouts/slideLayout286.xml"/><Relationship Id="rId11" Type="http://schemas.openxmlformats.org/officeDocument/2006/relationships/slideLayout" Target="../slideLayouts/slideLayout291.xml"/><Relationship Id="rId5" Type="http://schemas.openxmlformats.org/officeDocument/2006/relationships/slideLayout" Target="../slideLayouts/slideLayout285.xml"/><Relationship Id="rId15" Type="http://schemas.openxmlformats.org/officeDocument/2006/relationships/slideLayout" Target="../slideLayouts/slideLayout295.xml"/><Relationship Id="rId10" Type="http://schemas.openxmlformats.org/officeDocument/2006/relationships/slideLayout" Target="../slideLayouts/slideLayout290.xml"/><Relationship Id="rId4" Type="http://schemas.openxmlformats.org/officeDocument/2006/relationships/slideLayout" Target="../slideLayouts/slideLayout284.xml"/><Relationship Id="rId9" Type="http://schemas.openxmlformats.org/officeDocument/2006/relationships/slideLayout" Target="../slideLayouts/slideLayout289.xml"/><Relationship Id="rId14" Type="http://schemas.openxmlformats.org/officeDocument/2006/relationships/slideLayout" Target="../slideLayouts/slideLayout294.xml"/></Relationships>
</file>

<file path=ppt/slideMasters/_rels/slideMaster16.xml.rels><?xml version="1.0" encoding="UTF-8" standalone="yes"?>
<Relationships xmlns="http://schemas.openxmlformats.org/package/2006/relationships"><Relationship Id="rId3" Type="http://schemas.openxmlformats.org/officeDocument/2006/relationships/theme" Target="../theme/theme16.xml"/><Relationship Id="rId2" Type="http://schemas.openxmlformats.org/officeDocument/2006/relationships/slideLayout" Target="../slideLayouts/slideLayout297.xml"/><Relationship Id="rId1" Type="http://schemas.openxmlformats.org/officeDocument/2006/relationships/slideLayout" Target="../slideLayouts/slideLayout296.xml"/><Relationship Id="rId4" Type="http://schemas.openxmlformats.org/officeDocument/2006/relationships/image" Target="../media/image14.pn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305.xml"/><Relationship Id="rId3" Type="http://schemas.openxmlformats.org/officeDocument/2006/relationships/slideLayout" Target="../slideLayouts/slideLayout300.xml"/><Relationship Id="rId7" Type="http://schemas.openxmlformats.org/officeDocument/2006/relationships/slideLayout" Target="../slideLayouts/slideLayout304.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5" Type="http://schemas.openxmlformats.org/officeDocument/2006/relationships/slideLayout" Target="../slideLayouts/slideLayout302.xml"/><Relationship Id="rId4" Type="http://schemas.openxmlformats.org/officeDocument/2006/relationships/slideLayout" Target="../slideLayouts/slideLayout301.xml"/><Relationship Id="rId9"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313.xml"/><Relationship Id="rId13" Type="http://schemas.openxmlformats.org/officeDocument/2006/relationships/slideLayout" Target="../slideLayouts/slideLayout318.xml"/><Relationship Id="rId18" Type="http://schemas.openxmlformats.org/officeDocument/2006/relationships/slideLayout" Target="../slideLayouts/slideLayout323.xml"/><Relationship Id="rId26" Type="http://schemas.openxmlformats.org/officeDocument/2006/relationships/slideLayout" Target="../slideLayouts/slideLayout331.xml"/><Relationship Id="rId3" Type="http://schemas.openxmlformats.org/officeDocument/2006/relationships/slideLayout" Target="../slideLayouts/slideLayout308.xml"/><Relationship Id="rId21" Type="http://schemas.openxmlformats.org/officeDocument/2006/relationships/slideLayout" Target="../slideLayouts/slideLayout326.xml"/><Relationship Id="rId7" Type="http://schemas.openxmlformats.org/officeDocument/2006/relationships/slideLayout" Target="../slideLayouts/slideLayout312.xml"/><Relationship Id="rId12" Type="http://schemas.openxmlformats.org/officeDocument/2006/relationships/slideLayout" Target="../slideLayouts/slideLayout317.xml"/><Relationship Id="rId17" Type="http://schemas.openxmlformats.org/officeDocument/2006/relationships/slideLayout" Target="../slideLayouts/slideLayout322.xml"/><Relationship Id="rId25" Type="http://schemas.openxmlformats.org/officeDocument/2006/relationships/slideLayout" Target="../slideLayouts/slideLayout330.xml"/><Relationship Id="rId2" Type="http://schemas.openxmlformats.org/officeDocument/2006/relationships/slideLayout" Target="../slideLayouts/slideLayout307.xml"/><Relationship Id="rId16" Type="http://schemas.openxmlformats.org/officeDocument/2006/relationships/slideLayout" Target="../slideLayouts/slideLayout321.xml"/><Relationship Id="rId20" Type="http://schemas.openxmlformats.org/officeDocument/2006/relationships/slideLayout" Target="../slideLayouts/slideLayout325.xml"/><Relationship Id="rId1" Type="http://schemas.openxmlformats.org/officeDocument/2006/relationships/slideLayout" Target="../slideLayouts/slideLayout306.xml"/><Relationship Id="rId6" Type="http://schemas.openxmlformats.org/officeDocument/2006/relationships/slideLayout" Target="../slideLayouts/slideLayout311.xml"/><Relationship Id="rId11" Type="http://schemas.openxmlformats.org/officeDocument/2006/relationships/slideLayout" Target="../slideLayouts/slideLayout316.xml"/><Relationship Id="rId24" Type="http://schemas.openxmlformats.org/officeDocument/2006/relationships/slideLayout" Target="../slideLayouts/slideLayout329.xml"/><Relationship Id="rId5" Type="http://schemas.openxmlformats.org/officeDocument/2006/relationships/slideLayout" Target="../slideLayouts/slideLayout310.xml"/><Relationship Id="rId15" Type="http://schemas.openxmlformats.org/officeDocument/2006/relationships/slideLayout" Target="../slideLayouts/slideLayout320.xml"/><Relationship Id="rId23" Type="http://schemas.openxmlformats.org/officeDocument/2006/relationships/slideLayout" Target="../slideLayouts/slideLayout328.xml"/><Relationship Id="rId28" Type="http://schemas.openxmlformats.org/officeDocument/2006/relationships/image" Target="../media/image13.png"/><Relationship Id="rId10" Type="http://schemas.openxmlformats.org/officeDocument/2006/relationships/slideLayout" Target="../slideLayouts/slideLayout315.xml"/><Relationship Id="rId19" Type="http://schemas.openxmlformats.org/officeDocument/2006/relationships/slideLayout" Target="../slideLayouts/slideLayout324.xml"/><Relationship Id="rId4" Type="http://schemas.openxmlformats.org/officeDocument/2006/relationships/slideLayout" Target="../slideLayouts/slideLayout309.xml"/><Relationship Id="rId9" Type="http://schemas.openxmlformats.org/officeDocument/2006/relationships/slideLayout" Target="../slideLayouts/slideLayout314.xml"/><Relationship Id="rId14" Type="http://schemas.openxmlformats.org/officeDocument/2006/relationships/slideLayout" Target="../slideLayouts/slideLayout319.xml"/><Relationship Id="rId22" Type="http://schemas.openxmlformats.org/officeDocument/2006/relationships/slideLayout" Target="../slideLayouts/slideLayout327.xml"/><Relationship Id="rId27"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339.xml"/><Relationship Id="rId13" Type="http://schemas.openxmlformats.org/officeDocument/2006/relationships/slideLayout" Target="../slideLayouts/slideLayout344.xml"/><Relationship Id="rId18" Type="http://schemas.openxmlformats.org/officeDocument/2006/relationships/slideLayout" Target="../slideLayouts/slideLayout349.xml"/><Relationship Id="rId26" Type="http://schemas.openxmlformats.org/officeDocument/2006/relationships/slideLayout" Target="../slideLayouts/slideLayout357.xml"/><Relationship Id="rId3" Type="http://schemas.openxmlformats.org/officeDocument/2006/relationships/slideLayout" Target="../slideLayouts/slideLayout334.xml"/><Relationship Id="rId21" Type="http://schemas.openxmlformats.org/officeDocument/2006/relationships/slideLayout" Target="../slideLayouts/slideLayout352.xml"/><Relationship Id="rId7" Type="http://schemas.openxmlformats.org/officeDocument/2006/relationships/slideLayout" Target="../slideLayouts/slideLayout338.xml"/><Relationship Id="rId12" Type="http://schemas.openxmlformats.org/officeDocument/2006/relationships/slideLayout" Target="../slideLayouts/slideLayout343.xml"/><Relationship Id="rId17" Type="http://schemas.openxmlformats.org/officeDocument/2006/relationships/slideLayout" Target="../slideLayouts/slideLayout348.xml"/><Relationship Id="rId25" Type="http://schemas.openxmlformats.org/officeDocument/2006/relationships/slideLayout" Target="../slideLayouts/slideLayout356.xml"/><Relationship Id="rId2" Type="http://schemas.openxmlformats.org/officeDocument/2006/relationships/slideLayout" Target="../slideLayouts/slideLayout333.xml"/><Relationship Id="rId16" Type="http://schemas.openxmlformats.org/officeDocument/2006/relationships/slideLayout" Target="../slideLayouts/slideLayout347.xml"/><Relationship Id="rId20" Type="http://schemas.openxmlformats.org/officeDocument/2006/relationships/slideLayout" Target="../slideLayouts/slideLayout351.xml"/><Relationship Id="rId29" Type="http://schemas.openxmlformats.org/officeDocument/2006/relationships/theme" Target="../theme/theme19.xml"/><Relationship Id="rId1" Type="http://schemas.openxmlformats.org/officeDocument/2006/relationships/slideLayout" Target="../slideLayouts/slideLayout332.xml"/><Relationship Id="rId6" Type="http://schemas.openxmlformats.org/officeDocument/2006/relationships/slideLayout" Target="../slideLayouts/slideLayout337.xml"/><Relationship Id="rId11" Type="http://schemas.openxmlformats.org/officeDocument/2006/relationships/slideLayout" Target="../slideLayouts/slideLayout342.xml"/><Relationship Id="rId24" Type="http://schemas.openxmlformats.org/officeDocument/2006/relationships/slideLayout" Target="../slideLayouts/slideLayout355.xml"/><Relationship Id="rId5" Type="http://schemas.openxmlformats.org/officeDocument/2006/relationships/slideLayout" Target="../slideLayouts/slideLayout336.xml"/><Relationship Id="rId15" Type="http://schemas.openxmlformats.org/officeDocument/2006/relationships/slideLayout" Target="../slideLayouts/slideLayout346.xml"/><Relationship Id="rId23" Type="http://schemas.openxmlformats.org/officeDocument/2006/relationships/slideLayout" Target="../slideLayouts/slideLayout354.xml"/><Relationship Id="rId28" Type="http://schemas.openxmlformats.org/officeDocument/2006/relationships/slideLayout" Target="../slideLayouts/slideLayout359.xml"/><Relationship Id="rId10" Type="http://schemas.openxmlformats.org/officeDocument/2006/relationships/slideLayout" Target="../slideLayouts/slideLayout341.xml"/><Relationship Id="rId19" Type="http://schemas.openxmlformats.org/officeDocument/2006/relationships/slideLayout" Target="../slideLayouts/slideLayout350.xml"/><Relationship Id="rId4" Type="http://schemas.openxmlformats.org/officeDocument/2006/relationships/slideLayout" Target="../slideLayouts/slideLayout335.xml"/><Relationship Id="rId9" Type="http://schemas.openxmlformats.org/officeDocument/2006/relationships/slideLayout" Target="../slideLayouts/slideLayout340.xml"/><Relationship Id="rId14" Type="http://schemas.openxmlformats.org/officeDocument/2006/relationships/slideLayout" Target="../slideLayouts/slideLayout345.xml"/><Relationship Id="rId22" Type="http://schemas.openxmlformats.org/officeDocument/2006/relationships/slideLayout" Target="../slideLayouts/slideLayout353.xml"/><Relationship Id="rId27" Type="http://schemas.openxmlformats.org/officeDocument/2006/relationships/slideLayout" Target="../slideLayouts/slideLayout35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367.xml"/><Relationship Id="rId13" Type="http://schemas.openxmlformats.org/officeDocument/2006/relationships/slideLayout" Target="../slideLayouts/slideLayout372.xml"/><Relationship Id="rId3" Type="http://schemas.openxmlformats.org/officeDocument/2006/relationships/slideLayout" Target="../slideLayouts/slideLayout362.xml"/><Relationship Id="rId7" Type="http://schemas.openxmlformats.org/officeDocument/2006/relationships/slideLayout" Target="../slideLayouts/slideLayout366.xml"/><Relationship Id="rId12" Type="http://schemas.openxmlformats.org/officeDocument/2006/relationships/slideLayout" Target="../slideLayouts/slideLayout371.xml"/><Relationship Id="rId2" Type="http://schemas.openxmlformats.org/officeDocument/2006/relationships/slideLayout" Target="../slideLayouts/slideLayout361.xml"/><Relationship Id="rId1" Type="http://schemas.openxmlformats.org/officeDocument/2006/relationships/slideLayout" Target="../slideLayouts/slideLayout360.xml"/><Relationship Id="rId6" Type="http://schemas.openxmlformats.org/officeDocument/2006/relationships/slideLayout" Target="../slideLayouts/slideLayout365.xml"/><Relationship Id="rId11" Type="http://schemas.openxmlformats.org/officeDocument/2006/relationships/slideLayout" Target="../slideLayouts/slideLayout370.xml"/><Relationship Id="rId5" Type="http://schemas.openxmlformats.org/officeDocument/2006/relationships/slideLayout" Target="../slideLayouts/slideLayout364.xml"/><Relationship Id="rId15" Type="http://schemas.openxmlformats.org/officeDocument/2006/relationships/theme" Target="../theme/theme20.xml"/><Relationship Id="rId10" Type="http://schemas.openxmlformats.org/officeDocument/2006/relationships/slideLayout" Target="../slideLayouts/slideLayout369.xml"/><Relationship Id="rId4" Type="http://schemas.openxmlformats.org/officeDocument/2006/relationships/slideLayout" Target="../slideLayouts/slideLayout363.xml"/><Relationship Id="rId9" Type="http://schemas.openxmlformats.org/officeDocument/2006/relationships/slideLayout" Target="../slideLayouts/slideLayout368.xml"/><Relationship Id="rId14" Type="http://schemas.openxmlformats.org/officeDocument/2006/relationships/slideLayout" Target="../slideLayouts/slideLayout373.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381.xml"/><Relationship Id="rId13" Type="http://schemas.openxmlformats.org/officeDocument/2006/relationships/theme" Target="../theme/theme21.xml"/><Relationship Id="rId3" Type="http://schemas.openxmlformats.org/officeDocument/2006/relationships/slideLayout" Target="../slideLayouts/slideLayout376.xml"/><Relationship Id="rId7" Type="http://schemas.openxmlformats.org/officeDocument/2006/relationships/slideLayout" Target="../slideLayouts/slideLayout380.xml"/><Relationship Id="rId12" Type="http://schemas.openxmlformats.org/officeDocument/2006/relationships/slideLayout" Target="../slideLayouts/slideLayout385.xml"/><Relationship Id="rId2" Type="http://schemas.openxmlformats.org/officeDocument/2006/relationships/slideLayout" Target="../slideLayouts/slideLayout375.xml"/><Relationship Id="rId1" Type="http://schemas.openxmlformats.org/officeDocument/2006/relationships/slideLayout" Target="../slideLayouts/slideLayout374.xml"/><Relationship Id="rId6" Type="http://schemas.openxmlformats.org/officeDocument/2006/relationships/slideLayout" Target="../slideLayouts/slideLayout379.xml"/><Relationship Id="rId11" Type="http://schemas.openxmlformats.org/officeDocument/2006/relationships/slideLayout" Target="../slideLayouts/slideLayout384.xml"/><Relationship Id="rId5" Type="http://schemas.openxmlformats.org/officeDocument/2006/relationships/slideLayout" Target="../slideLayouts/slideLayout378.xml"/><Relationship Id="rId10" Type="http://schemas.openxmlformats.org/officeDocument/2006/relationships/slideLayout" Target="../slideLayouts/slideLayout383.xml"/><Relationship Id="rId4" Type="http://schemas.openxmlformats.org/officeDocument/2006/relationships/slideLayout" Target="../slideLayouts/slideLayout377.xml"/><Relationship Id="rId9" Type="http://schemas.openxmlformats.org/officeDocument/2006/relationships/slideLayout" Target="../slideLayouts/slideLayout38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theme" Target="../theme/theme4.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26" Type="http://schemas.openxmlformats.org/officeDocument/2006/relationships/slideLayout" Target="../slideLayouts/slideLayout92.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5" Type="http://schemas.openxmlformats.org/officeDocument/2006/relationships/slideLayout" Target="../slideLayouts/slideLayout91.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29" Type="http://schemas.openxmlformats.org/officeDocument/2006/relationships/slideLayout" Target="../slideLayouts/slideLayout95.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24" Type="http://schemas.openxmlformats.org/officeDocument/2006/relationships/slideLayout" Target="../slideLayouts/slideLayout90.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23" Type="http://schemas.openxmlformats.org/officeDocument/2006/relationships/slideLayout" Target="../slideLayouts/slideLayout89.xml"/><Relationship Id="rId28" Type="http://schemas.openxmlformats.org/officeDocument/2006/relationships/slideLayout" Target="../slideLayouts/slideLayout94.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slideLayout" Target="../slideLayouts/slideLayout88.xml"/><Relationship Id="rId27" Type="http://schemas.openxmlformats.org/officeDocument/2006/relationships/slideLayout" Target="../slideLayouts/slideLayout93.xml"/><Relationship Id="rId30"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3.xml"/><Relationship Id="rId13" Type="http://schemas.openxmlformats.org/officeDocument/2006/relationships/slideLayout" Target="../slideLayouts/slideLayout108.xml"/><Relationship Id="rId18" Type="http://schemas.openxmlformats.org/officeDocument/2006/relationships/theme" Target="../theme/theme6.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slideLayout" Target="../slideLayouts/slideLayout107.xml"/><Relationship Id="rId17" Type="http://schemas.openxmlformats.org/officeDocument/2006/relationships/slideLayout" Target="../slideLayouts/slideLayout112.xml"/><Relationship Id="rId2" Type="http://schemas.openxmlformats.org/officeDocument/2006/relationships/slideLayout" Target="../slideLayouts/slideLayout97.xml"/><Relationship Id="rId16" Type="http://schemas.openxmlformats.org/officeDocument/2006/relationships/slideLayout" Target="../slideLayouts/slideLayout111.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5" Type="http://schemas.openxmlformats.org/officeDocument/2006/relationships/slideLayout" Target="../slideLayouts/slideLayout11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 Id="rId14" Type="http://schemas.openxmlformats.org/officeDocument/2006/relationships/slideLayout" Target="../slideLayouts/slideLayout10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6" Type="http://schemas.openxmlformats.org/officeDocument/2006/relationships/theme" Target="../theme/theme7.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18" Type="http://schemas.openxmlformats.org/officeDocument/2006/relationships/slideLayout" Target="../slideLayouts/slideLayout145.xml"/><Relationship Id="rId3" Type="http://schemas.openxmlformats.org/officeDocument/2006/relationships/slideLayout" Target="../slideLayouts/slideLayout130.xml"/><Relationship Id="rId21" Type="http://schemas.openxmlformats.org/officeDocument/2006/relationships/slideLayout" Target="../slideLayouts/slideLayout148.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17" Type="http://schemas.openxmlformats.org/officeDocument/2006/relationships/slideLayout" Target="../slideLayouts/slideLayout144.xml"/><Relationship Id="rId2" Type="http://schemas.openxmlformats.org/officeDocument/2006/relationships/slideLayout" Target="../slideLayouts/slideLayout129.xml"/><Relationship Id="rId16" Type="http://schemas.openxmlformats.org/officeDocument/2006/relationships/slideLayout" Target="../slideLayouts/slideLayout143.xml"/><Relationship Id="rId20" Type="http://schemas.openxmlformats.org/officeDocument/2006/relationships/slideLayout" Target="../slideLayouts/slideLayout147.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5" Type="http://schemas.openxmlformats.org/officeDocument/2006/relationships/slideLayout" Target="../slideLayouts/slideLayout142.xml"/><Relationship Id="rId23" Type="http://schemas.openxmlformats.org/officeDocument/2006/relationships/theme" Target="../theme/theme8.xml"/><Relationship Id="rId10" Type="http://schemas.openxmlformats.org/officeDocument/2006/relationships/slideLayout" Target="../slideLayouts/slideLayout137.xml"/><Relationship Id="rId19" Type="http://schemas.openxmlformats.org/officeDocument/2006/relationships/slideLayout" Target="../slideLayouts/slideLayout146.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slideLayout" Target="../slideLayouts/slideLayout141.xml"/><Relationship Id="rId22" Type="http://schemas.openxmlformats.org/officeDocument/2006/relationships/slideLayout" Target="../slideLayouts/slideLayout14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57.xml"/><Relationship Id="rId13" Type="http://schemas.openxmlformats.org/officeDocument/2006/relationships/slideLayout" Target="../slideLayouts/slideLayout162.xml"/><Relationship Id="rId18" Type="http://schemas.openxmlformats.org/officeDocument/2006/relationships/slideLayout" Target="../slideLayouts/slideLayout167.xml"/><Relationship Id="rId26" Type="http://schemas.openxmlformats.org/officeDocument/2006/relationships/slideLayout" Target="../slideLayouts/slideLayout175.xml"/><Relationship Id="rId39" Type="http://schemas.openxmlformats.org/officeDocument/2006/relationships/slideLayout" Target="../slideLayouts/slideLayout188.xml"/><Relationship Id="rId3" Type="http://schemas.openxmlformats.org/officeDocument/2006/relationships/slideLayout" Target="../slideLayouts/slideLayout152.xml"/><Relationship Id="rId21" Type="http://schemas.openxmlformats.org/officeDocument/2006/relationships/slideLayout" Target="../slideLayouts/slideLayout170.xml"/><Relationship Id="rId34" Type="http://schemas.openxmlformats.org/officeDocument/2006/relationships/slideLayout" Target="../slideLayouts/slideLayout183.xml"/><Relationship Id="rId42" Type="http://schemas.openxmlformats.org/officeDocument/2006/relationships/slideLayout" Target="../slideLayouts/slideLayout191.xml"/><Relationship Id="rId7" Type="http://schemas.openxmlformats.org/officeDocument/2006/relationships/slideLayout" Target="../slideLayouts/slideLayout156.xml"/><Relationship Id="rId12" Type="http://schemas.openxmlformats.org/officeDocument/2006/relationships/slideLayout" Target="../slideLayouts/slideLayout161.xml"/><Relationship Id="rId17" Type="http://schemas.openxmlformats.org/officeDocument/2006/relationships/slideLayout" Target="../slideLayouts/slideLayout166.xml"/><Relationship Id="rId25" Type="http://schemas.openxmlformats.org/officeDocument/2006/relationships/slideLayout" Target="../slideLayouts/slideLayout174.xml"/><Relationship Id="rId33" Type="http://schemas.openxmlformats.org/officeDocument/2006/relationships/slideLayout" Target="../slideLayouts/slideLayout182.xml"/><Relationship Id="rId38" Type="http://schemas.openxmlformats.org/officeDocument/2006/relationships/slideLayout" Target="../slideLayouts/slideLayout187.xml"/><Relationship Id="rId2" Type="http://schemas.openxmlformats.org/officeDocument/2006/relationships/slideLayout" Target="../slideLayouts/slideLayout151.xml"/><Relationship Id="rId16" Type="http://schemas.openxmlformats.org/officeDocument/2006/relationships/slideLayout" Target="../slideLayouts/slideLayout165.xml"/><Relationship Id="rId20" Type="http://schemas.openxmlformats.org/officeDocument/2006/relationships/slideLayout" Target="../slideLayouts/slideLayout169.xml"/><Relationship Id="rId29" Type="http://schemas.openxmlformats.org/officeDocument/2006/relationships/slideLayout" Target="../slideLayouts/slideLayout178.xml"/><Relationship Id="rId41" Type="http://schemas.openxmlformats.org/officeDocument/2006/relationships/slideLayout" Target="../slideLayouts/slideLayout190.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24" Type="http://schemas.openxmlformats.org/officeDocument/2006/relationships/slideLayout" Target="../slideLayouts/slideLayout173.xml"/><Relationship Id="rId32" Type="http://schemas.openxmlformats.org/officeDocument/2006/relationships/slideLayout" Target="../slideLayouts/slideLayout181.xml"/><Relationship Id="rId37" Type="http://schemas.openxmlformats.org/officeDocument/2006/relationships/slideLayout" Target="../slideLayouts/slideLayout186.xml"/><Relationship Id="rId40" Type="http://schemas.openxmlformats.org/officeDocument/2006/relationships/slideLayout" Target="../slideLayouts/slideLayout189.xml"/><Relationship Id="rId45" Type="http://schemas.openxmlformats.org/officeDocument/2006/relationships/theme" Target="../theme/theme9.xml"/><Relationship Id="rId5" Type="http://schemas.openxmlformats.org/officeDocument/2006/relationships/slideLayout" Target="../slideLayouts/slideLayout154.xml"/><Relationship Id="rId15" Type="http://schemas.openxmlformats.org/officeDocument/2006/relationships/slideLayout" Target="../slideLayouts/slideLayout164.xml"/><Relationship Id="rId23" Type="http://schemas.openxmlformats.org/officeDocument/2006/relationships/slideLayout" Target="../slideLayouts/slideLayout172.xml"/><Relationship Id="rId28" Type="http://schemas.openxmlformats.org/officeDocument/2006/relationships/slideLayout" Target="../slideLayouts/slideLayout177.xml"/><Relationship Id="rId36" Type="http://schemas.openxmlformats.org/officeDocument/2006/relationships/slideLayout" Target="../slideLayouts/slideLayout185.xml"/><Relationship Id="rId10" Type="http://schemas.openxmlformats.org/officeDocument/2006/relationships/slideLayout" Target="../slideLayouts/slideLayout159.xml"/><Relationship Id="rId19" Type="http://schemas.openxmlformats.org/officeDocument/2006/relationships/slideLayout" Target="../slideLayouts/slideLayout168.xml"/><Relationship Id="rId31" Type="http://schemas.openxmlformats.org/officeDocument/2006/relationships/slideLayout" Target="../slideLayouts/slideLayout180.xml"/><Relationship Id="rId44" Type="http://schemas.openxmlformats.org/officeDocument/2006/relationships/slideLayout" Target="../slideLayouts/slideLayout193.xml"/><Relationship Id="rId4" Type="http://schemas.openxmlformats.org/officeDocument/2006/relationships/slideLayout" Target="../slideLayouts/slideLayout153.xml"/><Relationship Id="rId9" Type="http://schemas.openxmlformats.org/officeDocument/2006/relationships/slideLayout" Target="../slideLayouts/slideLayout158.xml"/><Relationship Id="rId14" Type="http://schemas.openxmlformats.org/officeDocument/2006/relationships/slideLayout" Target="../slideLayouts/slideLayout163.xml"/><Relationship Id="rId22" Type="http://schemas.openxmlformats.org/officeDocument/2006/relationships/slideLayout" Target="../slideLayouts/slideLayout171.xml"/><Relationship Id="rId27" Type="http://schemas.openxmlformats.org/officeDocument/2006/relationships/slideLayout" Target="../slideLayouts/slideLayout176.xml"/><Relationship Id="rId30" Type="http://schemas.openxmlformats.org/officeDocument/2006/relationships/slideLayout" Target="../slideLayouts/slideLayout179.xml"/><Relationship Id="rId35" Type="http://schemas.openxmlformats.org/officeDocument/2006/relationships/slideLayout" Target="../slideLayouts/slideLayout184.xml"/><Relationship Id="rId43" Type="http://schemas.openxmlformats.org/officeDocument/2006/relationships/slideLayout" Target="../slideLayouts/slideLayout19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71470716"/>
      </p:ext>
    </p:extLst>
  </p:cSld>
  <p:clrMap bg1="dk1" tx1="lt1" bg2="dk2" tx2="lt2" accent1="accent1" accent2="accent2" accent3="accent3" accent4="accent4" accent5="accent5" accent6="accent6" hlink="hlink" folHlink="folHlink"/>
  <p:sldLayoutIdLst>
    <p:sldLayoutId id="2147484083" r:id="rId1"/>
    <p:sldLayoutId id="2147484084" r:id="rId2"/>
    <p:sldLayoutId id="2147484097" r:id="rId3"/>
    <p:sldLayoutId id="2147484085" r:id="rId4"/>
    <p:sldLayoutId id="2147484086" r:id="rId5"/>
    <p:sldLayoutId id="2147484087" r:id="rId6"/>
    <p:sldLayoutId id="2147484088" r:id="rId7"/>
    <p:sldLayoutId id="2147484089" r:id="rId8"/>
    <p:sldLayoutId id="2147484090" r:id="rId9"/>
    <p:sldLayoutId id="2147484092" r:id="rId10"/>
    <p:sldLayoutId id="2147484098" r:id="rId11"/>
    <p:sldLayoutId id="2147484100" r:id="rId12"/>
    <p:sldLayoutId id="2147484099" r:id="rId13"/>
    <p:sldLayoutId id="2147484093" r:id="rId14"/>
    <p:sldLayoutId id="2147484094" r:id="rId15"/>
    <p:sldLayoutId id="2147484095" r:id="rId16"/>
    <p:sldLayoutId id="2147484096" r:id="rId17"/>
  </p:sldLayoutIdLst>
  <p:transition>
    <p:fade/>
  </p:transition>
  <p:timing>
    <p:tnLst>
      <p:par>
        <p:cTn id="1" dur="indefinite" restart="never" nodeType="tmRoot"/>
      </p:par>
    </p:tnLst>
  </p:timing>
  <p:txStyles>
    <p:titleStyle>
      <a:lvl1pPr algn="l" defTabSz="914325" rtl="0" eaLnBrk="1" latinLnBrk="0" hangingPunct="1">
        <a:lnSpc>
          <a:spcPct val="90000"/>
        </a:lnSpc>
        <a:spcBef>
          <a:spcPct val="0"/>
        </a:spcBef>
        <a:buNone/>
        <a:defRPr lang="en-US" sz="5500" b="0" kern="1200" cap="none" spc="-100" baseline="0" dirty="0" smtClean="0">
          <a:ln w="3175">
            <a:noFill/>
          </a:ln>
          <a:solidFill>
            <a:schemeClr val="bg2">
              <a:alpha val="99000"/>
            </a:schemeClr>
          </a:solidFill>
          <a:effectLst/>
          <a:latin typeface="+mj-lt"/>
          <a:ea typeface="+mn-ea"/>
          <a:cs typeface="Arial" charset="0"/>
        </a:defRPr>
      </a:lvl1pPr>
    </p:titleStyle>
    <p:bodyStyle>
      <a:lvl1pPr marL="339711" marR="0" indent="-339711" algn="l" defTabSz="914325" rtl="0" eaLnBrk="1" fontAlgn="auto" latinLnBrk="0" hangingPunct="1">
        <a:lnSpc>
          <a:spcPct val="90000"/>
        </a:lnSpc>
        <a:spcBef>
          <a:spcPct val="20000"/>
        </a:spcBef>
        <a:spcAft>
          <a:spcPts val="0"/>
        </a:spcAft>
        <a:buClrTx/>
        <a:buSzPct val="90000"/>
        <a:buFont typeface="Arial" pitchFamily="34" charset="0"/>
        <a:buChar char="•"/>
        <a:tabLst/>
        <a:defRPr sz="3600" kern="1200" spc="-71" baseline="0">
          <a:solidFill>
            <a:schemeClr val="bg1">
              <a:lumMod val="75000"/>
              <a:lumOff val="25000"/>
              <a:alpha val="99000"/>
            </a:schemeClr>
          </a:solidFill>
          <a:latin typeface="+mn-lt"/>
          <a:ea typeface="+mn-ea"/>
          <a:cs typeface="+mn-cs"/>
        </a:defRPr>
      </a:lvl1pPr>
      <a:lvl2pPr marL="573064" marR="0" indent="-233354" algn="l" defTabSz="914325"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480" marR="0" indent="-225415" algn="l" defTabSz="914325" rtl="0" eaLnBrk="1" fontAlgn="auto" latinLnBrk="0" hangingPunct="1">
        <a:lnSpc>
          <a:spcPct val="90000"/>
        </a:lnSpc>
        <a:spcBef>
          <a:spcPct val="20000"/>
        </a:spcBef>
        <a:spcAft>
          <a:spcPts val="0"/>
        </a:spcAft>
        <a:buClrTx/>
        <a:buSzPct val="90000"/>
        <a:buFont typeface="Wingdings" pitchFamily="2" charset="2"/>
        <a:buChar char=""/>
        <a:tabLst>
          <a:tab pos="798480" algn="l"/>
        </a:tabLst>
        <a:defRPr sz="2400" kern="1200" spc="0" baseline="0">
          <a:solidFill>
            <a:schemeClr val="bg1">
              <a:lumMod val="75000"/>
              <a:lumOff val="25000"/>
              <a:alpha val="99000"/>
            </a:schemeClr>
          </a:solidFill>
          <a:latin typeface="+mn-lt"/>
          <a:ea typeface="+mn-ea"/>
          <a:cs typeface="+mn-cs"/>
        </a:defRPr>
      </a:lvl3pPr>
      <a:lvl4pPr marL="1030245" marR="0" indent="-231765" algn="l" defTabSz="914325"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660" marR="0" indent="-225415" algn="l" defTabSz="914325" rtl="0" eaLnBrk="1" fontAlgn="auto" latinLnBrk="0" hangingPunct="1">
        <a:lnSpc>
          <a:spcPct val="90000"/>
        </a:lnSpc>
        <a:spcBef>
          <a:spcPct val="20000"/>
        </a:spcBef>
        <a:spcAft>
          <a:spcPts val="0"/>
        </a:spcAft>
        <a:buClrTx/>
        <a:buSzPct val="90000"/>
        <a:buFont typeface="Wingdings" pitchFamily="2" charset="2"/>
        <a:buChar char=""/>
        <a:tabLst>
          <a:tab pos="1255660" algn="l"/>
        </a:tabLst>
        <a:defRPr sz="2000" kern="1200" spc="0" baseline="0">
          <a:solidFill>
            <a:schemeClr val="bg1">
              <a:lumMod val="75000"/>
              <a:lumOff val="25000"/>
              <a:alpha val="99000"/>
            </a:schemeClr>
          </a:soli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0" y="1447800"/>
            <a:ext cx="11152188" cy="5181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08691860"/>
      </p:ext>
    </p:extLst>
  </p:cSld>
  <p:clrMap bg1="lt1" tx1="dk1" bg2="lt2" tx2="dk2" accent1="accent1" accent2="accent2" accent3="accent3" accent4="accent4" accent5="accent5" accent6="accent6" hlink="hlink" folHlink="folHlink"/>
  <p:sldLayoutIdLst>
    <p:sldLayoutId id="2147484391" r:id="rId1"/>
    <p:sldLayoutId id="2147484392" r:id="rId2"/>
    <p:sldLayoutId id="2147484393" r:id="rId3"/>
    <p:sldLayoutId id="2147484394" r:id="rId4"/>
    <p:sldLayoutId id="2147484395" r:id="rId5"/>
    <p:sldLayoutId id="2147484396" r:id="rId6"/>
    <p:sldLayoutId id="2147484397" r:id="rId7"/>
    <p:sldLayoutId id="2147484398" r:id="rId8"/>
    <p:sldLayoutId id="2147484399" r:id="rId9"/>
    <p:sldLayoutId id="2147484400" r:id="rId10"/>
    <p:sldLayoutId id="2147484401" r:id="rId11"/>
    <p:sldLayoutId id="2147484402" r:id="rId12"/>
    <p:sldLayoutId id="2147484403" r:id="rId13"/>
    <p:sldLayoutId id="2147484404" r:id="rId14"/>
    <p:sldLayoutId id="2147484405" r:id="rId15"/>
    <p:sldLayoutId id="2147484406" r:id="rId16"/>
    <p:sldLayoutId id="2147484407" r:id="rId17"/>
    <p:sldLayoutId id="2147484408" r:id="rId18"/>
    <p:sldLayoutId id="2147484409" r:id="rId19"/>
    <p:sldLayoutId id="2147484410" r:id="rId20"/>
    <p:sldLayoutId id="2147484411" r:id="rId21"/>
    <p:sldLayoutId id="2147484412" r:id="rId22"/>
    <p:sldLayoutId id="2147484413" r:id="rId23"/>
    <p:sldLayoutId id="2147484414" r:id="rId24"/>
    <p:sldLayoutId id="2147484415" r:id="rId25"/>
    <p:sldLayoutId id="2147484416" r:id="rId26"/>
    <p:sldLayoutId id="2147484417" r:id="rId27"/>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accent1">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tx1">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tx1">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tx1">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tx1">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tx1">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0"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3804543"/>
      </p:ext>
    </p:extLst>
  </p:cSld>
  <p:clrMap bg1="dk1" tx1="lt1" bg2="dk2" tx2="lt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 id="2147484429" r:id="rId11"/>
    <p:sldLayoutId id="2147484430" r:id="rId12"/>
    <p:sldLayoutId id="2147484431" r:id="rId13"/>
    <p:sldLayoutId id="2147484432" r:id="rId14"/>
    <p:sldLayoutId id="2147484433" r:id="rId15"/>
    <p:sldLayoutId id="2147484434" r:id="rId16"/>
    <p:sldLayoutId id="2147484435" r:id="rId17"/>
    <p:sldLayoutId id="2147484436" r:id="rId18"/>
    <p:sldLayoutId id="2147484437" r:id="rId19"/>
    <p:sldLayoutId id="2147484438" r:id="rId20"/>
    <p:sldLayoutId id="2147484439" r:id="rId21"/>
    <p:sldLayoutId id="2147484440" r:id="rId22"/>
    <p:sldLayoutId id="2147484441" r:id="rId23"/>
    <p:sldLayoutId id="2147484442" r:id="rId24"/>
    <p:sldLayoutId id="2147484444" r:id="rId25"/>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bg2">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bg1">
              <a:lumMod val="75000"/>
              <a:lumOff val="25000"/>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bg1">
              <a:lumMod val="75000"/>
              <a:lumOff val="25000"/>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4" name="Text Placeholder 3"/>
          <p:cNvSpPr>
            <a:spLocks noGrp="1"/>
          </p:cNvSpPr>
          <p:nvPr>
            <p:ph type="body" idx="1"/>
          </p:nvPr>
        </p:nvSpPr>
        <p:spPr>
          <a:xfrm>
            <a:off x="520700" y="1447800"/>
            <a:ext cx="11152188" cy="2055947"/>
          </a:xfrm>
          <a:prstGeom prst="rect">
            <a:avLst/>
          </a:prstGeom>
        </p:spPr>
        <p:txBody>
          <a:bodyPr vert="horz"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74516665"/>
      </p:ext>
    </p:extLst>
  </p:cSld>
  <p:clrMap bg1="dk1" tx1="lt1" bg2="dk2" tx2="lt2" accent1="accent1" accent2="accent2" accent3="accent3" accent4="accent4" accent5="accent5" accent6="accent6" hlink="hlink" folHlink="folHlink"/>
  <p:sldLayoutIdLst>
    <p:sldLayoutId id="2147484446" r:id="rId1"/>
    <p:sldLayoutId id="2147484447" r:id="rId2"/>
    <p:sldLayoutId id="2147484448" r:id="rId3"/>
    <p:sldLayoutId id="2147484449" r:id="rId4"/>
    <p:sldLayoutId id="2147484450" r:id="rId5"/>
    <p:sldLayoutId id="2147484451" r:id="rId6"/>
    <p:sldLayoutId id="2147484452" r:id="rId7"/>
    <p:sldLayoutId id="2147484453" r:id="rId8"/>
    <p:sldLayoutId id="2147484454" r:id="rId9"/>
    <p:sldLayoutId id="2147484455" r:id="rId10"/>
    <p:sldLayoutId id="2147484456" r:id="rId11"/>
    <p:sldLayoutId id="2147484457" r:id="rId12"/>
    <p:sldLayoutId id="2147484458" r:id="rId13"/>
    <p:sldLayoutId id="2147484459" r:id="rId14"/>
    <p:sldLayoutId id="2147484460" r:id="rId15"/>
    <p:sldLayoutId id="2147484461" r:id="rId16"/>
    <p:sldLayoutId id="2147484462" r:id="rId17"/>
    <p:sldLayoutId id="2147484463" r:id="rId18"/>
    <p:sldLayoutId id="2147484464" r:id="rId19"/>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bg2">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bg1">
              <a:lumMod val="75000"/>
              <a:lumOff val="25000"/>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bg1">
              <a:lumMod val="75000"/>
              <a:lumOff val="25000"/>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rgbClr val="EBEBE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0903" y="280418"/>
            <a:ext cx="11149813" cy="77046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0903" y="1691923"/>
            <a:ext cx="11149813" cy="189898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99836847"/>
      </p:ext>
    </p:extLst>
  </p:cSld>
  <p:clrMap bg1="dk1" tx1="lt1" bg2="dk2" tx2="lt2" accent1="accent1" accent2="accent2" accent3="accent3" accent4="accent4" accent5="accent5" accent6="accent6" hlink="hlink" folHlink="folHlink"/>
  <p:sldLayoutIdLst>
    <p:sldLayoutId id="2147484466" r:id="rId1"/>
    <p:sldLayoutId id="2147484467" r:id="rId2"/>
    <p:sldLayoutId id="2147484468" r:id="rId3"/>
    <p:sldLayoutId id="2147484469" r:id="rId4"/>
    <p:sldLayoutId id="2147484470" r:id="rId5"/>
    <p:sldLayoutId id="2147484471" r:id="rId6"/>
    <p:sldLayoutId id="2147484472" r:id="rId7"/>
    <p:sldLayoutId id="2147484474" r:id="rId8"/>
  </p:sldLayoutIdLst>
  <p:transition>
    <p:fade/>
  </p:transition>
  <p:timing>
    <p:tnLst>
      <p:par>
        <p:cTn id="1" dur="indefinite" restart="never" nodeType="tmRoot"/>
      </p:par>
    </p:tnLst>
  </p:timing>
  <p:txStyles>
    <p:titleStyle>
      <a:lvl1pPr algn="l" defTabSz="913839" rtl="0" fontAlgn="base">
        <a:lnSpc>
          <a:spcPct val="90000"/>
        </a:lnSpc>
        <a:spcBef>
          <a:spcPct val="0"/>
        </a:spcBef>
        <a:spcAft>
          <a:spcPct val="0"/>
        </a:spcAft>
        <a:defRPr lang="en-US" sz="5497" kern="1200" spc="-100" dirty="0">
          <a:ln w="3175">
            <a:noFill/>
          </a:ln>
          <a:solidFill>
            <a:srgbClr val="68217A"/>
          </a:solidFill>
          <a:latin typeface="Segoe UI Light" pitchFamily="34" charset="0"/>
          <a:ea typeface="ＭＳ Ｐゴシック" charset="0"/>
          <a:cs typeface="Arial" charset="0"/>
        </a:defRPr>
      </a:lvl1pPr>
      <a:lvl2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2pPr>
      <a:lvl3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3pPr>
      <a:lvl4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4pPr>
      <a:lvl5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5pPr>
      <a:lvl6pPr marL="609226" algn="l" defTabSz="913839" rtl="0" fontAlgn="base">
        <a:lnSpc>
          <a:spcPct val="90000"/>
        </a:lnSpc>
        <a:spcBef>
          <a:spcPct val="0"/>
        </a:spcBef>
        <a:spcAft>
          <a:spcPct val="0"/>
        </a:spcAft>
        <a:defRPr sz="5497">
          <a:solidFill>
            <a:schemeClr val="tx1"/>
          </a:solidFill>
          <a:latin typeface="Segoe UI Light" charset="0"/>
          <a:ea typeface="ＭＳ Ｐゴシック" charset="0"/>
        </a:defRPr>
      </a:lvl6pPr>
      <a:lvl7pPr marL="1218453" algn="l" defTabSz="913839" rtl="0" fontAlgn="base">
        <a:lnSpc>
          <a:spcPct val="90000"/>
        </a:lnSpc>
        <a:spcBef>
          <a:spcPct val="0"/>
        </a:spcBef>
        <a:spcAft>
          <a:spcPct val="0"/>
        </a:spcAft>
        <a:defRPr sz="5497">
          <a:solidFill>
            <a:schemeClr val="tx1"/>
          </a:solidFill>
          <a:latin typeface="Segoe UI Light" charset="0"/>
          <a:ea typeface="ＭＳ Ｐゴシック" charset="0"/>
        </a:defRPr>
      </a:lvl7pPr>
      <a:lvl8pPr marL="1827680" algn="l" defTabSz="913839" rtl="0" fontAlgn="base">
        <a:lnSpc>
          <a:spcPct val="90000"/>
        </a:lnSpc>
        <a:spcBef>
          <a:spcPct val="0"/>
        </a:spcBef>
        <a:spcAft>
          <a:spcPct val="0"/>
        </a:spcAft>
        <a:defRPr sz="5497">
          <a:solidFill>
            <a:schemeClr val="tx1"/>
          </a:solidFill>
          <a:latin typeface="Segoe UI Light" charset="0"/>
          <a:ea typeface="ＭＳ Ｐゴシック" charset="0"/>
        </a:defRPr>
      </a:lvl8pPr>
      <a:lvl9pPr marL="2436907" algn="l" defTabSz="913839" rtl="0" fontAlgn="base">
        <a:lnSpc>
          <a:spcPct val="90000"/>
        </a:lnSpc>
        <a:spcBef>
          <a:spcPct val="0"/>
        </a:spcBef>
        <a:spcAft>
          <a:spcPct val="0"/>
        </a:spcAft>
        <a:defRPr sz="5497">
          <a:solidFill>
            <a:schemeClr val="tx1"/>
          </a:solidFill>
          <a:latin typeface="Segoe UI Light" charset="0"/>
          <a:ea typeface="ＭＳ Ｐゴシック" charset="0"/>
        </a:defRPr>
      </a:lvl9pPr>
    </p:titleStyle>
    <p:bodyStyle>
      <a:lvl1pPr marL="344805" indent="-344805" algn="l" defTabSz="913839" rtl="0" fontAlgn="base">
        <a:lnSpc>
          <a:spcPct val="90000"/>
        </a:lnSpc>
        <a:spcBef>
          <a:spcPct val="20000"/>
        </a:spcBef>
        <a:spcAft>
          <a:spcPct val="0"/>
        </a:spcAft>
        <a:buSzPct val="90000"/>
        <a:buFont typeface="Arial" charset="0"/>
        <a:buChar char="•"/>
        <a:defRPr sz="3199" kern="1200">
          <a:solidFill>
            <a:srgbClr val="68217A"/>
          </a:solidFill>
          <a:latin typeface="+mn-lt"/>
          <a:ea typeface="ＭＳ Ｐゴシック" charset="0"/>
          <a:cs typeface="ＭＳ Ｐゴシック" charset="0"/>
        </a:defRPr>
      </a:lvl1pPr>
      <a:lvl2pPr marL="628266" indent="-283460" algn="l" defTabSz="913839" rtl="0" fontAlgn="base">
        <a:lnSpc>
          <a:spcPct val="90000"/>
        </a:lnSpc>
        <a:spcBef>
          <a:spcPct val="20000"/>
        </a:spcBef>
        <a:spcAft>
          <a:spcPct val="0"/>
        </a:spcAft>
        <a:buSzPct val="90000"/>
        <a:buFont typeface="Arial" charset="0"/>
        <a:buChar char="•"/>
        <a:tabLst>
          <a:tab pos="628266" algn="l"/>
        </a:tabLst>
        <a:defRPr sz="2799" kern="1200">
          <a:solidFill>
            <a:srgbClr val="68217A"/>
          </a:solidFill>
          <a:latin typeface="+mn-lt"/>
          <a:ea typeface="ＭＳ Ｐゴシック" charset="0"/>
          <a:cs typeface="+mn-cs"/>
        </a:defRPr>
      </a:lvl2pPr>
      <a:lvl3pPr marL="913839" indent="-283460" algn="l" defTabSz="913839" rtl="0" fontAlgn="base">
        <a:lnSpc>
          <a:spcPct val="90000"/>
        </a:lnSpc>
        <a:spcBef>
          <a:spcPct val="20000"/>
        </a:spcBef>
        <a:spcAft>
          <a:spcPct val="0"/>
        </a:spcAft>
        <a:buSzPct val="90000"/>
        <a:buFont typeface="Arial" charset="0"/>
        <a:buChar char="•"/>
        <a:defRPr kern="1200">
          <a:solidFill>
            <a:srgbClr val="68217A"/>
          </a:solidFill>
          <a:latin typeface="+mn-lt"/>
          <a:ea typeface="ＭＳ Ｐゴシック" charset="0"/>
          <a:cs typeface="+mn-cs"/>
        </a:defRPr>
      </a:lvl3pPr>
      <a:lvl4pPr marL="1480759" indent="-222114" algn="l" defTabSz="913839" rtl="0" fontAlgn="base">
        <a:lnSpc>
          <a:spcPct val="90000"/>
        </a:lnSpc>
        <a:spcBef>
          <a:spcPct val="20000"/>
        </a:spcBef>
        <a:spcAft>
          <a:spcPct val="0"/>
        </a:spcAft>
        <a:buSzPct val="90000"/>
        <a:buFont typeface="Arial" charset="0"/>
        <a:buChar char="•"/>
        <a:tabLst>
          <a:tab pos="913839" algn="l"/>
        </a:tabLst>
        <a:defRPr sz="1999" kern="1200">
          <a:solidFill>
            <a:srgbClr val="68217A"/>
          </a:solidFill>
          <a:latin typeface="+mn-lt"/>
          <a:ea typeface="ＭＳ Ｐゴシック" charset="0"/>
          <a:cs typeface="+mn-cs"/>
        </a:defRPr>
      </a:lvl4pPr>
      <a:lvl5pPr marL="1711334" indent="-228460" algn="l" defTabSz="913839" rtl="0" fontAlgn="base">
        <a:lnSpc>
          <a:spcPct val="90000"/>
        </a:lnSpc>
        <a:spcBef>
          <a:spcPct val="20000"/>
        </a:spcBef>
        <a:spcAft>
          <a:spcPct val="0"/>
        </a:spcAft>
        <a:buSzPct val="90000"/>
        <a:buFont typeface="Arial" charset="0"/>
        <a:buChar char="•"/>
        <a:defRPr sz="1999" kern="1200">
          <a:solidFill>
            <a:srgbClr val="68217A"/>
          </a:solidFill>
          <a:latin typeface="+mn-lt"/>
          <a:ea typeface="ＭＳ Ｐゴシック" charset="0"/>
          <a:cs typeface="+mn-cs"/>
        </a:defRPr>
      </a:lvl5pPr>
      <a:lvl6pPr marL="2513295"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70257"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27220"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84182"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913925" rtl="0" eaLnBrk="1" latinLnBrk="0" hangingPunct="1">
        <a:defRPr sz="1899" kern="1200">
          <a:solidFill>
            <a:schemeClr val="tx1"/>
          </a:solidFill>
          <a:latin typeface="+mn-lt"/>
          <a:ea typeface="+mn-ea"/>
          <a:cs typeface="+mn-cs"/>
        </a:defRPr>
      </a:lvl1pPr>
      <a:lvl2pPr marL="456963" algn="l" defTabSz="913925" rtl="0" eaLnBrk="1" latinLnBrk="0" hangingPunct="1">
        <a:defRPr sz="1899" kern="1200">
          <a:solidFill>
            <a:schemeClr val="tx1"/>
          </a:solidFill>
          <a:latin typeface="+mn-lt"/>
          <a:ea typeface="+mn-ea"/>
          <a:cs typeface="+mn-cs"/>
        </a:defRPr>
      </a:lvl2pPr>
      <a:lvl3pPr marL="913925" algn="l" defTabSz="913925" rtl="0" eaLnBrk="1" latinLnBrk="0" hangingPunct="1">
        <a:defRPr sz="1899" kern="1200">
          <a:solidFill>
            <a:schemeClr val="tx1"/>
          </a:solidFill>
          <a:latin typeface="+mn-lt"/>
          <a:ea typeface="+mn-ea"/>
          <a:cs typeface="+mn-cs"/>
        </a:defRPr>
      </a:lvl3pPr>
      <a:lvl4pPr marL="1370887" algn="l" defTabSz="913925" rtl="0" eaLnBrk="1" latinLnBrk="0" hangingPunct="1">
        <a:defRPr sz="1899" kern="1200">
          <a:solidFill>
            <a:schemeClr val="tx1"/>
          </a:solidFill>
          <a:latin typeface="+mn-lt"/>
          <a:ea typeface="+mn-ea"/>
          <a:cs typeface="+mn-cs"/>
        </a:defRPr>
      </a:lvl4pPr>
      <a:lvl5pPr marL="1827851" algn="l" defTabSz="913925" rtl="0" eaLnBrk="1" latinLnBrk="0" hangingPunct="1">
        <a:defRPr sz="1899" kern="1200">
          <a:solidFill>
            <a:schemeClr val="tx1"/>
          </a:solidFill>
          <a:latin typeface="+mn-lt"/>
          <a:ea typeface="+mn-ea"/>
          <a:cs typeface="+mn-cs"/>
        </a:defRPr>
      </a:lvl5pPr>
      <a:lvl6pPr marL="2284812" algn="l" defTabSz="913925" rtl="0" eaLnBrk="1" latinLnBrk="0" hangingPunct="1">
        <a:defRPr sz="1899" kern="1200">
          <a:solidFill>
            <a:schemeClr val="tx1"/>
          </a:solidFill>
          <a:latin typeface="+mn-lt"/>
          <a:ea typeface="+mn-ea"/>
          <a:cs typeface="+mn-cs"/>
        </a:defRPr>
      </a:lvl6pPr>
      <a:lvl7pPr marL="2741775" algn="l" defTabSz="913925" rtl="0" eaLnBrk="1" latinLnBrk="0" hangingPunct="1">
        <a:defRPr sz="1899" kern="1200">
          <a:solidFill>
            <a:schemeClr val="tx1"/>
          </a:solidFill>
          <a:latin typeface="+mn-lt"/>
          <a:ea typeface="+mn-ea"/>
          <a:cs typeface="+mn-cs"/>
        </a:defRPr>
      </a:lvl7pPr>
      <a:lvl8pPr marL="3198738" algn="l" defTabSz="913925" rtl="0" eaLnBrk="1" latinLnBrk="0" hangingPunct="1">
        <a:defRPr sz="1899" kern="1200">
          <a:solidFill>
            <a:schemeClr val="tx1"/>
          </a:solidFill>
          <a:latin typeface="+mn-lt"/>
          <a:ea typeface="+mn-ea"/>
          <a:cs typeface="+mn-cs"/>
        </a:defRPr>
      </a:lvl8pPr>
      <a:lvl9pPr marL="3655699" algn="l" defTabSz="913925" rtl="0" eaLnBrk="1" latinLnBrk="0" hangingPunct="1">
        <a:defRPr sz="1899"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rgbClr val="EBEBE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0903" y="280418"/>
            <a:ext cx="11149813" cy="77046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0903" y="1691923"/>
            <a:ext cx="11149813" cy="189898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37732604"/>
      </p:ext>
    </p:extLst>
  </p:cSld>
  <p:clrMap bg1="dk1" tx1="lt1" bg2="dk2" tx2="lt2" accent1="accent1" accent2="accent2" accent3="accent3" accent4="accent4" accent5="accent5" accent6="accent6" hlink="hlink" folHlink="folHlink"/>
  <p:sldLayoutIdLst>
    <p:sldLayoutId id="2147484476" r:id="rId1"/>
    <p:sldLayoutId id="2147484477" r:id="rId2"/>
    <p:sldLayoutId id="2147484478" r:id="rId3"/>
    <p:sldLayoutId id="2147484479" r:id="rId4"/>
    <p:sldLayoutId id="2147484480" r:id="rId5"/>
    <p:sldLayoutId id="2147484481" r:id="rId6"/>
    <p:sldLayoutId id="2147484482" r:id="rId7"/>
    <p:sldLayoutId id="2147484484" r:id="rId8"/>
  </p:sldLayoutIdLst>
  <p:transition>
    <p:fade/>
  </p:transition>
  <p:timing>
    <p:tnLst>
      <p:par>
        <p:cTn id="1" dur="indefinite" restart="never" nodeType="tmRoot"/>
      </p:par>
    </p:tnLst>
  </p:timing>
  <p:txStyles>
    <p:titleStyle>
      <a:lvl1pPr algn="l" defTabSz="913839" rtl="0" fontAlgn="base">
        <a:lnSpc>
          <a:spcPct val="90000"/>
        </a:lnSpc>
        <a:spcBef>
          <a:spcPct val="0"/>
        </a:spcBef>
        <a:spcAft>
          <a:spcPct val="0"/>
        </a:spcAft>
        <a:defRPr lang="en-US" sz="5497" kern="1200" spc="-100" dirty="0">
          <a:ln w="3175">
            <a:noFill/>
          </a:ln>
          <a:solidFill>
            <a:srgbClr val="68217A"/>
          </a:solidFill>
          <a:latin typeface="Segoe UI Light" pitchFamily="34" charset="0"/>
          <a:ea typeface="ＭＳ Ｐゴシック" charset="0"/>
          <a:cs typeface="Arial" charset="0"/>
        </a:defRPr>
      </a:lvl1pPr>
      <a:lvl2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2pPr>
      <a:lvl3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3pPr>
      <a:lvl4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4pPr>
      <a:lvl5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5pPr>
      <a:lvl6pPr marL="609226" algn="l" defTabSz="913839" rtl="0" fontAlgn="base">
        <a:lnSpc>
          <a:spcPct val="90000"/>
        </a:lnSpc>
        <a:spcBef>
          <a:spcPct val="0"/>
        </a:spcBef>
        <a:spcAft>
          <a:spcPct val="0"/>
        </a:spcAft>
        <a:defRPr sz="5497">
          <a:solidFill>
            <a:schemeClr val="tx1"/>
          </a:solidFill>
          <a:latin typeface="Segoe UI Light" charset="0"/>
          <a:ea typeface="ＭＳ Ｐゴシック" charset="0"/>
        </a:defRPr>
      </a:lvl6pPr>
      <a:lvl7pPr marL="1218453" algn="l" defTabSz="913839" rtl="0" fontAlgn="base">
        <a:lnSpc>
          <a:spcPct val="90000"/>
        </a:lnSpc>
        <a:spcBef>
          <a:spcPct val="0"/>
        </a:spcBef>
        <a:spcAft>
          <a:spcPct val="0"/>
        </a:spcAft>
        <a:defRPr sz="5497">
          <a:solidFill>
            <a:schemeClr val="tx1"/>
          </a:solidFill>
          <a:latin typeface="Segoe UI Light" charset="0"/>
          <a:ea typeface="ＭＳ Ｐゴシック" charset="0"/>
        </a:defRPr>
      </a:lvl7pPr>
      <a:lvl8pPr marL="1827680" algn="l" defTabSz="913839" rtl="0" fontAlgn="base">
        <a:lnSpc>
          <a:spcPct val="90000"/>
        </a:lnSpc>
        <a:spcBef>
          <a:spcPct val="0"/>
        </a:spcBef>
        <a:spcAft>
          <a:spcPct val="0"/>
        </a:spcAft>
        <a:defRPr sz="5497">
          <a:solidFill>
            <a:schemeClr val="tx1"/>
          </a:solidFill>
          <a:latin typeface="Segoe UI Light" charset="0"/>
          <a:ea typeface="ＭＳ Ｐゴシック" charset="0"/>
        </a:defRPr>
      </a:lvl8pPr>
      <a:lvl9pPr marL="2436907" algn="l" defTabSz="913839" rtl="0" fontAlgn="base">
        <a:lnSpc>
          <a:spcPct val="90000"/>
        </a:lnSpc>
        <a:spcBef>
          <a:spcPct val="0"/>
        </a:spcBef>
        <a:spcAft>
          <a:spcPct val="0"/>
        </a:spcAft>
        <a:defRPr sz="5497">
          <a:solidFill>
            <a:schemeClr val="tx1"/>
          </a:solidFill>
          <a:latin typeface="Segoe UI Light" charset="0"/>
          <a:ea typeface="ＭＳ Ｐゴシック" charset="0"/>
        </a:defRPr>
      </a:lvl9pPr>
    </p:titleStyle>
    <p:bodyStyle>
      <a:lvl1pPr marL="344805" indent="-344805" algn="l" defTabSz="913839" rtl="0" fontAlgn="base">
        <a:lnSpc>
          <a:spcPct val="90000"/>
        </a:lnSpc>
        <a:spcBef>
          <a:spcPct val="20000"/>
        </a:spcBef>
        <a:spcAft>
          <a:spcPct val="0"/>
        </a:spcAft>
        <a:buSzPct val="90000"/>
        <a:buFont typeface="Arial" charset="0"/>
        <a:buChar char="•"/>
        <a:defRPr sz="3199" kern="1200">
          <a:solidFill>
            <a:srgbClr val="68217A"/>
          </a:solidFill>
          <a:latin typeface="+mn-lt"/>
          <a:ea typeface="ＭＳ Ｐゴシック" charset="0"/>
          <a:cs typeface="ＭＳ Ｐゴシック" charset="0"/>
        </a:defRPr>
      </a:lvl1pPr>
      <a:lvl2pPr marL="628266" indent="-283460" algn="l" defTabSz="913839" rtl="0" fontAlgn="base">
        <a:lnSpc>
          <a:spcPct val="90000"/>
        </a:lnSpc>
        <a:spcBef>
          <a:spcPct val="20000"/>
        </a:spcBef>
        <a:spcAft>
          <a:spcPct val="0"/>
        </a:spcAft>
        <a:buSzPct val="90000"/>
        <a:buFont typeface="Arial" charset="0"/>
        <a:buChar char="•"/>
        <a:tabLst>
          <a:tab pos="628266" algn="l"/>
        </a:tabLst>
        <a:defRPr sz="2799" kern="1200">
          <a:solidFill>
            <a:srgbClr val="68217A"/>
          </a:solidFill>
          <a:latin typeface="+mn-lt"/>
          <a:ea typeface="ＭＳ Ｐゴシック" charset="0"/>
          <a:cs typeface="+mn-cs"/>
        </a:defRPr>
      </a:lvl2pPr>
      <a:lvl3pPr marL="913839" indent="-283460" algn="l" defTabSz="913839" rtl="0" fontAlgn="base">
        <a:lnSpc>
          <a:spcPct val="90000"/>
        </a:lnSpc>
        <a:spcBef>
          <a:spcPct val="20000"/>
        </a:spcBef>
        <a:spcAft>
          <a:spcPct val="0"/>
        </a:spcAft>
        <a:buSzPct val="90000"/>
        <a:buFont typeface="Arial" charset="0"/>
        <a:buChar char="•"/>
        <a:defRPr kern="1200">
          <a:solidFill>
            <a:srgbClr val="68217A"/>
          </a:solidFill>
          <a:latin typeface="+mn-lt"/>
          <a:ea typeface="ＭＳ Ｐゴシック" charset="0"/>
          <a:cs typeface="+mn-cs"/>
        </a:defRPr>
      </a:lvl3pPr>
      <a:lvl4pPr marL="1480759" indent="-222114" algn="l" defTabSz="913839" rtl="0" fontAlgn="base">
        <a:lnSpc>
          <a:spcPct val="90000"/>
        </a:lnSpc>
        <a:spcBef>
          <a:spcPct val="20000"/>
        </a:spcBef>
        <a:spcAft>
          <a:spcPct val="0"/>
        </a:spcAft>
        <a:buSzPct val="90000"/>
        <a:buFont typeface="Arial" charset="0"/>
        <a:buChar char="•"/>
        <a:tabLst>
          <a:tab pos="913839" algn="l"/>
        </a:tabLst>
        <a:defRPr sz="1999" kern="1200">
          <a:solidFill>
            <a:srgbClr val="68217A"/>
          </a:solidFill>
          <a:latin typeface="+mn-lt"/>
          <a:ea typeface="ＭＳ Ｐゴシック" charset="0"/>
          <a:cs typeface="+mn-cs"/>
        </a:defRPr>
      </a:lvl4pPr>
      <a:lvl5pPr marL="1711334" indent="-228460" algn="l" defTabSz="913839" rtl="0" fontAlgn="base">
        <a:lnSpc>
          <a:spcPct val="90000"/>
        </a:lnSpc>
        <a:spcBef>
          <a:spcPct val="20000"/>
        </a:spcBef>
        <a:spcAft>
          <a:spcPct val="0"/>
        </a:spcAft>
        <a:buSzPct val="90000"/>
        <a:buFont typeface="Arial" charset="0"/>
        <a:buChar char="•"/>
        <a:defRPr sz="1999" kern="1200">
          <a:solidFill>
            <a:srgbClr val="68217A"/>
          </a:solidFill>
          <a:latin typeface="+mn-lt"/>
          <a:ea typeface="ＭＳ Ｐゴシック" charset="0"/>
          <a:cs typeface="+mn-cs"/>
        </a:defRPr>
      </a:lvl5pPr>
      <a:lvl6pPr marL="2513295"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70257"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27220"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84182"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913925" rtl="0" eaLnBrk="1" latinLnBrk="0" hangingPunct="1">
        <a:defRPr sz="1899" kern="1200">
          <a:solidFill>
            <a:schemeClr val="tx1"/>
          </a:solidFill>
          <a:latin typeface="+mn-lt"/>
          <a:ea typeface="+mn-ea"/>
          <a:cs typeface="+mn-cs"/>
        </a:defRPr>
      </a:lvl1pPr>
      <a:lvl2pPr marL="456963" algn="l" defTabSz="913925" rtl="0" eaLnBrk="1" latinLnBrk="0" hangingPunct="1">
        <a:defRPr sz="1899" kern="1200">
          <a:solidFill>
            <a:schemeClr val="tx1"/>
          </a:solidFill>
          <a:latin typeface="+mn-lt"/>
          <a:ea typeface="+mn-ea"/>
          <a:cs typeface="+mn-cs"/>
        </a:defRPr>
      </a:lvl2pPr>
      <a:lvl3pPr marL="913925" algn="l" defTabSz="913925" rtl="0" eaLnBrk="1" latinLnBrk="0" hangingPunct="1">
        <a:defRPr sz="1899" kern="1200">
          <a:solidFill>
            <a:schemeClr val="tx1"/>
          </a:solidFill>
          <a:latin typeface="+mn-lt"/>
          <a:ea typeface="+mn-ea"/>
          <a:cs typeface="+mn-cs"/>
        </a:defRPr>
      </a:lvl3pPr>
      <a:lvl4pPr marL="1370887" algn="l" defTabSz="913925" rtl="0" eaLnBrk="1" latinLnBrk="0" hangingPunct="1">
        <a:defRPr sz="1899" kern="1200">
          <a:solidFill>
            <a:schemeClr val="tx1"/>
          </a:solidFill>
          <a:latin typeface="+mn-lt"/>
          <a:ea typeface="+mn-ea"/>
          <a:cs typeface="+mn-cs"/>
        </a:defRPr>
      </a:lvl4pPr>
      <a:lvl5pPr marL="1827851" algn="l" defTabSz="913925" rtl="0" eaLnBrk="1" latinLnBrk="0" hangingPunct="1">
        <a:defRPr sz="1899" kern="1200">
          <a:solidFill>
            <a:schemeClr val="tx1"/>
          </a:solidFill>
          <a:latin typeface="+mn-lt"/>
          <a:ea typeface="+mn-ea"/>
          <a:cs typeface="+mn-cs"/>
        </a:defRPr>
      </a:lvl5pPr>
      <a:lvl6pPr marL="2284812" algn="l" defTabSz="913925" rtl="0" eaLnBrk="1" latinLnBrk="0" hangingPunct="1">
        <a:defRPr sz="1899" kern="1200">
          <a:solidFill>
            <a:schemeClr val="tx1"/>
          </a:solidFill>
          <a:latin typeface="+mn-lt"/>
          <a:ea typeface="+mn-ea"/>
          <a:cs typeface="+mn-cs"/>
        </a:defRPr>
      </a:lvl6pPr>
      <a:lvl7pPr marL="2741775" algn="l" defTabSz="913925" rtl="0" eaLnBrk="1" latinLnBrk="0" hangingPunct="1">
        <a:defRPr sz="1899" kern="1200">
          <a:solidFill>
            <a:schemeClr val="tx1"/>
          </a:solidFill>
          <a:latin typeface="+mn-lt"/>
          <a:ea typeface="+mn-ea"/>
          <a:cs typeface="+mn-cs"/>
        </a:defRPr>
      </a:lvl7pPr>
      <a:lvl8pPr marL="3198738" algn="l" defTabSz="913925" rtl="0" eaLnBrk="1" latinLnBrk="0" hangingPunct="1">
        <a:defRPr sz="1899" kern="1200">
          <a:solidFill>
            <a:schemeClr val="tx1"/>
          </a:solidFill>
          <a:latin typeface="+mn-lt"/>
          <a:ea typeface="+mn-ea"/>
          <a:cs typeface="+mn-cs"/>
        </a:defRPr>
      </a:lvl8pPr>
      <a:lvl9pPr marL="3655699" algn="l" defTabSz="913925" rtl="0" eaLnBrk="1" latinLnBrk="0" hangingPunct="1">
        <a:defRPr sz="1899"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69169" y="1187620"/>
            <a:ext cx="11650488" cy="5379314"/>
          </a:xfrm>
          <a:prstGeom prst="rect">
            <a:avLst/>
          </a:prstGeom>
        </p:spPr>
        <p:txBody>
          <a:bodyPr vert="horz" lIns="179259" tIns="143407" rIns="179259" bIns="143407"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69170" y="292625"/>
            <a:ext cx="11650487" cy="894996"/>
          </a:xfrm>
          <a:prstGeom prst="rect">
            <a:avLst/>
          </a:prstGeom>
        </p:spPr>
        <p:txBody>
          <a:bodyPr vert="horz" lIns="179259" tIns="44815" rIns="179259" bIns="44815"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3372155527"/>
      </p:ext>
    </p:extLst>
  </p:cSld>
  <p:clrMap bg1="dk1" tx1="lt1" bg2="dk2" tx2="lt2" accent1="accent1" accent2="accent2" accent3="accent3" accent4="accent4" accent5="accent5" accent6="accent6" hlink="hlink" folHlink="folHlink"/>
  <p:sldLayoutIdLst>
    <p:sldLayoutId id="2147484504" r:id="rId1"/>
    <p:sldLayoutId id="2147484505" r:id="rId2"/>
    <p:sldLayoutId id="2147484506" r:id="rId3"/>
    <p:sldLayoutId id="2147484507" r:id="rId4"/>
    <p:sldLayoutId id="2147484508" r:id="rId5"/>
    <p:sldLayoutId id="2147484509" r:id="rId6"/>
    <p:sldLayoutId id="2147484510" r:id="rId7"/>
    <p:sldLayoutId id="2147484511" r:id="rId8"/>
    <p:sldLayoutId id="2147484512" r:id="rId9"/>
    <p:sldLayoutId id="2147484513" r:id="rId10"/>
    <p:sldLayoutId id="2147484514" r:id="rId11"/>
    <p:sldLayoutId id="2147484515" r:id="rId12"/>
    <p:sldLayoutId id="2147484516" r:id="rId13"/>
    <p:sldLayoutId id="2147484517" r:id="rId14"/>
    <p:sldLayoutId id="2147484518" r:id="rId15"/>
  </p:sldLayoutIdLst>
  <p:txStyles>
    <p:titleStyle>
      <a:lvl1pPr algn="l" defTabSz="895711" rtl="0" eaLnBrk="1" latinLnBrk="0" hangingPunct="1">
        <a:spcBef>
          <a:spcPct val="0"/>
        </a:spcBef>
        <a:buNone/>
        <a:defRPr sz="4699" kern="1200">
          <a:gradFill>
            <a:gsLst>
              <a:gs pos="0">
                <a:schemeClr val="tx1"/>
              </a:gs>
              <a:gs pos="100000">
                <a:schemeClr val="tx1"/>
              </a:gs>
            </a:gsLst>
            <a:lin ang="5400000" scaled="0"/>
          </a:gradFill>
          <a:latin typeface="+mj-lt"/>
          <a:ea typeface="+mj-ea"/>
          <a:cs typeface="+mj-cs"/>
        </a:defRPr>
      </a:lvl1pPr>
    </p:titleStyle>
    <p:bodyStyle>
      <a:lvl1pPr marL="0" indent="0" algn="l" defTabSz="895711" rtl="0" eaLnBrk="1" latinLnBrk="0" hangingPunct="1">
        <a:spcBef>
          <a:spcPct val="20000"/>
        </a:spcBef>
        <a:buFont typeface="Arial" pitchFamily="34" charset="0"/>
        <a:buNone/>
        <a:defRPr sz="3499" kern="1200">
          <a:gradFill>
            <a:gsLst>
              <a:gs pos="0">
                <a:schemeClr val="tx1"/>
              </a:gs>
              <a:gs pos="100000">
                <a:schemeClr val="tx1"/>
              </a:gs>
            </a:gsLst>
            <a:lin ang="5400000" scaled="0"/>
          </a:gradFill>
          <a:latin typeface="+mj-lt"/>
          <a:ea typeface="+mn-ea"/>
          <a:cs typeface="+mn-cs"/>
        </a:defRPr>
      </a:lvl1pPr>
      <a:lvl2pPr marL="0" indent="0" algn="l" defTabSz="895711" rtl="0" eaLnBrk="1" latinLnBrk="0" hangingPunct="1">
        <a:spcBef>
          <a:spcPct val="20000"/>
        </a:spcBef>
        <a:buFont typeface="Arial" pitchFamily="34" charset="0"/>
        <a:buNone/>
        <a:defRPr sz="2699" kern="1200">
          <a:gradFill>
            <a:gsLst>
              <a:gs pos="0">
                <a:schemeClr val="tx1"/>
              </a:gs>
              <a:gs pos="100000">
                <a:schemeClr val="tx1"/>
              </a:gs>
            </a:gsLst>
            <a:lin ang="5400000" scaled="0"/>
          </a:gradFill>
          <a:latin typeface="+mn-lt"/>
          <a:ea typeface="+mn-ea"/>
          <a:cs typeface="+mn-cs"/>
        </a:defRPr>
      </a:lvl2pPr>
      <a:lvl3pPr marL="447855" indent="-223927" algn="l" defTabSz="895711" rtl="0" eaLnBrk="1" latinLnBrk="0" hangingPunct="1">
        <a:spcBef>
          <a:spcPct val="20000"/>
        </a:spcBef>
        <a:buFont typeface="Arial" pitchFamily="34" charset="0"/>
        <a:buChar char="•"/>
        <a:defRPr sz="2399" kern="1200">
          <a:gradFill>
            <a:gsLst>
              <a:gs pos="0">
                <a:schemeClr val="tx1"/>
              </a:gs>
              <a:gs pos="100000">
                <a:schemeClr val="tx1"/>
              </a:gs>
            </a:gsLst>
            <a:lin ang="5400000" scaled="0"/>
          </a:gradFill>
          <a:latin typeface="+mn-lt"/>
          <a:ea typeface="+mn-ea"/>
          <a:cs typeface="+mn-cs"/>
        </a:defRPr>
      </a:lvl3pPr>
      <a:lvl4pPr marL="724655" indent="-276799" algn="l" defTabSz="895711" rtl="0" eaLnBrk="1" latinLnBrk="0" hangingPunct="1">
        <a:spcBef>
          <a:spcPct val="20000"/>
        </a:spcBef>
        <a:buFont typeface="Arial" pitchFamily="34" charset="0"/>
        <a:buChar char="–"/>
        <a:defRPr sz="1999" kern="1200">
          <a:gradFill>
            <a:gsLst>
              <a:gs pos="0">
                <a:schemeClr val="tx1"/>
              </a:gs>
              <a:gs pos="100000">
                <a:schemeClr val="tx1"/>
              </a:gs>
            </a:gsLst>
            <a:lin ang="5400000" scaled="0"/>
          </a:gradFill>
          <a:latin typeface="+mn-lt"/>
          <a:ea typeface="+mn-ea"/>
          <a:cs typeface="+mn-cs"/>
        </a:defRPr>
      </a:lvl4pPr>
      <a:lvl5pPr marL="1012341" indent="-287684" algn="l" defTabSz="895711" rtl="0" eaLnBrk="1" latinLnBrk="0" hangingPunct="1">
        <a:spcBef>
          <a:spcPct val="20000"/>
        </a:spcBef>
        <a:buFont typeface="Arial" pitchFamily="34" charset="0"/>
        <a:buChar char="»"/>
        <a:defRPr sz="1799" kern="1200">
          <a:gradFill>
            <a:gsLst>
              <a:gs pos="0">
                <a:schemeClr val="tx1"/>
              </a:gs>
              <a:gs pos="100000">
                <a:schemeClr val="tx1"/>
              </a:gs>
            </a:gsLst>
            <a:lin ang="5400000" scaled="0"/>
          </a:gradFill>
          <a:latin typeface="+mn-lt"/>
          <a:ea typeface="+mn-ea"/>
          <a:cs typeface="+mn-cs"/>
        </a:defRPr>
      </a:lvl5pPr>
      <a:lvl6pPr marL="2463204"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11058"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358914"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06769"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895711" rtl="0" eaLnBrk="1" latinLnBrk="0" hangingPunct="1">
        <a:defRPr sz="1799" kern="1200">
          <a:solidFill>
            <a:schemeClr val="tx1"/>
          </a:solidFill>
          <a:latin typeface="+mn-lt"/>
          <a:ea typeface="+mn-ea"/>
          <a:cs typeface="+mn-cs"/>
        </a:defRPr>
      </a:lvl1pPr>
      <a:lvl2pPr marL="447855" algn="l" defTabSz="895711" rtl="0" eaLnBrk="1" latinLnBrk="0" hangingPunct="1">
        <a:defRPr sz="1799" kern="1200">
          <a:solidFill>
            <a:schemeClr val="tx1"/>
          </a:solidFill>
          <a:latin typeface="+mn-lt"/>
          <a:ea typeface="+mn-ea"/>
          <a:cs typeface="+mn-cs"/>
        </a:defRPr>
      </a:lvl2pPr>
      <a:lvl3pPr marL="895711" algn="l" defTabSz="895711" rtl="0" eaLnBrk="1" latinLnBrk="0" hangingPunct="1">
        <a:defRPr sz="1799" kern="1200">
          <a:solidFill>
            <a:schemeClr val="tx1"/>
          </a:solidFill>
          <a:latin typeface="+mn-lt"/>
          <a:ea typeface="+mn-ea"/>
          <a:cs typeface="+mn-cs"/>
        </a:defRPr>
      </a:lvl3pPr>
      <a:lvl4pPr marL="1343566" algn="l" defTabSz="895711" rtl="0" eaLnBrk="1" latinLnBrk="0" hangingPunct="1">
        <a:defRPr sz="1799" kern="1200">
          <a:solidFill>
            <a:schemeClr val="tx1"/>
          </a:solidFill>
          <a:latin typeface="+mn-lt"/>
          <a:ea typeface="+mn-ea"/>
          <a:cs typeface="+mn-cs"/>
        </a:defRPr>
      </a:lvl4pPr>
      <a:lvl5pPr marL="1791421" algn="l" defTabSz="895711" rtl="0" eaLnBrk="1" latinLnBrk="0" hangingPunct="1">
        <a:defRPr sz="1799" kern="1200">
          <a:solidFill>
            <a:schemeClr val="tx1"/>
          </a:solidFill>
          <a:latin typeface="+mn-lt"/>
          <a:ea typeface="+mn-ea"/>
          <a:cs typeface="+mn-cs"/>
        </a:defRPr>
      </a:lvl5pPr>
      <a:lvl6pPr marL="2239277" algn="l" defTabSz="895711" rtl="0" eaLnBrk="1" latinLnBrk="0" hangingPunct="1">
        <a:defRPr sz="1799" kern="1200">
          <a:solidFill>
            <a:schemeClr val="tx1"/>
          </a:solidFill>
          <a:latin typeface="+mn-lt"/>
          <a:ea typeface="+mn-ea"/>
          <a:cs typeface="+mn-cs"/>
        </a:defRPr>
      </a:lvl6pPr>
      <a:lvl7pPr marL="2687132" algn="l" defTabSz="895711" rtl="0" eaLnBrk="1" latinLnBrk="0" hangingPunct="1">
        <a:defRPr sz="1799" kern="1200">
          <a:solidFill>
            <a:schemeClr val="tx1"/>
          </a:solidFill>
          <a:latin typeface="+mn-lt"/>
          <a:ea typeface="+mn-ea"/>
          <a:cs typeface="+mn-cs"/>
        </a:defRPr>
      </a:lvl7pPr>
      <a:lvl8pPr marL="3134987" algn="l" defTabSz="895711" rtl="0" eaLnBrk="1" latinLnBrk="0" hangingPunct="1">
        <a:defRPr sz="1799" kern="1200">
          <a:solidFill>
            <a:schemeClr val="tx1"/>
          </a:solidFill>
          <a:latin typeface="+mn-lt"/>
          <a:ea typeface="+mn-ea"/>
          <a:cs typeface="+mn-cs"/>
        </a:defRPr>
      </a:lvl8pPr>
      <a:lvl9pPr marL="3582842" algn="l" defTabSz="895711" rtl="0" eaLnBrk="1" latinLnBrk="0" hangingPunct="1">
        <a:defRPr sz="1799"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161890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29271634"/>
      </p:ext>
    </p:extLst>
  </p:cSld>
  <p:clrMap bg1="dk1" tx1="lt1" bg2="dk2" tx2="lt2" accent1="accent1" accent2="accent2" accent3="accent3" accent4="accent4" accent5="accent5" accent6="accent6" hlink="hlink" folHlink="folHlink"/>
  <p:sldLayoutIdLst>
    <p:sldLayoutId id="2147484520" r:id="rId1"/>
    <p:sldLayoutId id="2147484522" r:id="rId2"/>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gradFill flip="none" rotWithShape="1">
            <a:gsLst>
              <a:gs pos="0">
                <a:schemeClr val="bg1"/>
              </a:gs>
              <a:gs pos="86000">
                <a:schemeClr val="bg1"/>
              </a:gs>
            </a:gsLst>
            <a:lin ang="5400000" scaled="0"/>
            <a:tileRect/>
          </a:gradFill>
          <a:effectLst/>
          <a:latin typeface="Segoe UI Semibold"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rgbClr val="EBEBE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0903" y="280418"/>
            <a:ext cx="11149813" cy="77046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0903" y="1691923"/>
            <a:ext cx="11149813" cy="189898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02978354"/>
      </p:ext>
    </p:extLst>
  </p:cSld>
  <p:clrMap bg1="dk1" tx1="lt1" bg2="dk2" tx2="lt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50" r:id="rId8"/>
  </p:sldLayoutIdLst>
  <p:transition>
    <p:fade/>
  </p:transition>
  <p:timing>
    <p:tnLst>
      <p:par>
        <p:cTn id="1" dur="indefinite" restart="never" nodeType="tmRoot"/>
      </p:par>
    </p:tnLst>
  </p:timing>
  <p:txStyles>
    <p:titleStyle>
      <a:lvl1pPr algn="l" defTabSz="913839" rtl="0" fontAlgn="base">
        <a:lnSpc>
          <a:spcPct val="90000"/>
        </a:lnSpc>
        <a:spcBef>
          <a:spcPct val="0"/>
        </a:spcBef>
        <a:spcAft>
          <a:spcPct val="0"/>
        </a:spcAft>
        <a:defRPr lang="en-US" sz="5497" kern="1200" spc="-100" dirty="0">
          <a:ln w="3175">
            <a:noFill/>
          </a:ln>
          <a:solidFill>
            <a:srgbClr val="68217A"/>
          </a:solidFill>
          <a:latin typeface="Segoe UI Light" pitchFamily="34" charset="0"/>
          <a:ea typeface="ＭＳ Ｐゴシック" charset="0"/>
          <a:cs typeface="Arial" charset="0"/>
        </a:defRPr>
      </a:lvl1pPr>
      <a:lvl2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2pPr>
      <a:lvl3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3pPr>
      <a:lvl4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4pPr>
      <a:lvl5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5pPr>
      <a:lvl6pPr marL="609226" algn="l" defTabSz="913839" rtl="0" fontAlgn="base">
        <a:lnSpc>
          <a:spcPct val="90000"/>
        </a:lnSpc>
        <a:spcBef>
          <a:spcPct val="0"/>
        </a:spcBef>
        <a:spcAft>
          <a:spcPct val="0"/>
        </a:spcAft>
        <a:defRPr sz="5497">
          <a:solidFill>
            <a:schemeClr val="tx1"/>
          </a:solidFill>
          <a:latin typeface="Segoe UI Light" charset="0"/>
          <a:ea typeface="ＭＳ Ｐゴシック" charset="0"/>
        </a:defRPr>
      </a:lvl6pPr>
      <a:lvl7pPr marL="1218453" algn="l" defTabSz="913839" rtl="0" fontAlgn="base">
        <a:lnSpc>
          <a:spcPct val="90000"/>
        </a:lnSpc>
        <a:spcBef>
          <a:spcPct val="0"/>
        </a:spcBef>
        <a:spcAft>
          <a:spcPct val="0"/>
        </a:spcAft>
        <a:defRPr sz="5497">
          <a:solidFill>
            <a:schemeClr val="tx1"/>
          </a:solidFill>
          <a:latin typeface="Segoe UI Light" charset="0"/>
          <a:ea typeface="ＭＳ Ｐゴシック" charset="0"/>
        </a:defRPr>
      </a:lvl7pPr>
      <a:lvl8pPr marL="1827680" algn="l" defTabSz="913839" rtl="0" fontAlgn="base">
        <a:lnSpc>
          <a:spcPct val="90000"/>
        </a:lnSpc>
        <a:spcBef>
          <a:spcPct val="0"/>
        </a:spcBef>
        <a:spcAft>
          <a:spcPct val="0"/>
        </a:spcAft>
        <a:defRPr sz="5497">
          <a:solidFill>
            <a:schemeClr val="tx1"/>
          </a:solidFill>
          <a:latin typeface="Segoe UI Light" charset="0"/>
          <a:ea typeface="ＭＳ Ｐゴシック" charset="0"/>
        </a:defRPr>
      </a:lvl8pPr>
      <a:lvl9pPr marL="2436907" algn="l" defTabSz="913839" rtl="0" fontAlgn="base">
        <a:lnSpc>
          <a:spcPct val="90000"/>
        </a:lnSpc>
        <a:spcBef>
          <a:spcPct val="0"/>
        </a:spcBef>
        <a:spcAft>
          <a:spcPct val="0"/>
        </a:spcAft>
        <a:defRPr sz="5497">
          <a:solidFill>
            <a:schemeClr val="tx1"/>
          </a:solidFill>
          <a:latin typeface="Segoe UI Light" charset="0"/>
          <a:ea typeface="ＭＳ Ｐゴシック" charset="0"/>
        </a:defRPr>
      </a:lvl9pPr>
    </p:titleStyle>
    <p:bodyStyle>
      <a:lvl1pPr marL="344805" indent="-344805" algn="l" defTabSz="913839" rtl="0" fontAlgn="base">
        <a:lnSpc>
          <a:spcPct val="90000"/>
        </a:lnSpc>
        <a:spcBef>
          <a:spcPct val="20000"/>
        </a:spcBef>
        <a:spcAft>
          <a:spcPct val="0"/>
        </a:spcAft>
        <a:buSzPct val="90000"/>
        <a:buFont typeface="Arial" charset="0"/>
        <a:buChar char="•"/>
        <a:defRPr sz="3199" kern="1200">
          <a:solidFill>
            <a:srgbClr val="68217A"/>
          </a:solidFill>
          <a:latin typeface="+mn-lt"/>
          <a:ea typeface="ＭＳ Ｐゴシック" charset="0"/>
          <a:cs typeface="ＭＳ Ｐゴシック" charset="0"/>
        </a:defRPr>
      </a:lvl1pPr>
      <a:lvl2pPr marL="628266" indent="-283460" algn="l" defTabSz="913839" rtl="0" fontAlgn="base">
        <a:lnSpc>
          <a:spcPct val="90000"/>
        </a:lnSpc>
        <a:spcBef>
          <a:spcPct val="20000"/>
        </a:spcBef>
        <a:spcAft>
          <a:spcPct val="0"/>
        </a:spcAft>
        <a:buSzPct val="90000"/>
        <a:buFont typeface="Arial" charset="0"/>
        <a:buChar char="•"/>
        <a:tabLst>
          <a:tab pos="628266" algn="l"/>
        </a:tabLst>
        <a:defRPr sz="2799" kern="1200">
          <a:solidFill>
            <a:srgbClr val="68217A"/>
          </a:solidFill>
          <a:latin typeface="+mn-lt"/>
          <a:ea typeface="ＭＳ Ｐゴシック" charset="0"/>
          <a:cs typeface="+mn-cs"/>
        </a:defRPr>
      </a:lvl2pPr>
      <a:lvl3pPr marL="913839" indent="-283460" algn="l" defTabSz="913839" rtl="0" fontAlgn="base">
        <a:lnSpc>
          <a:spcPct val="90000"/>
        </a:lnSpc>
        <a:spcBef>
          <a:spcPct val="20000"/>
        </a:spcBef>
        <a:spcAft>
          <a:spcPct val="0"/>
        </a:spcAft>
        <a:buSzPct val="90000"/>
        <a:buFont typeface="Arial" charset="0"/>
        <a:buChar char="•"/>
        <a:defRPr kern="1200">
          <a:solidFill>
            <a:srgbClr val="68217A"/>
          </a:solidFill>
          <a:latin typeface="+mn-lt"/>
          <a:ea typeface="ＭＳ Ｐゴシック" charset="0"/>
          <a:cs typeface="+mn-cs"/>
        </a:defRPr>
      </a:lvl3pPr>
      <a:lvl4pPr marL="1480759" indent="-222114" algn="l" defTabSz="913839" rtl="0" fontAlgn="base">
        <a:lnSpc>
          <a:spcPct val="90000"/>
        </a:lnSpc>
        <a:spcBef>
          <a:spcPct val="20000"/>
        </a:spcBef>
        <a:spcAft>
          <a:spcPct val="0"/>
        </a:spcAft>
        <a:buSzPct val="90000"/>
        <a:buFont typeface="Arial" charset="0"/>
        <a:buChar char="•"/>
        <a:tabLst>
          <a:tab pos="913839" algn="l"/>
        </a:tabLst>
        <a:defRPr sz="1999" kern="1200">
          <a:solidFill>
            <a:srgbClr val="68217A"/>
          </a:solidFill>
          <a:latin typeface="+mn-lt"/>
          <a:ea typeface="ＭＳ Ｐゴシック" charset="0"/>
          <a:cs typeface="+mn-cs"/>
        </a:defRPr>
      </a:lvl4pPr>
      <a:lvl5pPr marL="1711334" indent="-228460" algn="l" defTabSz="913839" rtl="0" fontAlgn="base">
        <a:lnSpc>
          <a:spcPct val="90000"/>
        </a:lnSpc>
        <a:spcBef>
          <a:spcPct val="20000"/>
        </a:spcBef>
        <a:spcAft>
          <a:spcPct val="0"/>
        </a:spcAft>
        <a:buSzPct val="90000"/>
        <a:buFont typeface="Arial" charset="0"/>
        <a:buChar char="•"/>
        <a:defRPr sz="1999" kern="1200">
          <a:solidFill>
            <a:srgbClr val="68217A"/>
          </a:solidFill>
          <a:latin typeface="+mn-lt"/>
          <a:ea typeface="ＭＳ Ｐゴシック" charset="0"/>
          <a:cs typeface="+mn-cs"/>
        </a:defRPr>
      </a:lvl5pPr>
      <a:lvl6pPr marL="2513295"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70257"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27220"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84182"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913925" rtl="0" eaLnBrk="1" latinLnBrk="0" hangingPunct="1">
        <a:defRPr sz="1899" kern="1200">
          <a:solidFill>
            <a:schemeClr val="tx1"/>
          </a:solidFill>
          <a:latin typeface="+mn-lt"/>
          <a:ea typeface="+mn-ea"/>
          <a:cs typeface="+mn-cs"/>
        </a:defRPr>
      </a:lvl1pPr>
      <a:lvl2pPr marL="456963" algn="l" defTabSz="913925" rtl="0" eaLnBrk="1" latinLnBrk="0" hangingPunct="1">
        <a:defRPr sz="1899" kern="1200">
          <a:solidFill>
            <a:schemeClr val="tx1"/>
          </a:solidFill>
          <a:latin typeface="+mn-lt"/>
          <a:ea typeface="+mn-ea"/>
          <a:cs typeface="+mn-cs"/>
        </a:defRPr>
      </a:lvl2pPr>
      <a:lvl3pPr marL="913925" algn="l" defTabSz="913925" rtl="0" eaLnBrk="1" latinLnBrk="0" hangingPunct="1">
        <a:defRPr sz="1899" kern="1200">
          <a:solidFill>
            <a:schemeClr val="tx1"/>
          </a:solidFill>
          <a:latin typeface="+mn-lt"/>
          <a:ea typeface="+mn-ea"/>
          <a:cs typeface="+mn-cs"/>
        </a:defRPr>
      </a:lvl3pPr>
      <a:lvl4pPr marL="1370887" algn="l" defTabSz="913925" rtl="0" eaLnBrk="1" latinLnBrk="0" hangingPunct="1">
        <a:defRPr sz="1899" kern="1200">
          <a:solidFill>
            <a:schemeClr val="tx1"/>
          </a:solidFill>
          <a:latin typeface="+mn-lt"/>
          <a:ea typeface="+mn-ea"/>
          <a:cs typeface="+mn-cs"/>
        </a:defRPr>
      </a:lvl4pPr>
      <a:lvl5pPr marL="1827851" algn="l" defTabSz="913925" rtl="0" eaLnBrk="1" latinLnBrk="0" hangingPunct="1">
        <a:defRPr sz="1899" kern="1200">
          <a:solidFill>
            <a:schemeClr val="tx1"/>
          </a:solidFill>
          <a:latin typeface="+mn-lt"/>
          <a:ea typeface="+mn-ea"/>
          <a:cs typeface="+mn-cs"/>
        </a:defRPr>
      </a:lvl5pPr>
      <a:lvl6pPr marL="2284812" algn="l" defTabSz="913925" rtl="0" eaLnBrk="1" latinLnBrk="0" hangingPunct="1">
        <a:defRPr sz="1899" kern="1200">
          <a:solidFill>
            <a:schemeClr val="tx1"/>
          </a:solidFill>
          <a:latin typeface="+mn-lt"/>
          <a:ea typeface="+mn-ea"/>
          <a:cs typeface="+mn-cs"/>
        </a:defRPr>
      </a:lvl6pPr>
      <a:lvl7pPr marL="2741775" algn="l" defTabSz="913925" rtl="0" eaLnBrk="1" latinLnBrk="0" hangingPunct="1">
        <a:defRPr sz="1899" kern="1200">
          <a:solidFill>
            <a:schemeClr val="tx1"/>
          </a:solidFill>
          <a:latin typeface="+mn-lt"/>
          <a:ea typeface="+mn-ea"/>
          <a:cs typeface="+mn-cs"/>
        </a:defRPr>
      </a:lvl7pPr>
      <a:lvl8pPr marL="3198738" algn="l" defTabSz="913925" rtl="0" eaLnBrk="1" latinLnBrk="0" hangingPunct="1">
        <a:defRPr sz="1899" kern="1200">
          <a:solidFill>
            <a:schemeClr val="tx1"/>
          </a:solidFill>
          <a:latin typeface="+mn-lt"/>
          <a:ea typeface="+mn-ea"/>
          <a:cs typeface="+mn-cs"/>
        </a:defRPr>
      </a:lvl8pPr>
      <a:lvl9pPr marL="3655699" algn="l" defTabSz="913925" rtl="0" eaLnBrk="1" latinLnBrk="0" hangingPunct="1">
        <a:defRPr sz="1899"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8"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447800"/>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6172036"/>
      </p:ext>
    </p:extLst>
  </p:cSld>
  <p:clrMap bg1="dk1" tx1="lt1" bg2="dk2" tx2="lt2" accent1="accent1" accent2="accent2" accent3="accent3" accent4="accent4" accent5="accent5" accent6="accent6" hlink="hlink" folHlink="folHlink"/>
  <p:sldLayoutIdLst>
    <p:sldLayoutId id="2147484553" r:id="rId1"/>
    <p:sldLayoutId id="2147484554" r:id="rId2"/>
    <p:sldLayoutId id="2147484555" r:id="rId3"/>
    <p:sldLayoutId id="2147484556" r:id="rId4"/>
    <p:sldLayoutId id="2147484557" r:id="rId5"/>
    <p:sldLayoutId id="2147484558" r:id="rId6"/>
    <p:sldLayoutId id="2147484559" r:id="rId7"/>
    <p:sldLayoutId id="2147484560" r:id="rId8"/>
    <p:sldLayoutId id="2147484561" r:id="rId9"/>
    <p:sldLayoutId id="2147484562" r:id="rId10"/>
    <p:sldLayoutId id="2147484563" r:id="rId11"/>
    <p:sldLayoutId id="2147484564" r:id="rId12"/>
    <p:sldLayoutId id="2147484565" r:id="rId13"/>
    <p:sldLayoutId id="2147484566" r:id="rId14"/>
    <p:sldLayoutId id="2147484567" r:id="rId15"/>
    <p:sldLayoutId id="2147484568" r:id="rId16"/>
    <p:sldLayoutId id="2147484569" r:id="rId17"/>
    <p:sldLayoutId id="2147484570" r:id="rId18"/>
    <p:sldLayoutId id="2147484571" r:id="rId19"/>
    <p:sldLayoutId id="2147484572" r:id="rId20"/>
    <p:sldLayoutId id="2147484573" r:id="rId21"/>
    <p:sldLayoutId id="2147484574" r:id="rId22"/>
    <p:sldLayoutId id="2147484575" r:id="rId23"/>
    <p:sldLayoutId id="2147484576" r:id="rId24"/>
    <p:sldLayoutId id="2147484577" r:id="rId25"/>
    <p:sldLayoutId id="2147484578" r:id="rId26"/>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30824287"/>
      </p:ext>
    </p:extLst>
  </p:cSld>
  <p:clrMap bg1="lt1" tx1="dk1" bg2="lt2" tx2="dk2" accent1="accent1" accent2="accent2" accent3="accent3" accent4="accent4" accent5="accent5" accent6="accent6" hlink="hlink" folHlink="folHlink"/>
  <p:sldLayoutIdLst>
    <p:sldLayoutId id="2147484595" r:id="rId1"/>
    <p:sldLayoutId id="2147484596" r:id="rId2"/>
    <p:sldLayoutId id="2147484597" r:id="rId3"/>
    <p:sldLayoutId id="2147484598" r:id="rId4"/>
    <p:sldLayoutId id="2147484599" r:id="rId5"/>
    <p:sldLayoutId id="2147484600" r:id="rId6"/>
    <p:sldLayoutId id="2147484601" r:id="rId7"/>
    <p:sldLayoutId id="2147484602" r:id="rId8"/>
    <p:sldLayoutId id="2147484603" r:id="rId9"/>
    <p:sldLayoutId id="2147484604" r:id="rId10"/>
    <p:sldLayoutId id="2147484605" r:id="rId11"/>
    <p:sldLayoutId id="2147484606" r:id="rId12"/>
    <p:sldLayoutId id="2147484607" r:id="rId13"/>
    <p:sldLayoutId id="2147484608" r:id="rId14"/>
    <p:sldLayoutId id="2147484609" r:id="rId15"/>
    <p:sldLayoutId id="2147484610" r:id="rId16"/>
    <p:sldLayoutId id="2147484611" r:id="rId17"/>
    <p:sldLayoutId id="2147484612" r:id="rId18"/>
    <p:sldLayoutId id="2147484613" r:id="rId19"/>
    <p:sldLayoutId id="2147484614" r:id="rId20"/>
    <p:sldLayoutId id="2147484615" r:id="rId21"/>
    <p:sldLayoutId id="2147484616" r:id="rId22"/>
    <p:sldLayoutId id="2147484617" r:id="rId23"/>
    <p:sldLayoutId id="2147484618" r:id="rId24"/>
    <p:sldLayoutId id="2147484619" r:id="rId25"/>
    <p:sldLayoutId id="2147484620" r:id="rId26"/>
    <p:sldLayoutId id="2147484621" r:id="rId27"/>
    <p:sldLayoutId id="2147484622" r:id="rId28"/>
  </p:sldLayoutIdLst>
  <p:transition>
    <p:fade/>
  </p:transition>
  <p:timing>
    <p:tnLst>
      <p:par>
        <p:cTn id="1" dur="indefinite" restart="never" nodeType="tmRoot"/>
      </p:par>
    </p:tnLst>
  </p:timing>
  <p:txStyles>
    <p:titleStyle>
      <a:lvl1pPr algn="l" defTabSz="914257" rtl="0" eaLnBrk="1" latinLnBrk="0" hangingPunct="1">
        <a:lnSpc>
          <a:spcPct val="90000"/>
        </a:lnSpc>
        <a:spcBef>
          <a:spcPct val="0"/>
        </a:spcBef>
        <a:buNone/>
        <a:defRPr lang="en-US" sz="5465" b="0" kern="1200" cap="none" spc="-100" baseline="0" dirty="0" smtClean="0">
          <a:ln w="3175">
            <a:noFill/>
          </a:ln>
          <a:solidFill>
            <a:schemeClr val="accent1">
              <a:alpha val="99000"/>
            </a:schemeClr>
          </a:solidFill>
          <a:effectLst/>
          <a:latin typeface="+mj-lt"/>
          <a:ea typeface="+mn-ea"/>
          <a:cs typeface="Arial" charset="0"/>
        </a:defRPr>
      </a:lvl1pPr>
    </p:titleStyle>
    <p:bodyStyle>
      <a:lvl1pPr marL="339686" marR="0" indent="-339686" algn="l" defTabSz="914257"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tx1">
              <a:alpha val="99000"/>
            </a:schemeClr>
          </a:solidFill>
          <a:latin typeface="+mn-lt"/>
          <a:ea typeface="+mn-ea"/>
          <a:cs typeface="+mn-cs"/>
        </a:defRPr>
      </a:lvl1pPr>
      <a:lvl2pPr marL="573021" marR="0" indent="-233336" algn="l" defTabSz="914257"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tx1">
              <a:alpha val="99000"/>
            </a:schemeClr>
          </a:solidFill>
          <a:latin typeface="+mn-lt"/>
          <a:ea typeface="+mn-ea"/>
          <a:cs typeface="+mn-cs"/>
        </a:defRPr>
      </a:lvl2pPr>
      <a:lvl3pPr marL="798420"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798420" algn="l"/>
        </a:tabLst>
        <a:defRPr sz="2399" kern="1200" spc="0" baseline="0">
          <a:solidFill>
            <a:schemeClr val="tx1">
              <a:alpha val="99000"/>
            </a:schemeClr>
          </a:solidFill>
          <a:latin typeface="+mn-lt"/>
          <a:ea typeface="+mn-ea"/>
          <a:cs typeface="+mn-cs"/>
        </a:defRPr>
      </a:lvl3pPr>
      <a:lvl4pPr marL="1030168" marR="0" indent="-231747" algn="l" defTabSz="914257"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tx1">
              <a:alpha val="99000"/>
            </a:schemeClr>
          </a:solidFill>
          <a:latin typeface="+mn-lt"/>
          <a:ea typeface="+mn-ea"/>
          <a:cs typeface="+mn-cs"/>
        </a:defRPr>
      </a:lvl4pPr>
      <a:lvl5pPr marL="1255566"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1255566" algn="l"/>
        </a:tabLst>
        <a:defRPr sz="2000" kern="1200" spc="0" baseline="0">
          <a:solidFill>
            <a:schemeClr val="tx1">
              <a:alpha val="99000"/>
            </a:schemeClr>
          </a:solidFill>
          <a:latin typeface="+mn-lt"/>
          <a:ea typeface="+mn-ea"/>
          <a:cs typeface="+mn-cs"/>
        </a:defRPr>
      </a:lvl5pPr>
      <a:lvl6pPr marL="2514206"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334"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463"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591"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57" rtl="0" eaLnBrk="1" latinLnBrk="0" hangingPunct="1">
        <a:defRPr sz="1866" kern="1200">
          <a:solidFill>
            <a:schemeClr val="tx1"/>
          </a:solidFill>
          <a:latin typeface="+mn-lt"/>
          <a:ea typeface="+mn-ea"/>
          <a:cs typeface="+mn-cs"/>
        </a:defRPr>
      </a:lvl1pPr>
      <a:lvl2pPr marL="457128" algn="l" defTabSz="914257" rtl="0" eaLnBrk="1" latinLnBrk="0" hangingPunct="1">
        <a:defRPr sz="1866" kern="1200">
          <a:solidFill>
            <a:schemeClr val="tx1"/>
          </a:solidFill>
          <a:latin typeface="+mn-lt"/>
          <a:ea typeface="+mn-ea"/>
          <a:cs typeface="+mn-cs"/>
        </a:defRPr>
      </a:lvl2pPr>
      <a:lvl3pPr marL="914257" algn="l" defTabSz="914257" rtl="0" eaLnBrk="1" latinLnBrk="0" hangingPunct="1">
        <a:defRPr sz="1866" kern="1200">
          <a:solidFill>
            <a:schemeClr val="tx1"/>
          </a:solidFill>
          <a:latin typeface="+mn-lt"/>
          <a:ea typeface="+mn-ea"/>
          <a:cs typeface="+mn-cs"/>
        </a:defRPr>
      </a:lvl3pPr>
      <a:lvl4pPr marL="1371385" algn="l" defTabSz="914257" rtl="0" eaLnBrk="1" latinLnBrk="0" hangingPunct="1">
        <a:defRPr sz="1866" kern="1200">
          <a:solidFill>
            <a:schemeClr val="tx1"/>
          </a:solidFill>
          <a:latin typeface="+mn-lt"/>
          <a:ea typeface="+mn-ea"/>
          <a:cs typeface="+mn-cs"/>
        </a:defRPr>
      </a:lvl4pPr>
      <a:lvl5pPr marL="1828513" algn="l" defTabSz="914257" rtl="0" eaLnBrk="1" latinLnBrk="0" hangingPunct="1">
        <a:defRPr sz="1866" kern="1200">
          <a:solidFill>
            <a:schemeClr val="tx1"/>
          </a:solidFill>
          <a:latin typeface="+mn-lt"/>
          <a:ea typeface="+mn-ea"/>
          <a:cs typeface="+mn-cs"/>
        </a:defRPr>
      </a:lvl5pPr>
      <a:lvl6pPr marL="2285642" algn="l" defTabSz="914257" rtl="0" eaLnBrk="1" latinLnBrk="0" hangingPunct="1">
        <a:defRPr sz="1866" kern="1200">
          <a:solidFill>
            <a:schemeClr val="tx1"/>
          </a:solidFill>
          <a:latin typeface="+mn-lt"/>
          <a:ea typeface="+mn-ea"/>
          <a:cs typeface="+mn-cs"/>
        </a:defRPr>
      </a:lvl6pPr>
      <a:lvl7pPr marL="2742770" algn="l" defTabSz="914257" rtl="0" eaLnBrk="1" latinLnBrk="0" hangingPunct="1">
        <a:defRPr sz="1866" kern="1200">
          <a:solidFill>
            <a:schemeClr val="tx1"/>
          </a:solidFill>
          <a:latin typeface="+mn-lt"/>
          <a:ea typeface="+mn-ea"/>
          <a:cs typeface="+mn-cs"/>
        </a:defRPr>
      </a:lvl7pPr>
      <a:lvl8pPr marL="3199898" algn="l" defTabSz="914257" rtl="0" eaLnBrk="1" latinLnBrk="0" hangingPunct="1">
        <a:defRPr sz="1866" kern="1200">
          <a:solidFill>
            <a:schemeClr val="tx1"/>
          </a:solidFill>
          <a:latin typeface="+mn-lt"/>
          <a:ea typeface="+mn-ea"/>
          <a:cs typeface="+mn-cs"/>
        </a:defRPr>
      </a:lvl8pPr>
      <a:lvl9pPr marL="3657027" algn="l" defTabSz="914257" rtl="0" eaLnBrk="1" latinLnBrk="0" hangingPunct="1">
        <a:defRPr sz="186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3660" y="196327"/>
            <a:ext cx="11149013" cy="1163637"/>
          </a:xfrm>
          <a:prstGeom prst="rect">
            <a:avLst/>
          </a:prstGeom>
        </p:spPr>
        <p:txBody>
          <a:bodyPr vert="horz" wrap="square"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5178" y="1684476"/>
            <a:ext cx="11149012" cy="155119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2" y="6356351"/>
            <a:ext cx="2843213" cy="365125"/>
          </a:xfrm>
          <a:prstGeom prst="rect">
            <a:avLst/>
          </a:prstGeom>
        </p:spPr>
        <p:txBody>
          <a:bodyPr vert="horz" lIns="91436" tIns="45719" rIns="91436" bIns="45719" rtlCol="0" anchor="ctr"/>
          <a:lstStyle>
            <a:lvl1pPr algn="l">
              <a:defRPr sz="1200">
                <a:solidFill>
                  <a:schemeClr val="tx1">
                    <a:tint val="75000"/>
                  </a:schemeClr>
                </a:solidFill>
              </a:defRPr>
            </a:lvl1pPr>
          </a:lstStyle>
          <a:p>
            <a:endParaRPr lang="en-US" dirty="0">
              <a:solidFill>
                <a:srgbClr val="292929">
                  <a:tint val="75000"/>
                </a:srgbClr>
              </a:solidFill>
            </a:endParaRPr>
          </a:p>
        </p:txBody>
      </p:sp>
      <p:sp>
        <p:nvSpPr>
          <p:cNvPr id="5" name="Footer Placeholder 4"/>
          <p:cNvSpPr>
            <a:spLocks noGrp="1"/>
          </p:cNvSpPr>
          <p:nvPr>
            <p:ph type="ftr" sz="quarter" idx="3"/>
          </p:nvPr>
        </p:nvSpPr>
        <p:spPr>
          <a:xfrm>
            <a:off x="4164013" y="6356351"/>
            <a:ext cx="3860800" cy="365125"/>
          </a:xfrm>
          <a:prstGeom prst="rect">
            <a:avLst/>
          </a:prstGeom>
        </p:spPr>
        <p:txBody>
          <a:bodyPr vert="horz" lIns="91436" tIns="45719" rIns="91436" bIns="45719" rtlCol="0" anchor="ctr"/>
          <a:lstStyle>
            <a:lvl1pPr algn="ctr">
              <a:defRPr sz="1200">
                <a:solidFill>
                  <a:schemeClr val="tx1">
                    <a:tint val="75000"/>
                  </a:schemeClr>
                </a:solidFill>
              </a:defRPr>
            </a:lvl1p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6" name="Slide Number Placeholder 5"/>
          <p:cNvSpPr>
            <a:spLocks noGrp="1"/>
          </p:cNvSpPr>
          <p:nvPr>
            <p:ph type="sldNum" sz="quarter" idx="4"/>
          </p:nvPr>
        </p:nvSpPr>
        <p:spPr>
          <a:xfrm>
            <a:off x="8736014" y="6356351"/>
            <a:ext cx="2843211" cy="365125"/>
          </a:xfrm>
          <a:prstGeom prst="rect">
            <a:avLst/>
          </a:prstGeom>
        </p:spPr>
        <p:txBody>
          <a:bodyPr vert="horz" lIns="91436" tIns="45719" rIns="91436" bIns="45719" rtlCol="0" anchor="ctr"/>
          <a:lstStyle>
            <a:lvl1pPr algn="r">
              <a:defRPr sz="1200">
                <a:solidFill>
                  <a:schemeClr val="tx1">
                    <a:tint val="75000"/>
                  </a:schemeClr>
                </a:solidFill>
              </a:defRPr>
            </a:lvl1p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1642571342"/>
      </p:ext>
    </p:extLst>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 id="2147484113" r:id="rId12"/>
  </p:sldLayoutIdLst>
  <p:transition>
    <p:fade/>
  </p:transition>
  <p:timing>
    <p:tnLst>
      <p:par>
        <p:cTn id="1" dur="indefinite" restart="never" nodeType="tmRoot"/>
      </p:par>
    </p:tnLst>
  </p:timing>
  <p:hf hdr="0" dt="0"/>
  <p:txStyles>
    <p:titleStyle>
      <a:lvl1pPr algn="l" defTabSz="914325" rtl="0" eaLnBrk="1" latinLnBrk="0" hangingPunct="1">
        <a:lnSpc>
          <a:spcPct val="90000"/>
        </a:lnSpc>
        <a:spcBef>
          <a:spcPct val="0"/>
        </a:spcBef>
        <a:buNone/>
        <a:defRPr lang="en-US" sz="4800" b="0" kern="1200" cap="none" spc="-200" baseline="0" dirty="0" smtClean="0">
          <a:ln w="3175">
            <a:noFill/>
          </a:ln>
          <a:solidFill>
            <a:schemeClr val="tx1">
              <a:alpha val="98824"/>
            </a:schemeClr>
          </a:solidFill>
          <a:effectLst/>
          <a:latin typeface="+mn-lt"/>
          <a:ea typeface="+mn-ea"/>
          <a:cs typeface="Arial" charset="0"/>
        </a:defRPr>
      </a:lvl1pPr>
    </p:titleStyle>
    <p:bodyStyle>
      <a:lvl1pPr marL="460355" indent="-460355" algn="l" defTabSz="914325" rtl="0" eaLnBrk="1" latinLnBrk="0" hangingPunct="1">
        <a:lnSpc>
          <a:spcPct val="9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mn-lt"/>
          <a:ea typeface="+mn-ea"/>
          <a:cs typeface="+mn-cs"/>
        </a:defRPr>
      </a:lvl1pPr>
      <a:lvl2pPr marL="855628" indent="-395272" algn="l" defTabSz="914325"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2pPr>
      <a:lvl3pPr marL="1258836" indent="-403208" algn="l" defTabSz="914325" rtl="0" eaLnBrk="1" latinLnBrk="0" hangingPunct="1">
        <a:lnSpc>
          <a:spcPct val="90000"/>
        </a:lnSpc>
        <a:spcBef>
          <a:spcPct val="20000"/>
        </a:spcBef>
        <a:buClr>
          <a:srgbClr val="00DCFF"/>
        </a:buClr>
        <a:buSzPct val="90000"/>
        <a:buFont typeface="Arial" pitchFamily="34" charset="0"/>
        <a:buChar char="•"/>
        <a:defRPr sz="1900" kern="1200">
          <a:solidFill>
            <a:schemeClr val="tx1">
              <a:lumMod val="75000"/>
              <a:lumOff val="25000"/>
              <a:alpha val="99000"/>
            </a:schemeClr>
          </a:solidFill>
          <a:latin typeface="+mn-lt"/>
          <a:ea typeface="+mn-ea"/>
          <a:cs typeface="+mn-cs"/>
        </a:defRPr>
      </a:lvl3pPr>
      <a:lvl4pPr marL="1604896" indent="-346061"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4pPr>
      <a:lvl5pPr marL="1941432" indent="-336536"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29859539"/>
      </p:ext>
    </p:extLst>
  </p:cSld>
  <p:clrMap bg1="dk1" tx1="lt1" bg2="dk2" tx2="lt2" accent1="accent1" accent2="accent2" accent3="accent3" accent4="accent4" accent5="accent5" accent6="accent6" hlink="hlink" folHlink="folHlink"/>
  <p:sldLayoutIdLst>
    <p:sldLayoutId id="2147484624" r:id="rId1"/>
    <p:sldLayoutId id="2147484625" r:id="rId2"/>
    <p:sldLayoutId id="2147484626" r:id="rId3"/>
    <p:sldLayoutId id="2147484627" r:id="rId4"/>
    <p:sldLayoutId id="2147484628" r:id="rId5"/>
    <p:sldLayoutId id="2147484629" r:id="rId6"/>
    <p:sldLayoutId id="2147484630" r:id="rId7"/>
    <p:sldLayoutId id="2147484631" r:id="rId8"/>
    <p:sldLayoutId id="2147484633" r:id="rId9"/>
    <p:sldLayoutId id="2147484634" r:id="rId10"/>
    <p:sldLayoutId id="2147484636" r:id="rId11"/>
    <p:sldLayoutId id="2147484637" r:id="rId12"/>
    <p:sldLayoutId id="2147484638" r:id="rId13"/>
    <p:sldLayoutId id="2147484639" r:id="rId14"/>
  </p:sldLayoutIdLst>
  <p:transition>
    <p:fade/>
  </p:transition>
  <p:timing>
    <p:tnLst>
      <p:par>
        <p:cTn id="1" dur="indefinite" restart="never" nodeType="tmRoot"/>
      </p:par>
    </p:tnLst>
  </p:timing>
  <p:txStyles>
    <p:titleStyle>
      <a:lvl1pPr algn="l" defTabSz="914257" rtl="0" eaLnBrk="1" latinLnBrk="0" hangingPunct="1">
        <a:lnSpc>
          <a:spcPct val="90000"/>
        </a:lnSpc>
        <a:spcBef>
          <a:spcPct val="0"/>
        </a:spcBef>
        <a:buNone/>
        <a:defRPr lang="en-US" sz="5465" b="0" kern="1200" cap="none" spc="-100" baseline="0" dirty="0" smtClean="0">
          <a:ln w="3175">
            <a:noFill/>
          </a:ln>
          <a:solidFill>
            <a:schemeClr val="bg2">
              <a:alpha val="99000"/>
            </a:schemeClr>
          </a:solidFill>
          <a:effectLst/>
          <a:latin typeface="+mj-lt"/>
          <a:ea typeface="+mn-ea"/>
          <a:cs typeface="Arial" charset="0"/>
        </a:defRPr>
      </a:lvl1pPr>
    </p:titleStyle>
    <p:bodyStyle>
      <a:lvl1pPr marL="339686" marR="0" indent="-339686" algn="l" defTabSz="914257"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bg1">
              <a:lumMod val="75000"/>
              <a:lumOff val="25000"/>
              <a:alpha val="99000"/>
            </a:schemeClr>
          </a:solidFill>
          <a:latin typeface="+mn-lt"/>
          <a:ea typeface="+mn-ea"/>
          <a:cs typeface="+mn-cs"/>
        </a:defRPr>
      </a:lvl1pPr>
      <a:lvl2pPr marL="573021" marR="0" indent="-233336" algn="l" defTabSz="914257"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bg1">
              <a:lumMod val="75000"/>
              <a:lumOff val="25000"/>
              <a:alpha val="99000"/>
            </a:schemeClr>
          </a:solidFill>
          <a:latin typeface="+mn-lt"/>
          <a:ea typeface="+mn-ea"/>
          <a:cs typeface="+mn-cs"/>
        </a:defRPr>
      </a:lvl2pPr>
      <a:lvl3pPr marL="798420"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798420" algn="l"/>
        </a:tabLst>
        <a:defRPr sz="2399" kern="1200" spc="0" baseline="0">
          <a:solidFill>
            <a:schemeClr val="bg1">
              <a:lumMod val="75000"/>
              <a:lumOff val="25000"/>
              <a:alpha val="99000"/>
            </a:schemeClr>
          </a:solidFill>
          <a:latin typeface="+mn-lt"/>
          <a:ea typeface="+mn-ea"/>
          <a:cs typeface="+mn-cs"/>
        </a:defRPr>
      </a:lvl3pPr>
      <a:lvl4pPr marL="1030168" marR="0" indent="-231747" algn="l" defTabSz="914257"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566"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1255566" algn="l"/>
        </a:tabLst>
        <a:defRPr sz="2000" kern="1200" spc="0" baseline="0">
          <a:solidFill>
            <a:schemeClr val="bg1">
              <a:lumMod val="75000"/>
              <a:lumOff val="25000"/>
              <a:alpha val="99000"/>
            </a:schemeClr>
          </a:solidFill>
          <a:latin typeface="+mn-lt"/>
          <a:ea typeface="+mn-ea"/>
          <a:cs typeface="+mn-cs"/>
        </a:defRPr>
      </a:lvl5pPr>
      <a:lvl6pPr marL="2514206"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334"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463"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591"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57" rtl="0" eaLnBrk="1" latinLnBrk="0" hangingPunct="1">
        <a:defRPr sz="1866" kern="1200">
          <a:solidFill>
            <a:schemeClr val="tx1"/>
          </a:solidFill>
          <a:latin typeface="+mn-lt"/>
          <a:ea typeface="+mn-ea"/>
          <a:cs typeface="+mn-cs"/>
        </a:defRPr>
      </a:lvl1pPr>
      <a:lvl2pPr marL="457128" algn="l" defTabSz="914257" rtl="0" eaLnBrk="1" latinLnBrk="0" hangingPunct="1">
        <a:defRPr sz="1866" kern="1200">
          <a:solidFill>
            <a:schemeClr val="tx1"/>
          </a:solidFill>
          <a:latin typeface="+mn-lt"/>
          <a:ea typeface="+mn-ea"/>
          <a:cs typeface="+mn-cs"/>
        </a:defRPr>
      </a:lvl2pPr>
      <a:lvl3pPr marL="914257" algn="l" defTabSz="914257" rtl="0" eaLnBrk="1" latinLnBrk="0" hangingPunct="1">
        <a:defRPr sz="1866" kern="1200">
          <a:solidFill>
            <a:schemeClr val="tx1"/>
          </a:solidFill>
          <a:latin typeface="+mn-lt"/>
          <a:ea typeface="+mn-ea"/>
          <a:cs typeface="+mn-cs"/>
        </a:defRPr>
      </a:lvl3pPr>
      <a:lvl4pPr marL="1371385" algn="l" defTabSz="914257" rtl="0" eaLnBrk="1" latinLnBrk="0" hangingPunct="1">
        <a:defRPr sz="1866" kern="1200">
          <a:solidFill>
            <a:schemeClr val="tx1"/>
          </a:solidFill>
          <a:latin typeface="+mn-lt"/>
          <a:ea typeface="+mn-ea"/>
          <a:cs typeface="+mn-cs"/>
        </a:defRPr>
      </a:lvl4pPr>
      <a:lvl5pPr marL="1828513" algn="l" defTabSz="914257" rtl="0" eaLnBrk="1" latinLnBrk="0" hangingPunct="1">
        <a:defRPr sz="1866" kern="1200">
          <a:solidFill>
            <a:schemeClr val="tx1"/>
          </a:solidFill>
          <a:latin typeface="+mn-lt"/>
          <a:ea typeface="+mn-ea"/>
          <a:cs typeface="+mn-cs"/>
        </a:defRPr>
      </a:lvl5pPr>
      <a:lvl6pPr marL="2285642" algn="l" defTabSz="914257" rtl="0" eaLnBrk="1" latinLnBrk="0" hangingPunct="1">
        <a:defRPr sz="1866" kern="1200">
          <a:solidFill>
            <a:schemeClr val="tx1"/>
          </a:solidFill>
          <a:latin typeface="+mn-lt"/>
          <a:ea typeface="+mn-ea"/>
          <a:cs typeface="+mn-cs"/>
        </a:defRPr>
      </a:lvl6pPr>
      <a:lvl7pPr marL="2742770" algn="l" defTabSz="914257" rtl="0" eaLnBrk="1" latinLnBrk="0" hangingPunct="1">
        <a:defRPr sz="1866" kern="1200">
          <a:solidFill>
            <a:schemeClr val="tx1"/>
          </a:solidFill>
          <a:latin typeface="+mn-lt"/>
          <a:ea typeface="+mn-ea"/>
          <a:cs typeface="+mn-cs"/>
        </a:defRPr>
      </a:lvl7pPr>
      <a:lvl8pPr marL="3199898" algn="l" defTabSz="914257" rtl="0" eaLnBrk="1" latinLnBrk="0" hangingPunct="1">
        <a:defRPr sz="1866" kern="1200">
          <a:solidFill>
            <a:schemeClr val="tx1"/>
          </a:solidFill>
          <a:latin typeface="+mn-lt"/>
          <a:ea typeface="+mn-ea"/>
          <a:cs typeface="+mn-cs"/>
        </a:defRPr>
      </a:lvl8pPr>
      <a:lvl9pPr marL="3657027" algn="l" defTabSz="914257" rtl="0" eaLnBrk="1" latinLnBrk="0" hangingPunct="1">
        <a:defRPr sz="1866"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684802682"/>
      </p:ext>
    </p:extLst>
  </p:cSld>
  <p:clrMap bg1="dk1" tx1="lt1" bg2="dk2" tx2="lt2" accent1="accent1" accent2="accent2" accent3="accent3" accent4="accent4" accent5="accent5" accent6="accent6" hlink="hlink" folHlink="folHlink"/>
  <p:sldLayoutIdLst>
    <p:sldLayoutId id="2147484641" r:id="rId1"/>
    <p:sldLayoutId id="2147484642" r:id="rId2"/>
    <p:sldLayoutId id="2147484643" r:id="rId3"/>
    <p:sldLayoutId id="2147484644" r:id="rId4"/>
    <p:sldLayoutId id="2147484645" r:id="rId5"/>
    <p:sldLayoutId id="2147484646" r:id="rId6"/>
    <p:sldLayoutId id="2147484647" r:id="rId7"/>
    <p:sldLayoutId id="2147484648" r:id="rId8"/>
    <p:sldLayoutId id="2147484649" r:id="rId9"/>
    <p:sldLayoutId id="2147484650" r:id="rId10"/>
    <p:sldLayoutId id="2147484651" r:id="rId11"/>
    <p:sldLayoutId id="2147484652"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3660" y="196327"/>
            <a:ext cx="11149013" cy="1163637"/>
          </a:xfrm>
          <a:prstGeom prst="rect">
            <a:avLst/>
          </a:prstGeom>
        </p:spPr>
        <p:txBody>
          <a:bodyPr vert="horz" wrap="square"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5178" y="1684476"/>
            <a:ext cx="11149012" cy="155119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2" y="6356351"/>
            <a:ext cx="2843213" cy="365125"/>
          </a:xfrm>
          <a:prstGeom prst="rect">
            <a:avLst/>
          </a:prstGeom>
        </p:spPr>
        <p:txBody>
          <a:bodyPr vert="horz" lIns="91436" tIns="45719" rIns="91436" bIns="45719" rtlCol="0" anchor="ctr"/>
          <a:lstStyle>
            <a:lvl1pPr algn="l">
              <a:defRPr sz="1200">
                <a:solidFill>
                  <a:schemeClr val="tx1">
                    <a:tint val="75000"/>
                  </a:schemeClr>
                </a:solidFill>
              </a:defRPr>
            </a:lvl1pPr>
          </a:lstStyle>
          <a:p>
            <a:endParaRPr lang="en-US" dirty="0">
              <a:solidFill>
                <a:srgbClr val="292929">
                  <a:tint val="75000"/>
                </a:srgbClr>
              </a:solidFill>
            </a:endParaRPr>
          </a:p>
        </p:txBody>
      </p:sp>
      <p:sp>
        <p:nvSpPr>
          <p:cNvPr id="5" name="Footer Placeholder 4"/>
          <p:cNvSpPr>
            <a:spLocks noGrp="1"/>
          </p:cNvSpPr>
          <p:nvPr>
            <p:ph type="ftr" sz="quarter" idx="3"/>
          </p:nvPr>
        </p:nvSpPr>
        <p:spPr>
          <a:xfrm>
            <a:off x="4164013" y="6356351"/>
            <a:ext cx="3860800" cy="365125"/>
          </a:xfrm>
          <a:prstGeom prst="rect">
            <a:avLst/>
          </a:prstGeom>
        </p:spPr>
        <p:txBody>
          <a:bodyPr vert="horz" lIns="91436" tIns="45719" rIns="91436" bIns="45719" rtlCol="0" anchor="ctr"/>
          <a:lstStyle>
            <a:lvl1pPr algn="ctr">
              <a:defRPr sz="1200">
                <a:solidFill>
                  <a:schemeClr val="tx1">
                    <a:tint val="75000"/>
                  </a:schemeClr>
                </a:solidFill>
              </a:defRPr>
            </a:lvl1p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6" name="Slide Number Placeholder 5"/>
          <p:cNvSpPr>
            <a:spLocks noGrp="1"/>
          </p:cNvSpPr>
          <p:nvPr>
            <p:ph type="sldNum" sz="quarter" idx="4"/>
          </p:nvPr>
        </p:nvSpPr>
        <p:spPr>
          <a:xfrm>
            <a:off x="8736014" y="6356351"/>
            <a:ext cx="2843211" cy="365125"/>
          </a:xfrm>
          <a:prstGeom prst="rect">
            <a:avLst/>
          </a:prstGeom>
        </p:spPr>
        <p:txBody>
          <a:bodyPr vert="horz" lIns="91436" tIns="45719" rIns="91436" bIns="45719" rtlCol="0" anchor="ctr"/>
          <a:lstStyle>
            <a:lvl1pPr algn="r">
              <a:defRPr sz="1200">
                <a:solidFill>
                  <a:schemeClr val="tx1">
                    <a:tint val="75000"/>
                  </a:schemeClr>
                </a:solidFill>
              </a:defRPr>
            </a:lvl1p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423203991"/>
      </p:ext>
    </p:extLst>
  </p:cSld>
  <p:clrMap bg1="lt1" tx1="dk1" bg2="lt2" tx2="dk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 id="2147484126" r:id="rId12"/>
  </p:sldLayoutIdLst>
  <p:transition>
    <p:fade/>
  </p:transition>
  <p:timing>
    <p:tnLst>
      <p:par>
        <p:cTn id="1" dur="indefinite" restart="never" nodeType="tmRoot"/>
      </p:par>
    </p:tnLst>
  </p:timing>
  <p:hf hdr="0" dt="0"/>
  <p:txStyles>
    <p:titleStyle>
      <a:lvl1pPr algn="l" defTabSz="914325" rtl="0" eaLnBrk="1" latinLnBrk="0" hangingPunct="1">
        <a:lnSpc>
          <a:spcPct val="90000"/>
        </a:lnSpc>
        <a:spcBef>
          <a:spcPct val="0"/>
        </a:spcBef>
        <a:buNone/>
        <a:defRPr lang="en-US" sz="4800" b="0" kern="1200" cap="none" spc="-200" baseline="0" dirty="0" smtClean="0">
          <a:ln w="3175">
            <a:noFill/>
          </a:ln>
          <a:solidFill>
            <a:schemeClr val="tx1">
              <a:alpha val="98824"/>
            </a:schemeClr>
          </a:solidFill>
          <a:effectLst/>
          <a:latin typeface="+mn-lt"/>
          <a:ea typeface="+mn-ea"/>
          <a:cs typeface="Arial" charset="0"/>
        </a:defRPr>
      </a:lvl1pPr>
    </p:titleStyle>
    <p:bodyStyle>
      <a:lvl1pPr marL="460355" indent="-460355" algn="l" defTabSz="914325" rtl="0" eaLnBrk="1" latinLnBrk="0" hangingPunct="1">
        <a:lnSpc>
          <a:spcPct val="9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mn-lt"/>
          <a:ea typeface="+mn-ea"/>
          <a:cs typeface="+mn-cs"/>
        </a:defRPr>
      </a:lvl1pPr>
      <a:lvl2pPr marL="855628" indent="-395272" algn="l" defTabSz="914325"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2pPr>
      <a:lvl3pPr marL="1258836" indent="-403208" algn="l" defTabSz="914325" rtl="0" eaLnBrk="1" latinLnBrk="0" hangingPunct="1">
        <a:lnSpc>
          <a:spcPct val="90000"/>
        </a:lnSpc>
        <a:spcBef>
          <a:spcPct val="20000"/>
        </a:spcBef>
        <a:buClr>
          <a:srgbClr val="00DCFF"/>
        </a:buClr>
        <a:buSzPct val="90000"/>
        <a:buFont typeface="Arial" pitchFamily="34" charset="0"/>
        <a:buChar char="•"/>
        <a:defRPr sz="1900" kern="1200">
          <a:solidFill>
            <a:schemeClr val="tx1">
              <a:lumMod val="75000"/>
              <a:lumOff val="25000"/>
              <a:alpha val="99000"/>
            </a:schemeClr>
          </a:solidFill>
          <a:latin typeface="+mn-lt"/>
          <a:ea typeface="+mn-ea"/>
          <a:cs typeface="+mn-cs"/>
        </a:defRPr>
      </a:lvl3pPr>
      <a:lvl4pPr marL="1604896" indent="-346061"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4pPr>
      <a:lvl5pPr marL="1941432" indent="-336536"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0046281"/>
      </p:ext>
    </p:extLst>
  </p:cSld>
  <p:clrMap bg1="dk1" tx1="lt1" bg2="dk2" tx2="lt2" accent1="accent1" accent2="accent2" accent3="accent3" accent4="accent4" accent5="accent5" accent6="accent6" hlink="hlink" folHlink="folHlink"/>
  <p:sldLayoutIdLst>
    <p:sldLayoutId id="2147484216" r:id="rId1"/>
    <p:sldLayoutId id="2147484217" r:id="rId2"/>
    <p:sldLayoutId id="2147484218" r:id="rId3"/>
    <p:sldLayoutId id="2147484219" r:id="rId4"/>
    <p:sldLayoutId id="2147484220" r:id="rId5"/>
    <p:sldLayoutId id="2147484221" r:id="rId6"/>
    <p:sldLayoutId id="2147484222" r:id="rId7"/>
    <p:sldLayoutId id="2147484223" r:id="rId8"/>
    <p:sldLayoutId id="2147484224" r:id="rId9"/>
    <p:sldLayoutId id="2147484225" r:id="rId10"/>
    <p:sldLayoutId id="2147484226" r:id="rId11"/>
    <p:sldLayoutId id="2147484227" r:id="rId12"/>
    <p:sldLayoutId id="2147484228" r:id="rId13"/>
    <p:sldLayoutId id="2147484229" r:id="rId14"/>
    <p:sldLayoutId id="2147484230" r:id="rId15"/>
    <p:sldLayoutId id="2147484231" r:id="rId16"/>
    <p:sldLayoutId id="2147484232" r:id="rId17"/>
    <p:sldLayoutId id="2147484233" r:id="rId18"/>
    <p:sldLayoutId id="2147484234" r:id="rId19"/>
    <p:sldLayoutId id="2147484235" r:id="rId20"/>
    <p:sldLayoutId id="2147484236" r:id="rId21"/>
    <p:sldLayoutId id="2147484237" r:id="rId22"/>
    <p:sldLayoutId id="2147484238" r:id="rId23"/>
    <p:sldLayoutId id="2147484239" r:id="rId24"/>
    <p:sldLayoutId id="2147484240" r:id="rId25"/>
  </p:sldLayoutIdLst>
  <p:transition>
    <p:fade/>
  </p:transition>
  <p:timing>
    <p:tnLst>
      <p:par>
        <p:cTn id="1" dur="indefinite" restart="never" nodeType="tmRoot"/>
      </p:par>
    </p:tnLst>
  </p:timing>
  <p:txStyles>
    <p:titleStyle>
      <a:lvl1pPr algn="l" defTabSz="914021" rtl="0" eaLnBrk="1" latinLnBrk="0" hangingPunct="1">
        <a:lnSpc>
          <a:spcPct val="90000"/>
        </a:lnSpc>
        <a:spcBef>
          <a:spcPct val="0"/>
        </a:spcBef>
        <a:buNone/>
        <a:defRPr lang="en-US" sz="5500" b="0" kern="1200" cap="none" spc="-100" baseline="0" dirty="0" smtClean="0">
          <a:ln w="3175">
            <a:noFill/>
          </a:ln>
          <a:solidFill>
            <a:schemeClr val="bg2">
              <a:alpha val="99000"/>
            </a:schemeClr>
          </a:solidFill>
          <a:effectLst/>
          <a:latin typeface="+mj-lt"/>
          <a:ea typeface="+mn-ea"/>
          <a:cs typeface="Arial" charset="0"/>
        </a:defRPr>
      </a:lvl1pPr>
    </p:titleStyle>
    <p:bodyStyle>
      <a:lvl1pPr marL="339599" marR="0" indent="-339599" algn="l" defTabSz="914021" rtl="0" eaLnBrk="1" fontAlgn="auto" latinLnBrk="0" hangingPunct="1">
        <a:lnSpc>
          <a:spcPct val="90000"/>
        </a:lnSpc>
        <a:spcBef>
          <a:spcPct val="20000"/>
        </a:spcBef>
        <a:spcAft>
          <a:spcPts val="0"/>
        </a:spcAft>
        <a:buClrTx/>
        <a:buSzPct val="90000"/>
        <a:buFont typeface="Arial" pitchFamily="34" charset="0"/>
        <a:buChar char="•"/>
        <a:tabLst/>
        <a:defRPr sz="3600" kern="1200" spc="-71" baseline="0">
          <a:solidFill>
            <a:schemeClr val="bg1">
              <a:lumMod val="75000"/>
              <a:lumOff val="25000"/>
              <a:alpha val="99000"/>
            </a:schemeClr>
          </a:solidFill>
          <a:latin typeface="+mn-lt"/>
          <a:ea typeface="+mn-ea"/>
          <a:cs typeface="+mn-cs"/>
        </a:defRPr>
      </a:lvl1pPr>
      <a:lvl2pPr marL="572872" marR="0" indent="-233275" algn="l" defTabSz="914021"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214" marR="0" indent="-225341" algn="l" defTabSz="914021" rtl="0" eaLnBrk="1" fontAlgn="auto" latinLnBrk="0" hangingPunct="1">
        <a:lnSpc>
          <a:spcPct val="90000"/>
        </a:lnSpc>
        <a:spcBef>
          <a:spcPct val="20000"/>
        </a:spcBef>
        <a:spcAft>
          <a:spcPts val="0"/>
        </a:spcAft>
        <a:buClrTx/>
        <a:buSzPct val="90000"/>
        <a:buFont typeface="Wingdings" pitchFamily="2" charset="2"/>
        <a:buChar char=""/>
        <a:tabLst>
          <a:tab pos="798214" algn="l"/>
        </a:tabLst>
        <a:defRPr sz="2400" kern="1200" spc="0" baseline="0">
          <a:solidFill>
            <a:schemeClr val="bg1">
              <a:lumMod val="75000"/>
              <a:lumOff val="25000"/>
              <a:alpha val="99000"/>
            </a:schemeClr>
          </a:solidFill>
          <a:latin typeface="+mn-lt"/>
          <a:ea typeface="+mn-ea"/>
          <a:cs typeface="+mn-cs"/>
        </a:defRPr>
      </a:lvl3pPr>
      <a:lvl4pPr marL="1029902" marR="0" indent="-231685" algn="l" defTabSz="914021"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244" marR="0" indent="-225341" algn="l" defTabSz="914021" rtl="0" eaLnBrk="1" fontAlgn="auto" latinLnBrk="0" hangingPunct="1">
        <a:lnSpc>
          <a:spcPct val="90000"/>
        </a:lnSpc>
        <a:spcBef>
          <a:spcPct val="20000"/>
        </a:spcBef>
        <a:spcAft>
          <a:spcPts val="0"/>
        </a:spcAft>
        <a:buClrTx/>
        <a:buSzPct val="90000"/>
        <a:buFont typeface="Wingdings" pitchFamily="2" charset="2"/>
        <a:buChar char=""/>
        <a:tabLst>
          <a:tab pos="1255244" algn="l"/>
        </a:tabLst>
        <a:defRPr sz="2000" kern="1200" spc="0" baseline="0">
          <a:solidFill>
            <a:schemeClr val="bg1">
              <a:lumMod val="75000"/>
              <a:lumOff val="25000"/>
              <a:alpha val="99000"/>
            </a:schemeClr>
          </a:solidFill>
          <a:latin typeface="+mn-lt"/>
          <a:ea typeface="+mn-ea"/>
          <a:cs typeface="+mn-cs"/>
        </a:defRPr>
      </a:lvl5pPr>
      <a:lvl6pPr marL="2513563"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565"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579"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587"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21" rtl="0" eaLnBrk="1" latinLnBrk="0" hangingPunct="1">
        <a:defRPr sz="1900" kern="1200">
          <a:solidFill>
            <a:schemeClr val="tx1"/>
          </a:solidFill>
          <a:latin typeface="+mn-lt"/>
          <a:ea typeface="+mn-ea"/>
          <a:cs typeface="+mn-cs"/>
        </a:defRPr>
      </a:lvl1pPr>
      <a:lvl2pPr marL="457005" algn="l" defTabSz="914021" rtl="0" eaLnBrk="1" latinLnBrk="0" hangingPunct="1">
        <a:defRPr sz="1900" kern="1200">
          <a:solidFill>
            <a:schemeClr val="tx1"/>
          </a:solidFill>
          <a:latin typeface="+mn-lt"/>
          <a:ea typeface="+mn-ea"/>
          <a:cs typeface="+mn-cs"/>
        </a:defRPr>
      </a:lvl2pPr>
      <a:lvl3pPr marL="914021" algn="l" defTabSz="914021" rtl="0" eaLnBrk="1" latinLnBrk="0" hangingPunct="1">
        <a:defRPr sz="1900" kern="1200">
          <a:solidFill>
            <a:schemeClr val="tx1"/>
          </a:solidFill>
          <a:latin typeface="+mn-lt"/>
          <a:ea typeface="+mn-ea"/>
          <a:cs typeface="+mn-cs"/>
        </a:defRPr>
      </a:lvl3pPr>
      <a:lvl4pPr marL="1371029" algn="l" defTabSz="914021" rtl="0" eaLnBrk="1" latinLnBrk="0" hangingPunct="1">
        <a:defRPr sz="1900" kern="1200">
          <a:solidFill>
            <a:schemeClr val="tx1"/>
          </a:solidFill>
          <a:latin typeface="+mn-lt"/>
          <a:ea typeface="+mn-ea"/>
          <a:cs typeface="+mn-cs"/>
        </a:defRPr>
      </a:lvl4pPr>
      <a:lvl5pPr marL="1828043" algn="l" defTabSz="914021" rtl="0" eaLnBrk="1" latinLnBrk="0" hangingPunct="1">
        <a:defRPr sz="1900" kern="1200">
          <a:solidFill>
            <a:schemeClr val="tx1"/>
          </a:solidFill>
          <a:latin typeface="+mn-lt"/>
          <a:ea typeface="+mn-ea"/>
          <a:cs typeface="+mn-cs"/>
        </a:defRPr>
      </a:lvl5pPr>
      <a:lvl6pPr marL="2285045" algn="l" defTabSz="914021" rtl="0" eaLnBrk="1" latinLnBrk="0" hangingPunct="1">
        <a:defRPr sz="1900" kern="1200">
          <a:solidFill>
            <a:schemeClr val="tx1"/>
          </a:solidFill>
          <a:latin typeface="+mn-lt"/>
          <a:ea typeface="+mn-ea"/>
          <a:cs typeface="+mn-cs"/>
        </a:defRPr>
      </a:lvl6pPr>
      <a:lvl7pPr marL="2742061" algn="l" defTabSz="914021" rtl="0" eaLnBrk="1" latinLnBrk="0" hangingPunct="1">
        <a:defRPr sz="1900" kern="1200">
          <a:solidFill>
            <a:schemeClr val="tx1"/>
          </a:solidFill>
          <a:latin typeface="+mn-lt"/>
          <a:ea typeface="+mn-ea"/>
          <a:cs typeface="+mn-cs"/>
        </a:defRPr>
      </a:lvl7pPr>
      <a:lvl8pPr marL="3199072" algn="l" defTabSz="914021" rtl="0" eaLnBrk="1" latinLnBrk="0" hangingPunct="1">
        <a:defRPr sz="1900" kern="1200">
          <a:solidFill>
            <a:schemeClr val="tx1"/>
          </a:solidFill>
          <a:latin typeface="+mn-lt"/>
          <a:ea typeface="+mn-ea"/>
          <a:cs typeface="+mn-cs"/>
        </a:defRPr>
      </a:lvl8pPr>
      <a:lvl9pPr marL="3656084" algn="l" defTabSz="914021" rtl="0" eaLnBrk="1" latinLnBrk="0" hangingPunct="1">
        <a:defRPr sz="19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535940"/>
            <a:ext cx="10969943" cy="517064"/>
          </a:xfrm>
          <a:prstGeom prst="rect">
            <a:avLst/>
          </a:prstGeom>
        </p:spPr>
        <p:txBody>
          <a:bodyPr vert="horz" wrap="square" lIns="0" tIns="0" rIns="0" bIns="0" rtlCol="0" anchor="t" anchorCtr="0">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441" y="1513840"/>
            <a:ext cx="10969943" cy="4486911"/>
          </a:xfrm>
          <a:prstGeom prst="rect">
            <a:avLst/>
          </a:prstGeom>
        </p:spPr>
        <p:txBody>
          <a:bodyPr vert="horz" lIns="0" tIns="0" rIns="0" bIns="0" rtlCol="0">
            <a:noAutofit/>
          </a:bodyPr>
          <a:lstStyle/>
          <a:p>
            <a:pPr lvl="0"/>
            <a:r>
              <a:rPr lang="en-US" dirty="0" smtClean="0"/>
              <a:t>Click to edit Master text style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042160" y="6340898"/>
            <a:ext cx="1464625" cy="184669"/>
          </a:xfrm>
          <a:prstGeom prst="rect">
            <a:avLst/>
          </a:prstGeom>
        </p:spPr>
        <p:txBody>
          <a:bodyPr vert="horz" lIns="0" tIns="0" rIns="0" bIns="0" rtlCol="0" anchor="ctr"/>
          <a:lstStyle>
            <a:lvl1pPr algn="l">
              <a:lnSpc>
                <a:spcPct val="125000"/>
              </a:lnSpc>
              <a:defRPr sz="1200" spc="0" baseline="0">
                <a:solidFill>
                  <a:schemeClr val="tx1">
                    <a:lumMod val="40000"/>
                    <a:lumOff val="60000"/>
                  </a:schemeClr>
                </a:solidFill>
              </a:defRPr>
            </a:lvl1pPr>
          </a:lstStyle>
          <a:p>
            <a:pPr defTabSz="1218987"/>
            <a:fld id="{FFD578AA-8EFE-45F8-96DB-89362F25C0BD}" type="datetime1">
              <a:rPr lang="en-US" smtClean="0">
                <a:solidFill>
                  <a:srgbClr val="979796">
                    <a:lumMod val="40000"/>
                    <a:lumOff val="60000"/>
                  </a:srgbClr>
                </a:solidFill>
              </a:rPr>
              <a:pPr defTabSz="1218987"/>
              <a:t>4/10/2013</a:t>
            </a:fld>
            <a:endParaRPr lang="en-US" dirty="0">
              <a:solidFill>
                <a:srgbClr val="979796">
                  <a:lumMod val="40000"/>
                  <a:lumOff val="60000"/>
                </a:srgbClr>
              </a:solidFill>
            </a:endParaRPr>
          </a:p>
        </p:txBody>
      </p:sp>
      <p:sp>
        <p:nvSpPr>
          <p:cNvPr id="6" name="Slide Number Placeholder 5"/>
          <p:cNvSpPr>
            <a:spLocks noGrp="1"/>
          </p:cNvSpPr>
          <p:nvPr>
            <p:ph type="sldNum" sz="quarter" idx="4"/>
          </p:nvPr>
        </p:nvSpPr>
        <p:spPr>
          <a:xfrm>
            <a:off x="609441" y="6347739"/>
            <a:ext cx="305155" cy="184672"/>
          </a:xfrm>
          <a:prstGeom prst="rect">
            <a:avLst/>
          </a:prstGeom>
        </p:spPr>
        <p:txBody>
          <a:bodyPr vert="horz" wrap="none" lIns="0" tIns="0" rIns="0" bIns="0" rtlCol="0" anchor="ctr">
            <a:noAutofit/>
          </a:bodyPr>
          <a:lstStyle>
            <a:lvl1pPr algn="l">
              <a:lnSpc>
                <a:spcPct val="125000"/>
              </a:lnSpc>
              <a:defRPr sz="1200" spc="0" baseline="0">
                <a:solidFill>
                  <a:schemeClr val="tx1">
                    <a:lumMod val="40000"/>
                    <a:lumOff val="60000"/>
                  </a:schemeClr>
                </a:solidFill>
              </a:defRPr>
            </a:lvl1pPr>
          </a:lstStyle>
          <a:p>
            <a:pPr defTabSz="1218987"/>
            <a:fld id="{B6F15528-21DE-4FAA-801E-634DDDAF4B2B}" type="slidenum">
              <a:rPr lang="en-US" smtClean="0">
                <a:solidFill>
                  <a:srgbClr val="979796">
                    <a:lumMod val="40000"/>
                    <a:lumOff val="60000"/>
                  </a:srgbClr>
                </a:solidFill>
              </a:rPr>
              <a:pPr defTabSz="1218987"/>
              <a:t>‹#›</a:t>
            </a:fld>
            <a:endParaRPr lang="en-US" dirty="0">
              <a:solidFill>
                <a:srgbClr val="979796">
                  <a:lumMod val="40000"/>
                  <a:lumOff val="60000"/>
                </a:srgbClr>
              </a:solidFill>
            </a:endParaRPr>
          </a:p>
        </p:txBody>
      </p:sp>
    </p:spTree>
    <p:extLst>
      <p:ext uri="{BB962C8B-B14F-4D97-AF65-F5344CB8AC3E}">
        <p14:creationId xmlns:p14="http://schemas.microsoft.com/office/powerpoint/2010/main" val="2563736717"/>
      </p:ext>
    </p:extLst>
  </p:cSld>
  <p:clrMap bg1="lt1" tx1="dk1" bg2="lt2" tx2="dk2" accent1="accent1" accent2="accent2" accent3="accent3" accent4="accent4" accent5="accent5" accent6="accent6" hlink="hlink" folHlink="folHlink"/>
  <p:sldLayoutIdLst>
    <p:sldLayoutId id="2147484243"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 id="2147484253" r:id="rId11"/>
    <p:sldLayoutId id="2147484254" r:id="rId12"/>
    <p:sldLayoutId id="2147484255" r:id="rId13"/>
    <p:sldLayoutId id="2147484256" r:id="rId14"/>
    <p:sldLayoutId id="2147484257" r:id="rId15"/>
    <p:sldLayoutId id="2147484258" r:id="rId16"/>
    <p:sldLayoutId id="2147484259" r:id="rId17"/>
    <p:sldLayoutId id="2147484260" r:id="rId18"/>
    <p:sldLayoutId id="2147484261" r:id="rId19"/>
    <p:sldLayoutId id="2147484262" r:id="rId20"/>
    <p:sldLayoutId id="2147484263" r:id="rId21"/>
    <p:sldLayoutId id="2147484264" r:id="rId22"/>
    <p:sldLayoutId id="2147484265" r:id="rId23"/>
    <p:sldLayoutId id="2147484266" r:id="rId24"/>
    <p:sldLayoutId id="2147484267" r:id="rId25"/>
    <p:sldLayoutId id="2147484268" r:id="rId26"/>
    <p:sldLayoutId id="2147484269" r:id="rId27"/>
    <p:sldLayoutId id="2147484270" r:id="rId28"/>
    <p:sldLayoutId id="2147484271" r:id="rId2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1218987" rtl="0" eaLnBrk="1" latinLnBrk="0" hangingPunct="1">
        <a:lnSpc>
          <a:spcPct val="105000"/>
        </a:lnSpc>
        <a:spcBef>
          <a:spcPct val="0"/>
        </a:spcBef>
        <a:buNone/>
        <a:defRPr sz="3200" kern="1200" spc="0" baseline="0">
          <a:solidFill>
            <a:schemeClr val="accent1"/>
          </a:solidFill>
          <a:latin typeface="+mj-lt"/>
          <a:ea typeface="+mj-ea"/>
          <a:cs typeface="+mj-cs"/>
        </a:defRPr>
      </a:lvl1pPr>
    </p:titleStyle>
    <p:bodyStyle>
      <a:lvl1pPr marL="152373" indent="-152373" algn="l" defTabSz="1218987" rtl="0" eaLnBrk="1" latinLnBrk="0" hangingPunct="1">
        <a:lnSpc>
          <a:spcPct val="125000"/>
        </a:lnSpc>
        <a:spcBef>
          <a:spcPts val="800"/>
        </a:spcBef>
        <a:buClrTx/>
        <a:buSzPct val="100000"/>
        <a:buFont typeface="Arial" pitchFamily="34" charset="0"/>
        <a:buChar char="•"/>
        <a:defRPr sz="2100" kern="1200" spc="0" baseline="0">
          <a:solidFill>
            <a:schemeClr val="tx2"/>
          </a:solidFill>
          <a:latin typeface="+mn-lt"/>
          <a:ea typeface="+mn-ea"/>
          <a:cs typeface="+mn-cs"/>
        </a:defRPr>
      </a:lvl1pPr>
      <a:lvl2pPr marL="385166"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2pPr>
      <a:lvl3pPr marL="609493"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3pPr>
      <a:lvl4pPr marL="842286"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4pPr>
      <a:lvl5pPr marL="1066613"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94087851"/>
      </p:ext>
    </p:extLst>
  </p:cSld>
  <p:clrMap bg1="dk1" tx1="lt1" bg2="dk2" tx2="lt2" accent1="accent1" accent2="accent2" accent3="accent3" accent4="accent4" accent5="accent5" accent6="accent6" hlink="hlink" folHlink="folHlink"/>
  <p:sldLayoutIdLst>
    <p:sldLayoutId id="2147484284" r:id="rId1"/>
    <p:sldLayoutId id="2147484285" r:id="rId2"/>
    <p:sldLayoutId id="2147484286" r:id="rId3"/>
    <p:sldLayoutId id="2147484287" r:id="rId4"/>
    <p:sldLayoutId id="2147484288" r:id="rId5"/>
    <p:sldLayoutId id="2147484289" r:id="rId6"/>
    <p:sldLayoutId id="2147484290" r:id="rId7"/>
    <p:sldLayoutId id="2147484291" r:id="rId8"/>
    <p:sldLayoutId id="2147484292" r:id="rId9"/>
    <p:sldLayoutId id="2147484293" r:id="rId10"/>
    <p:sldLayoutId id="2147484294" r:id="rId11"/>
    <p:sldLayoutId id="2147484295" r:id="rId12"/>
    <p:sldLayoutId id="2147484296" r:id="rId13"/>
    <p:sldLayoutId id="2147484297" r:id="rId14"/>
    <p:sldLayoutId id="2147484298" r:id="rId15"/>
    <p:sldLayoutId id="2147484299" r:id="rId16"/>
    <p:sldLayoutId id="2147484300" r:id="rId17"/>
  </p:sldLayoutIdLst>
  <p:transition>
    <p:fade/>
  </p:transition>
  <p:timing>
    <p:tnLst>
      <p:par>
        <p:cTn id="1" dur="indefinite" restart="never" nodeType="tmRoot"/>
      </p:par>
    </p:tnLst>
  </p:timing>
  <p:hf hdr="0" dt="0"/>
  <p:txStyles>
    <p:titleStyle>
      <a:lvl1pPr algn="l" defTabSz="914218" rtl="0" eaLnBrk="1" latinLnBrk="0" hangingPunct="1">
        <a:lnSpc>
          <a:spcPct val="90000"/>
        </a:lnSpc>
        <a:spcBef>
          <a:spcPct val="0"/>
        </a:spcBef>
        <a:buNone/>
        <a:defRPr lang="en-US" sz="5465" b="0" kern="1200" cap="none" spc="-100" baseline="0" dirty="0" smtClean="0">
          <a:ln w="3175">
            <a:noFill/>
          </a:ln>
          <a:solidFill>
            <a:schemeClr val="bg2">
              <a:alpha val="99000"/>
            </a:schemeClr>
          </a:solidFill>
          <a:effectLst/>
          <a:latin typeface="+mj-lt"/>
          <a:ea typeface="+mn-ea"/>
          <a:cs typeface="Arial" charset="0"/>
        </a:defRPr>
      </a:lvl1pPr>
    </p:titleStyle>
    <p:bodyStyle>
      <a:lvl1pPr marL="339671" marR="0" indent="-339671" algn="l" defTabSz="914218"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bg1">
              <a:lumMod val="75000"/>
              <a:lumOff val="25000"/>
              <a:alpha val="99000"/>
            </a:schemeClr>
          </a:solidFill>
          <a:latin typeface="+mn-lt"/>
          <a:ea typeface="+mn-ea"/>
          <a:cs typeface="+mn-cs"/>
        </a:defRPr>
      </a:lvl1pPr>
      <a:lvl2pPr marL="572997" marR="0" indent="-233327" algn="l" defTabSz="914218"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bg1">
              <a:lumMod val="75000"/>
              <a:lumOff val="25000"/>
              <a:alpha val="99000"/>
            </a:schemeClr>
          </a:solidFill>
          <a:latin typeface="+mn-lt"/>
          <a:ea typeface="+mn-ea"/>
          <a:cs typeface="+mn-cs"/>
        </a:defRPr>
      </a:lvl2pPr>
      <a:lvl3pPr marL="798387"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798387" algn="l"/>
        </a:tabLst>
        <a:defRPr sz="2399" kern="1200" spc="0" baseline="0">
          <a:solidFill>
            <a:schemeClr val="bg1">
              <a:lumMod val="75000"/>
              <a:lumOff val="25000"/>
              <a:alpha val="99000"/>
            </a:schemeClr>
          </a:solidFill>
          <a:latin typeface="+mn-lt"/>
          <a:ea typeface="+mn-ea"/>
          <a:cs typeface="+mn-cs"/>
        </a:defRPr>
      </a:lvl3pPr>
      <a:lvl4pPr marL="1030125" marR="0" indent="-231738" algn="l" defTabSz="914218"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514"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1255514" algn="l"/>
        </a:tabLst>
        <a:defRPr sz="2000" kern="1200" spc="0" baseline="0">
          <a:solidFill>
            <a:schemeClr val="bg1">
              <a:lumMod val="75000"/>
              <a:lumOff val="25000"/>
              <a:alpha val="99000"/>
            </a:schemeClr>
          </a:solidFill>
          <a:latin typeface="+mn-lt"/>
          <a:ea typeface="+mn-ea"/>
          <a:cs typeface="+mn-cs"/>
        </a:defRPr>
      </a:lvl5pPr>
      <a:lvl6pPr marL="2514102"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1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2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3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18" rtl="0" eaLnBrk="1" latinLnBrk="0" hangingPunct="1">
        <a:defRPr sz="1866" kern="1200">
          <a:solidFill>
            <a:schemeClr val="tx1"/>
          </a:solidFill>
          <a:latin typeface="+mn-lt"/>
          <a:ea typeface="+mn-ea"/>
          <a:cs typeface="+mn-cs"/>
        </a:defRPr>
      </a:lvl1pPr>
      <a:lvl2pPr marL="457110" algn="l" defTabSz="914218" rtl="0" eaLnBrk="1" latinLnBrk="0" hangingPunct="1">
        <a:defRPr sz="1866" kern="1200">
          <a:solidFill>
            <a:schemeClr val="tx1"/>
          </a:solidFill>
          <a:latin typeface="+mn-lt"/>
          <a:ea typeface="+mn-ea"/>
          <a:cs typeface="+mn-cs"/>
        </a:defRPr>
      </a:lvl2pPr>
      <a:lvl3pPr marL="914218" algn="l" defTabSz="914218" rtl="0" eaLnBrk="1" latinLnBrk="0" hangingPunct="1">
        <a:defRPr sz="1866" kern="1200">
          <a:solidFill>
            <a:schemeClr val="tx1"/>
          </a:solidFill>
          <a:latin typeface="+mn-lt"/>
          <a:ea typeface="+mn-ea"/>
          <a:cs typeface="+mn-cs"/>
        </a:defRPr>
      </a:lvl3pPr>
      <a:lvl4pPr marL="1371328" algn="l" defTabSz="914218" rtl="0" eaLnBrk="1" latinLnBrk="0" hangingPunct="1">
        <a:defRPr sz="1866" kern="1200">
          <a:solidFill>
            <a:schemeClr val="tx1"/>
          </a:solidFill>
          <a:latin typeface="+mn-lt"/>
          <a:ea typeface="+mn-ea"/>
          <a:cs typeface="+mn-cs"/>
        </a:defRPr>
      </a:lvl4pPr>
      <a:lvl5pPr marL="1828437" algn="l" defTabSz="914218" rtl="0" eaLnBrk="1" latinLnBrk="0" hangingPunct="1">
        <a:defRPr sz="1866" kern="1200">
          <a:solidFill>
            <a:schemeClr val="tx1"/>
          </a:solidFill>
          <a:latin typeface="+mn-lt"/>
          <a:ea typeface="+mn-ea"/>
          <a:cs typeface="+mn-cs"/>
        </a:defRPr>
      </a:lvl5pPr>
      <a:lvl6pPr marL="2285546" algn="l" defTabSz="914218" rtl="0" eaLnBrk="1" latinLnBrk="0" hangingPunct="1">
        <a:defRPr sz="1866" kern="1200">
          <a:solidFill>
            <a:schemeClr val="tx1"/>
          </a:solidFill>
          <a:latin typeface="+mn-lt"/>
          <a:ea typeface="+mn-ea"/>
          <a:cs typeface="+mn-cs"/>
        </a:defRPr>
      </a:lvl6pPr>
      <a:lvl7pPr marL="2742655" algn="l" defTabSz="914218" rtl="0" eaLnBrk="1" latinLnBrk="0" hangingPunct="1">
        <a:defRPr sz="1866" kern="1200">
          <a:solidFill>
            <a:schemeClr val="tx1"/>
          </a:solidFill>
          <a:latin typeface="+mn-lt"/>
          <a:ea typeface="+mn-ea"/>
          <a:cs typeface="+mn-cs"/>
        </a:defRPr>
      </a:lvl7pPr>
      <a:lvl8pPr marL="3199765" algn="l" defTabSz="914218" rtl="0" eaLnBrk="1" latinLnBrk="0" hangingPunct="1">
        <a:defRPr sz="1866" kern="1200">
          <a:solidFill>
            <a:schemeClr val="tx1"/>
          </a:solidFill>
          <a:latin typeface="+mn-lt"/>
          <a:ea typeface="+mn-ea"/>
          <a:cs typeface="+mn-cs"/>
        </a:defRPr>
      </a:lvl8pPr>
      <a:lvl9pPr marL="3656874" algn="l" defTabSz="914218" rtl="0" eaLnBrk="1" latinLnBrk="0" hangingPunct="1">
        <a:defRPr sz="1866"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9385652"/>
      </p:ext>
    </p:extLst>
  </p:cSld>
  <p:clrMap bg1="lt1" tx1="dk1" bg2="lt2" tx2="dk2" accent1="accent1" accent2="accent2" accent3="accent3" accent4="accent4" accent5="accent5" accent6="accent6" hlink="hlink" folHlink="folHlink"/>
  <p:sldLayoutIdLst>
    <p:sldLayoutId id="2147484302"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 id="2147484313" r:id="rId12"/>
    <p:sldLayoutId id="2147484314" r:id="rId13"/>
    <p:sldLayoutId id="2147484315" r:id="rId14"/>
    <p:sldLayoutId id="2147484316" r:id="rId15"/>
  </p:sldLayoutIdLst>
  <p:transition>
    <p:fade/>
  </p:transition>
  <p:timing>
    <p:tnLst>
      <p:par>
        <p:cTn id="1" dur="indefinite" restart="never" nodeType="tmRoot"/>
      </p:par>
    </p:tnLst>
  </p:timing>
  <p:txStyles>
    <p:titleStyle>
      <a:lvl1pPr algn="l" defTabSz="914218" rtl="0" eaLnBrk="1" latinLnBrk="0" hangingPunct="1">
        <a:lnSpc>
          <a:spcPct val="90000"/>
        </a:lnSpc>
        <a:spcBef>
          <a:spcPct val="0"/>
        </a:spcBef>
        <a:buNone/>
        <a:defRPr lang="en-US" sz="5465" b="0" kern="1200" cap="none" spc="-100" baseline="0" dirty="0" smtClean="0">
          <a:ln w="3175">
            <a:noFill/>
          </a:ln>
          <a:solidFill>
            <a:schemeClr val="accent1"/>
          </a:solidFill>
          <a:effectLst/>
          <a:latin typeface="+mj-lt"/>
          <a:ea typeface="+mn-ea"/>
          <a:cs typeface="Arial" charset="0"/>
        </a:defRPr>
      </a:lvl1pPr>
    </p:titleStyle>
    <p:bodyStyle>
      <a:lvl1pPr marL="339671" marR="0" indent="-339671" algn="l" defTabSz="914218"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tx1">
              <a:lumMod val="75000"/>
              <a:lumOff val="25000"/>
              <a:alpha val="99000"/>
            </a:schemeClr>
          </a:solidFill>
          <a:latin typeface="+mn-lt"/>
          <a:ea typeface="+mn-ea"/>
          <a:cs typeface="+mn-cs"/>
        </a:defRPr>
      </a:lvl1pPr>
      <a:lvl2pPr marL="572997" marR="0" indent="-233327" algn="l" defTabSz="914218"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tx1">
              <a:lumMod val="75000"/>
              <a:lumOff val="25000"/>
              <a:alpha val="99000"/>
            </a:schemeClr>
          </a:solidFill>
          <a:latin typeface="+mn-lt"/>
          <a:ea typeface="+mn-ea"/>
          <a:cs typeface="+mn-cs"/>
        </a:defRPr>
      </a:lvl2pPr>
      <a:lvl3pPr marL="798387"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798387" algn="l"/>
        </a:tabLst>
        <a:defRPr sz="2399" kern="1200" spc="0" baseline="0">
          <a:solidFill>
            <a:schemeClr val="tx1">
              <a:lumMod val="75000"/>
              <a:lumOff val="25000"/>
              <a:alpha val="99000"/>
            </a:schemeClr>
          </a:solidFill>
          <a:latin typeface="+mn-lt"/>
          <a:ea typeface="+mn-ea"/>
          <a:cs typeface="+mn-cs"/>
        </a:defRPr>
      </a:lvl3pPr>
      <a:lvl4pPr marL="1030125" marR="0" indent="-231738" algn="l" defTabSz="914218"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tx1">
              <a:lumMod val="75000"/>
              <a:lumOff val="25000"/>
              <a:alpha val="99000"/>
            </a:schemeClr>
          </a:solidFill>
          <a:latin typeface="+mn-lt"/>
          <a:ea typeface="+mn-ea"/>
          <a:cs typeface="+mn-cs"/>
        </a:defRPr>
      </a:lvl4pPr>
      <a:lvl5pPr marL="1255514"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1255514" algn="l"/>
        </a:tabLst>
        <a:defRPr sz="2000" kern="1200" spc="0" baseline="0">
          <a:solidFill>
            <a:schemeClr val="tx1">
              <a:lumMod val="75000"/>
              <a:lumOff val="25000"/>
              <a:alpha val="99000"/>
            </a:schemeClr>
          </a:solidFill>
          <a:latin typeface="+mn-lt"/>
          <a:ea typeface="+mn-ea"/>
          <a:cs typeface="+mn-cs"/>
        </a:defRPr>
      </a:lvl5pPr>
      <a:lvl6pPr marL="2514102"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1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2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3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18" rtl="0" eaLnBrk="1" latinLnBrk="0" hangingPunct="1">
        <a:defRPr sz="1866" kern="1200">
          <a:solidFill>
            <a:schemeClr val="tx1"/>
          </a:solidFill>
          <a:latin typeface="+mn-lt"/>
          <a:ea typeface="+mn-ea"/>
          <a:cs typeface="+mn-cs"/>
        </a:defRPr>
      </a:lvl1pPr>
      <a:lvl2pPr marL="457110" algn="l" defTabSz="914218" rtl="0" eaLnBrk="1" latinLnBrk="0" hangingPunct="1">
        <a:defRPr sz="1866" kern="1200">
          <a:solidFill>
            <a:schemeClr val="tx1"/>
          </a:solidFill>
          <a:latin typeface="+mn-lt"/>
          <a:ea typeface="+mn-ea"/>
          <a:cs typeface="+mn-cs"/>
        </a:defRPr>
      </a:lvl2pPr>
      <a:lvl3pPr marL="914218" algn="l" defTabSz="914218" rtl="0" eaLnBrk="1" latinLnBrk="0" hangingPunct="1">
        <a:defRPr sz="1866" kern="1200">
          <a:solidFill>
            <a:schemeClr val="tx1"/>
          </a:solidFill>
          <a:latin typeface="+mn-lt"/>
          <a:ea typeface="+mn-ea"/>
          <a:cs typeface="+mn-cs"/>
        </a:defRPr>
      </a:lvl3pPr>
      <a:lvl4pPr marL="1371328" algn="l" defTabSz="914218" rtl="0" eaLnBrk="1" latinLnBrk="0" hangingPunct="1">
        <a:defRPr sz="1866" kern="1200">
          <a:solidFill>
            <a:schemeClr val="tx1"/>
          </a:solidFill>
          <a:latin typeface="+mn-lt"/>
          <a:ea typeface="+mn-ea"/>
          <a:cs typeface="+mn-cs"/>
        </a:defRPr>
      </a:lvl4pPr>
      <a:lvl5pPr marL="1828437" algn="l" defTabSz="914218" rtl="0" eaLnBrk="1" latinLnBrk="0" hangingPunct="1">
        <a:defRPr sz="1866" kern="1200">
          <a:solidFill>
            <a:schemeClr val="tx1"/>
          </a:solidFill>
          <a:latin typeface="+mn-lt"/>
          <a:ea typeface="+mn-ea"/>
          <a:cs typeface="+mn-cs"/>
        </a:defRPr>
      </a:lvl5pPr>
      <a:lvl6pPr marL="2285546" algn="l" defTabSz="914218" rtl="0" eaLnBrk="1" latinLnBrk="0" hangingPunct="1">
        <a:defRPr sz="1866" kern="1200">
          <a:solidFill>
            <a:schemeClr val="tx1"/>
          </a:solidFill>
          <a:latin typeface="+mn-lt"/>
          <a:ea typeface="+mn-ea"/>
          <a:cs typeface="+mn-cs"/>
        </a:defRPr>
      </a:lvl6pPr>
      <a:lvl7pPr marL="2742655" algn="l" defTabSz="914218" rtl="0" eaLnBrk="1" latinLnBrk="0" hangingPunct="1">
        <a:defRPr sz="1866" kern="1200">
          <a:solidFill>
            <a:schemeClr val="tx1"/>
          </a:solidFill>
          <a:latin typeface="+mn-lt"/>
          <a:ea typeface="+mn-ea"/>
          <a:cs typeface="+mn-cs"/>
        </a:defRPr>
      </a:lvl7pPr>
      <a:lvl8pPr marL="3199765" algn="l" defTabSz="914218" rtl="0" eaLnBrk="1" latinLnBrk="0" hangingPunct="1">
        <a:defRPr sz="1866" kern="1200">
          <a:solidFill>
            <a:schemeClr val="tx1"/>
          </a:solidFill>
          <a:latin typeface="+mn-lt"/>
          <a:ea typeface="+mn-ea"/>
          <a:cs typeface="+mn-cs"/>
        </a:defRPr>
      </a:lvl8pPr>
      <a:lvl9pPr marL="3656874" algn="l" defTabSz="914218" rtl="0" eaLnBrk="1" latinLnBrk="0" hangingPunct="1">
        <a:defRPr sz="1866"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12787938"/>
      </p:ext>
    </p:extLst>
  </p:cSld>
  <p:clrMap bg1="dk1" tx1="lt1" bg2="dk2" tx2="lt2" accent1="accent1" accent2="accent2" accent3="accent3" accent4="accent4" accent5="accent5" accent6="accent6" hlink="hlink" folHlink="folHlink"/>
  <p:sldLayoutIdLst>
    <p:sldLayoutId id="2147484318" r:id="rId1"/>
    <p:sldLayoutId id="2147484319" r:id="rId2"/>
    <p:sldLayoutId id="2147484320" r:id="rId3"/>
    <p:sldLayoutId id="2147484321" r:id="rId4"/>
    <p:sldLayoutId id="2147484322" r:id="rId5"/>
    <p:sldLayoutId id="2147484323" r:id="rId6"/>
    <p:sldLayoutId id="2147484324" r:id="rId7"/>
    <p:sldLayoutId id="2147484325" r:id="rId8"/>
    <p:sldLayoutId id="2147484326" r:id="rId9"/>
    <p:sldLayoutId id="2147484327" r:id="rId10"/>
    <p:sldLayoutId id="2147484328" r:id="rId11"/>
    <p:sldLayoutId id="2147484329" r:id="rId12"/>
    <p:sldLayoutId id="2147484330" r:id="rId13"/>
    <p:sldLayoutId id="2147484331" r:id="rId14"/>
    <p:sldLayoutId id="2147484332" r:id="rId15"/>
    <p:sldLayoutId id="2147484333" r:id="rId16"/>
    <p:sldLayoutId id="2147484334" r:id="rId17"/>
    <p:sldLayoutId id="2147484335" r:id="rId18"/>
    <p:sldLayoutId id="2147484336" r:id="rId19"/>
    <p:sldLayoutId id="2147484337" r:id="rId20"/>
    <p:sldLayoutId id="2147484338" r:id="rId21"/>
    <p:sldLayoutId id="2147484339" r:id="rId22"/>
  </p:sldLayoutIdLst>
  <p:transition>
    <p:fade/>
  </p:transition>
  <p:timing>
    <p:tnLst>
      <p:par>
        <p:cTn id="1" dur="indefinite" restart="never" nodeType="tmRoot"/>
      </p:par>
    </p:tnLst>
  </p:timing>
  <p:txStyles>
    <p:titleStyle>
      <a:lvl1pPr algn="l" defTabSz="914181" rtl="0" eaLnBrk="1" latinLnBrk="0" hangingPunct="1">
        <a:lnSpc>
          <a:spcPct val="90000"/>
        </a:lnSpc>
        <a:spcBef>
          <a:spcPct val="0"/>
        </a:spcBef>
        <a:buNone/>
        <a:defRPr lang="en-US" sz="5465" b="0" kern="1200" cap="none" spc="-100" baseline="0" dirty="0" smtClean="0">
          <a:ln w="3175">
            <a:noFill/>
          </a:ln>
          <a:solidFill>
            <a:schemeClr val="bg2">
              <a:alpha val="99000"/>
            </a:schemeClr>
          </a:solidFill>
          <a:effectLst/>
          <a:latin typeface="+mj-lt"/>
          <a:ea typeface="+mn-ea"/>
          <a:cs typeface="Arial" charset="0"/>
        </a:defRPr>
      </a:lvl1pPr>
    </p:titleStyle>
    <p:bodyStyle>
      <a:lvl1pPr marL="339658" marR="0" indent="-339658" algn="l" defTabSz="914181"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bg1">
              <a:lumMod val="75000"/>
              <a:lumOff val="25000"/>
              <a:alpha val="99000"/>
            </a:schemeClr>
          </a:solidFill>
          <a:latin typeface="+mn-lt"/>
          <a:ea typeface="+mn-ea"/>
          <a:cs typeface="+mn-cs"/>
        </a:defRPr>
      </a:lvl1pPr>
      <a:lvl2pPr marL="572973" marR="0" indent="-233316" algn="l" defTabSz="914181"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bg1">
              <a:lumMod val="75000"/>
              <a:lumOff val="25000"/>
              <a:alpha val="99000"/>
            </a:schemeClr>
          </a:solidFill>
          <a:latin typeface="+mn-lt"/>
          <a:ea typeface="+mn-ea"/>
          <a:cs typeface="+mn-cs"/>
        </a:defRPr>
      </a:lvl2pPr>
      <a:lvl3pPr marL="798354" marR="0" indent="-225380" algn="l" defTabSz="914181" rtl="0" eaLnBrk="1" fontAlgn="auto" latinLnBrk="0" hangingPunct="1">
        <a:lnSpc>
          <a:spcPct val="90000"/>
        </a:lnSpc>
        <a:spcBef>
          <a:spcPct val="20000"/>
        </a:spcBef>
        <a:spcAft>
          <a:spcPts val="0"/>
        </a:spcAft>
        <a:buClrTx/>
        <a:buSzPct val="90000"/>
        <a:buFont typeface="Wingdings" pitchFamily="2" charset="2"/>
        <a:buChar char=""/>
        <a:tabLst>
          <a:tab pos="798354" algn="l"/>
        </a:tabLst>
        <a:defRPr sz="2399" kern="1200" spc="0" baseline="0">
          <a:solidFill>
            <a:schemeClr val="bg1">
              <a:lumMod val="75000"/>
              <a:lumOff val="25000"/>
              <a:alpha val="99000"/>
            </a:schemeClr>
          </a:solidFill>
          <a:latin typeface="+mn-lt"/>
          <a:ea typeface="+mn-ea"/>
          <a:cs typeface="+mn-cs"/>
        </a:defRPr>
      </a:lvl3pPr>
      <a:lvl4pPr marL="1030082" marR="0" indent="-231727" algn="l" defTabSz="914181"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462" marR="0" indent="-225380" algn="l" defTabSz="914181" rtl="0" eaLnBrk="1" fontAlgn="auto" latinLnBrk="0" hangingPunct="1">
        <a:lnSpc>
          <a:spcPct val="90000"/>
        </a:lnSpc>
        <a:spcBef>
          <a:spcPct val="20000"/>
        </a:spcBef>
        <a:spcAft>
          <a:spcPts val="0"/>
        </a:spcAft>
        <a:buClrTx/>
        <a:buSzPct val="90000"/>
        <a:buFont typeface="Wingdings" pitchFamily="2" charset="2"/>
        <a:buChar char=""/>
        <a:tabLst>
          <a:tab pos="1255462" algn="l"/>
        </a:tabLst>
        <a:defRPr sz="2000" kern="1200" spc="0" baseline="0">
          <a:solidFill>
            <a:schemeClr val="bg1">
              <a:lumMod val="75000"/>
              <a:lumOff val="25000"/>
              <a:alpha val="99000"/>
            </a:schemeClr>
          </a:solidFill>
          <a:latin typeface="+mn-lt"/>
          <a:ea typeface="+mn-ea"/>
          <a:cs typeface="+mn-cs"/>
        </a:defRPr>
      </a:lvl5pPr>
      <a:lvl6pPr marL="2513998"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6"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7"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67"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866" kern="1200">
          <a:solidFill>
            <a:schemeClr val="tx1"/>
          </a:solidFill>
          <a:latin typeface="+mn-lt"/>
          <a:ea typeface="+mn-ea"/>
          <a:cs typeface="+mn-cs"/>
        </a:defRPr>
      </a:lvl1pPr>
      <a:lvl2pPr marL="457091" algn="l" defTabSz="914181" rtl="0" eaLnBrk="1" latinLnBrk="0" hangingPunct="1">
        <a:defRPr sz="1866" kern="1200">
          <a:solidFill>
            <a:schemeClr val="tx1"/>
          </a:solidFill>
          <a:latin typeface="+mn-lt"/>
          <a:ea typeface="+mn-ea"/>
          <a:cs typeface="+mn-cs"/>
        </a:defRPr>
      </a:lvl2pPr>
      <a:lvl3pPr marL="914181" algn="l" defTabSz="914181" rtl="0" eaLnBrk="1" latinLnBrk="0" hangingPunct="1">
        <a:defRPr sz="1866" kern="1200">
          <a:solidFill>
            <a:schemeClr val="tx1"/>
          </a:solidFill>
          <a:latin typeface="+mn-lt"/>
          <a:ea typeface="+mn-ea"/>
          <a:cs typeface="+mn-cs"/>
        </a:defRPr>
      </a:lvl3pPr>
      <a:lvl4pPr marL="1371270" algn="l" defTabSz="914181" rtl="0" eaLnBrk="1" latinLnBrk="0" hangingPunct="1">
        <a:defRPr sz="1866" kern="1200">
          <a:solidFill>
            <a:schemeClr val="tx1"/>
          </a:solidFill>
          <a:latin typeface="+mn-lt"/>
          <a:ea typeface="+mn-ea"/>
          <a:cs typeface="+mn-cs"/>
        </a:defRPr>
      </a:lvl4pPr>
      <a:lvl5pPr marL="1828361" algn="l" defTabSz="914181" rtl="0" eaLnBrk="1" latinLnBrk="0" hangingPunct="1">
        <a:defRPr sz="1866" kern="1200">
          <a:solidFill>
            <a:schemeClr val="tx1"/>
          </a:solidFill>
          <a:latin typeface="+mn-lt"/>
          <a:ea typeface="+mn-ea"/>
          <a:cs typeface="+mn-cs"/>
        </a:defRPr>
      </a:lvl5pPr>
      <a:lvl6pPr marL="2285450" algn="l" defTabSz="914181" rtl="0" eaLnBrk="1" latinLnBrk="0" hangingPunct="1">
        <a:defRPr sz="1866" kern="1200">
          <a:solidFill>
            <a:schemeClr val="tx1"/>
          </a:solidFill>
          <a:latin typeface="+mn-lt"/>
          <a:ea typeface="+mn-ea"/>
          <a:cs typeface="+mn-cs"/>
        </a:defRPr>
      </a:lvl6pPr>
      <a:lvl7pPr marL="2742541" algn="l" defTabSz="914181" rtl="0" eaLnBrk="1" latinLnBrk="0" hangingPunct="1">
        <a:defRPr sz="1866" kern="1200">
          <a:solidFill>
            <a:schemeClr val="tx1"/>
          </a:solidFill>
          <a:latin typeface="+mn-lt"/>
          <a:ea typeface="+mn-ea"/>
          <a:cs typeface="+mn-cs"/>
        </a:defRPr>
      </a:lvl7pPr>
      <a:lvl8pPr marL="3199632" algn="l" defTabSz="914181" rtl="0" eaLnBrk="1" latinLnBrk="0" hangingPunct="1">
        <a:defRPr sz="1866" kern="1200">
          <a:solidFill>
            <a:schemeClr val="tx1"/>
          </a:solidFill>
          <a:latin typeface="+mn-lt"/>
          <a:ea typeface="+mn-ea"/>
          <a:cs typeface="+mn-cs"/>
        </a:defRPr>
      </a:lvl8pPr>
      <a:lvl9pPr marL="3656722" algn="l" defTabSz="914181" rtl="0" eaLnBrk="1" latinLnBrk="0" hangingPunct="1">
        <a:defRPr sz="1866"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0"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45747198"/>
      </p:ext>
    </p:extLst>
  </p:cSld>
  <p:clrMap bg1="dk1" tx1="lt1" bg2="dk2" tx2="lt2" accent1="accent1" accent2="accent2" accent3="accent3" accent4="accent4" accent5="accent5" accent6="accent6" hlink="hlink" folHlink="folHlink"/>
  <p:sldLayoutIdLst>
    <p:sldLayoutId id="2147484341" r:id="rId1"/>
    <p:sldLayoutId id="2147484342" r:id="rId2"/>
    <p:sldLayoutId id="2147484343" r:id="rId3"/>
    <p:sldLayoutId id="2147484344" r:id="rId4"/>
    <p:sldLayoutId id="2147484345" r:id="rId5"/>
    <p:sldLayoutId id="2147484346" r:id="rId6"/>
    <p:sldLayoutId id="2147484347" r:id="rId7"/>
    <p:sldLayoutId id="2147484348" r:id="rId8"/>
    <p:sldLayoutId id="2147484349" r:id="rId9"/>
    <p:sldLayoutId id="2147484350" r:id="rId10"/>
    <p:sldLayoutId id="2147484351" r:id="rId11"/>
    <p:sldLayoutId id="2147484352" r:id="rId12"/>
    <p:sldLayoutId id="2147484353" r:id="rId13"/>
    <p:sldLayoutId id="2147484354" r:id="rId14"/>
    <p:sldLayoutId id="2147484355" r:id="rId15"/>
    <p:sldLayoutId id="2147484356" r:id="rId16"/>
    <p:sldLayoutId id="2147484357" r:id="rId17"/>
    <p:sldLayoutId id="2147484358" r:id="rId18"/>
    <p:sldLayoutId id="2147484359" r:id="rId19"/>
    <p:sldLayoutId id="2147484360" r:id="rId20"/>
    <p:sldLayoutId id="2147484361" r:id="rId21"/>
    <p:sldLayoutId id="2147484362" r:id="rId22"/>
    <p:sldLayoutId id="2147484363" r:id="rId23"/>
    <p:sldLayoutId id="2147484364" r:id="rId24"/>
    <p:sldLayoutId id="2147484365" r:id="rId25"/>
    <p:sldLayoutId id="2147484366" r:id="rId26"/>
    <p:sldLayoutId id="2147484367" r:id="rId27"/>
    <p:sldLayoutId id="2147484368" r:id="rId28"/>
    <p:sldLayoutId id="2147484369" r:id="rId29"/>
    <p:sldLayoutId id="2147484370" r:id="rId30"/>
    <p:sldLayoutId id="2147484371" r:id="rId31"/>
    <p:sldLayoutId id="2147484372" r:id="rId32"/>
    <p:sldLayoutId id="2147484373" r:id="rId33"/>
    <p:sldLayoutId id="2147484374" r:id="rId34"/>
    <p:sldLayoutId id="2147484375" r:id="rId35"/>
    <p:sldLayoutId id="2147484376" r:id="rId36"/>
    <p:sldLayoutId id="2147484377" r:id="rId37"/>
    <p:sldLayoutId id="2147484378" r:id="rId38"/>
    <p:sldLayoutId id="2147484379" r:id="rId39"/>
    <p:sldLayoutId id="2147484380" r:id="rId40"/>
    <p:sldLayoutId id="2147484381" r:id="rId41"/>
    <p:sldLayoutId id="2147484382" r:id="rId42"/>
    <p:sldLayoutId id="2147484383" r:id="rId43"/>
    <p:sldLayoutId id="2147484384" r:id="rId44"/>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bg2">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bg1">
              <a:lumMod val="75000"/>
              <a:lumOff val="25000"/>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bg1">
              <a:lumMod val="75000"/>
              <a:lumOff val="25000"/>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37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z="1800" spc="-50" dirty="0">
              <a:gradFill>
                <a:gsLst>
                  <a:gs pos="0">
                    <a:srgbClr val="FFFFFF"/>
                  </a:gs>
                  <a:gs pos="100000">
                    <a:srgbClr val="FFFFFF"/>
                  </a:gs>
                </a:gsLst>
                <a:lin ang="5400000" scaled="0"/>
              </a:gradFill>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297954200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994392"/>
          </a:xfrm>
        </p:spPr>
        <p:txBody>
          <a:bodyPr/>
          <a:lstStyle/>
          <a:p>
            <a:pPr defTabSz="914363" fontAlgn="auto">
              <a:spcAft>
                <a:spcPts val="0"/>
              </a:spcAft>
              <a:defRPr/>
            </a:pPr>
            <a:r>
              <a:rPr lang="ru-RU" sz="7200" dirty="0" smtClean="0"/>
              <a:t>Элементы управления </a:t>
            </a:r>
            <a:r>
              <a:rPr lang="en-US" sz="7200" dirty="0" err="1" smtClean="0"/>
              <a:t>FlipView</a:t>
            </a:r>
            <a:r>
              <a:rPr lang="en-US" sz="7200" dirty="0" smtClean="0"/>
              <a:t> </a:t>
            </a:r>
            <a:r>
              <a:rPr lang="ru-RU" sz="7200" dirty="0" smtClean="0"/>
              <a:t>и </a:t>
            </a:r>
            <a:r>
              <a:rPr lang="en-US" sz="7200" smtClean="0"/>
              <a:t>ListView</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Сергей Пугачев</a:t>
            </a:r>
            <a:r>
              <a:rPr dirty="0" smtClean="0"/>
              <a:t>, </a:t>
            </a:r>
            <a:r>
              <a:rPr lang="en-US" dirty="0" smtClean="0"/>
              <a:t>Microsoft</a:t>
            </a:r>
          </a:p>
          <a:p>
            <a:pPr defTabSz="914363" fontAlgn="auto">
              <a:spcAft>
                <a:spcPts val="0"/>
              </a:spcAft>
              <a:defRPr/>
            </a:pPr>
            <a:r>
              <a:rPr lang="en-US" dirty="0" smtClean="0"/>
              <a:t>@</a:t>
            </a:r>
            <a:r>
              <a:rPr lang="en-US" dirty="0" err="1" smtClean="0"/>
              <a:t>spugachev</a:t>
            </a:r>
            <a:endParaRPr dirty="0"/>
          </a:p>
        </p:txBody>
      </p:sp>
    </p:spTree>
    <p:extLst>
      <p:ext uri="{BB962C8B-B14F-4D97-AF65-F5344CB8AC3E}">
        <p14:creationId xmlns:p14="http://schemas.microsoft.com/office/powerpoint/2010/main" val="1639751017"/>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0.xml><?xml version="1.0" encoding="utf-8"?>
<a:theme xmlns:a="http://schemas.openxmlformats.org/drawingml/2006/main" name="Metro Template-Template White-Blue">
  <a:themeElements>
    <a:clrScheme name="DPE">
      <a:dk1>
        <a:srgbClr val="000000"/>
      </a:dk1>
      <a:lt1>
        <a:srgbClr val="FFFFFF"/>
      </a:lt1>
      <a:dk2>
        <a:srgbClr val="00BCF2"/>
      </a:dk2>
      <a:lt2>
        <a:srgbClr val="D2D2D2"/>
      </a:lt2>
      <a:accent1>
        <a:srgbClr val="0072C6"/>
      </a:accent1>
      <a:accent2>
        <a:srgbClr val="BAD80A"/>
      </a:accent2>
      <a:accent3>
        <a:srgbClr val="FF8C00"/>
      </a:accent3>
      <a:accent4>
        <a:srgbClr val="B4009E"/>
      </a:accent4>
      <a:accent5>
        <a:srgbClr val="55D455"/>
      </a:accent5>
      <a:accent6>
        <a:srgbClr val="FFB900"/>
      </a:accent6>
      <a:hlink>
        <a:srgbClr val="008DB5"/>
      </a:hlink>
      <a:folHlink>
        <a:srgbClr val="5EDB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1.xml><?xml version="1.0" encoding="utf-8"?>
<a:theme xmlns:a="http://schemas.openxmlformats.org/drawingml/2006/main" name="5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2.xml><?xml version="1.0" encoding="utf-8"?>
<a:theme xmlns:a="http://schemas.openxmlformats.org/drawingml/2006/main" name="6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3.xml><?xml version="1.0" encoding="utf-8"?>
<a:theme xmlns:a="http://schemas.openxmlformats.org/drawingml/2006/main" name="VS11_Template_Light_16x9">
  <a:themeElements>
    <a:clrScheme name="MS Visual Basic">
      <a:dk1>
        <a:srgbClr val="000000"/>
      </a:dk1>
      <a:lt1>
        <a:srgbClr val="FFFFFF"/>
      </a:lt1>
      <a:dk2>
        <a:srgbClr val="3F3F3F"/>
      </a:dk2>
      <a:lt2>
        <a:srgbClr val="F2F2F2"/>
      </a:lt2>
      <a:accent1>
        <a:srgbClr val="442359"/>
      </a:accent1>
      <a:accent2>
        <a:srgbClr val="68217A"/>
      </a:accent2>
      <a:accent3>
        <a:srgbClr val="4668C5"/>
      </a:accent3>
      <a:accent4>
        <a:srgbClr val="0072C6"/>
      </a:accent4>
      <a:accent5>
        <a:srgbClr val="7FBA00"/>
      </a:accent5>
      <a:accent6>
        <a:srgbClr val="BAD80A"/>
      </a:accent6>
      <a:hlink>
        <a:srgbClr val="0054A6"/>
      </a:hlink>
      <a:folHlink>
        <a:srgbClr val="0054A6"/>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defPPr defTabSz="914099" fontAlgn="base">
          <a:lnSpc>
            <a:spcPct val="90000"/>
          </a:lnSpc>
          <a:spcBef>
            <a:spcPct val="0"/>
          </a:spcBef>
          <a:spcAft>
            <a:spcPct val="0"/>
          </a:spcAft>
          <a:defRPr sz="2200" spc="-1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lnSpc>
            <a:spcPct val="90000"/>
          </a:lnSpc>
          <a:defRPr sz="3200" spc="-70" dirty="0" smtClean="0">
            <a:gradFill>
              <a:gsLst>
                <a:gs pos="0">
                  <a:schemeClr val="tx2"/>
                </a:gs>
                <a:gs pos="78000">
                  <a:schemeClr val="tx2"/>
                </a:gs>
              </a:gsLst>
              <a:lin ang="16200000" scaled="0"/>
            </a:gradFill>
            <a:latin typeface="Segoe UI Light" pitchFamily="34" charset="0"/>
          </a:defRPr>
        </a:defPPr>
      </a:lstStyle>
    </a:txDef>
  </a:objectDefaults>
  <a:extraClrSchemeLst/>
</a:theme>
</file>

<file path=ppt/theme/theme14.xml><?xml version="1.0" encoding="utf-8"?>
<a:theme xmlns:a="http://schemas.openxmlformats.org/drawingml/2006/main" name="1_VS11_Template_Light_16x9">
  <a:themeElements>
    <a:clrScheme name="MS Visual Basic">
      <a:dk1>
        <a:srgbClr val="000000"/>
      </a:dk1>
      <a:lt1>
        <a:srgbClr val="FFFFFF"/>
      </a:lt1>
      <a:dk2>
        <a:srgbClr val="3F3F3F"/>
      </a:dk2>
      <a:lt2>
        <a:srgbClr val="F2F2F2"/>
      </a:lt2>
      <a:accent1>
        <a:srgbClr val="442359"/>
      </a:accent1>
      <a:accent2>
        <a:srgbClr val="68217A"/>
      </a:accent2>
      <a:accent3>
        <a:srgbClr val="4668C5"/>
      </a:accent3>
      <a:accent4>
        <a:srgbClr val="0072C6"/>
      </a:accent4>
      <a:accent5>
        <a:srgbClr val="7FBA00"/>
      </a:accent5>
      <a:accent6>
        <a:srgbClr val="BAD80A"/>
      </a:accent6>
      <a:hlink>
        <a:srgbClr val="0054A6"/>
      </a:hlink>
      <a:folHlink>
        <a:srgbClr val="0054A6"/>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defPPr defTabSz="914099" fontAlgn="base">
          <a:lnSpc>
            <a:spcPct val="90000"/>
          </a:lnSpc>
          <a:spcBef>
            <a:spcPct val="0"/>
          </a:spcBef>
          <a:spcAft>
            <a:spcPct val="0"/>
          </a:spcAft>
          <a:defRPr sz="2200" spc="-1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lnSpc>
            <a:spcPct val="90000"/>
          </a:lnSpc>
          <a:defRPr sz="3200" spc="-70" dirty="0" smtClean="0">
            <a:gradFill>
              <a:gsLst>
                <a:gs pos="0">
                  <a:schemeClr val="tx2"/>
                </a:gs>
                <a:gs pos="78000">
                  <a:schemeClr val="tx2"/>
                </a:gs>
              </a:gsLst>
              <a:lin ang="16200000" scaled="0"/>
            </a:gradFill>
            <a:latin typeface="Segoe UI Light" pitchFamily="34" charset="0"/>
          </a:defRPr>
        </a:defPPr>
      </a:lstStyle>
    </a:txDef>
  </a:objectDefaults>
  <a:extraClrSchemeLst/>
</a:theme>
</file>

<file path=ppt/theme/theme15.xml><?xml version="1.0" encoding="utf-8"?>
<a:theme xmlns:a="http://schemas.openxmlformats.org/drawingml/2006/main" name="Build_Template_16x9">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16.xml><?xml version="1.0" encoding="utf-8"?>
<a:theme xmlns:a="http://schemas.openxmlformats.org/drawingml/2006/main" name="White with Consolas font for code slides">
  <a:themeElements>
    <a:clrScheme name="Custom 3">
      <a:dk1>
        <a:srgbClr val="232323"/>
      </a:dk1>
      <a:lt1>
        <a:srgbClr val="FFFFFF"/>
      </a:lt1>
      <a:dk2>
        <a:srgbClr val="585858"/>
      </a:dk2>
      <a:lt2>
        <a:srgbClr val="FFFFFF"/>
      </a:lt2>
      <a:accent1>
        <a:srgbClr val="65BC46"/>
      </a:accent1>
      <a:accent2>
        <a:srgbClr val="457EC1"/>
      </a:accent2>
      <a:accent3>
        <a:srgbClr val="EF4423"/>
      </a:accent3>
      <a:accent4>
        <a:srgbClr val="585858"/>
      </a:accent4>
      <a:accent5>
        <a:srgbClr val="B0D685"/>
      </a:accent5>
      <a:accent6>
        <a:srgbClr val="FFFFFF"/>
      </a:accent6>
      <a:hlink>
        <a:srgbClr val="F0ED7B"/>
      </a:hlink>
      <a:folHlink>
        <a:srgbClr val="F3EB4F"/>
      </a:folHlink>
    </a:clrScheme>
    <a:fontScheme name="Segoe">
      <a:majorFont>
        <a:latin typeface="Segoe"/>
        <a:ea typeface=""/>
        <a:cs typeface=""/>
      </a:majorFont>
      <a:minorFont>
        <a:latin typeface="Segoe"/>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17.xml><?xml version="1.0" encoding="utf-8"?>
<a:theme xmlns:a="http://schemas.openxmlformats.org/drawingml/2006/main" name="2_VS11_Template_Light_16x9">
  <a:themeElements>
    <a:clrScheme name="MS Visual Basic">
      <a:dk1>
        <a:srgbClr val="000000"/>
      </a:dk1>
      <a:lt1>
        <a:srgbClr val="FFFFFF"/>
      </a:lt1>
      <a:dk2>
        <a:srgbClr val="3F3F3F"/>
      </a:dk2>
      <a:lt2>
        <a:srgbClr val="F2F2F2"/>
      </a:lt2>
      <a:accent1>
        <a:srgbClr val="442359"/>
      </a:accent1>
      <a:accent2>
        <a:srgbClr val="68217A"/>
      </a:accent2>
      <a:accent3>
        <a:srgbClr val="4668C5"/>
      </a:accent3>
      <a:accent4>
        <a:srgbClr val="0072C6"/>
      </a:accent4>
      <a:accent5>
        <a:srgbClr val="7FBA00"/>
      </a:accent5>
      <a:accent6>
        <a:srgbClr val="BAD80A"/>
      </a:accent6>
      <a:hlink>
        <a:srgbClr val="0054A6"/>
      </a:hlink>
      <a:folHlink>
        <a:srgbClr val="0054A6"/>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defPPr defTabSz="914099" fontAlgn="base">
          <a:lnSpc>
            <a:spcPct val="90000"/>
          </a:lnSpc>
          <a:spcBef>
            <a:spcPct val="0"/>
          </a:spcBef>
          <a:spcAft>
            <a:spcPct val="0"/>
          </a:spcAft>
          <a:defRPr sz="2200" spc="-1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lnSpc>
            <a:spcPct val="90000"/>
          </a:lnSpc>
          <a:defRPr sz="3200" spc="-70" dirty="0" smtClean="0">
            <a:gradFill>
              <a:gsLst>
                <a:gs pos="0">
                  <a:schemeClr val="tx2"/>
                </a:gs>
                <a:gs pos="78000">
                  <a:schemeClr val="tx2"/>
                </a:gs>
              </a:gsLst>
              <a:lin ang="16200000" scaled="0"/>
            </a:gradFill>
            <a:latin typeface="Segoe UI Light" pitchFamily="34" charset="0"/>
          </a:defRPr>
        </a:defPPr>
      </a:lstStyle>
    </a:txDef>
  </a:objectDefaults>
  <a:extraClrSchemeLst/>
</a:theme>
</file>

<file path=ppt/theme/theme18.xml><?xml version="1.0" encoding="utf-8"?>
<a:theme xmlns:a="http://schemas.openxmlformats.org/drawingml/2006/main" name="BUILD_Breakout_Template _ SAMPLE for Scott 7.28">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19.xml><?xml version="1.0" encoding="utf-8"?>
<a:theme xmlns:a="http://schemas.openxmlformats.org/drawingml/2006/main" name="1_Metro Template-Template White-Blue">
  <a:themeElements>
    <a:clrScheme name="DPE">
      <a:dk1>
        <a:srgbClr val="000000"/>
      </a:dk1>
      <a:lt1>
        <a:srgbClr val="FFFFFF"/>
      </a:lt1>
      <a:dk2>
        <a:srgbClr val="00BCF2"/>
      </a:dk2>
      <a:lt2>
        <a:srgbClr val="D2D2D2"/>
      </a:lt2>
      <a:accent1>
        <a:srgbClr val="0072C6"/>
      </a:accent1>
      <a:accent2>
        <a:srgbClr val="BAD80A"/>
      </a:accent2>
      <a:accent3>
        <a:srgbClr val="FF8C00"/>
      </a:accent3>
      <a:accent4>
        <a:srgbClr val="B4009E"/>
      </a:accent4>
      <a:accent5>
        <a:srgbClr val="55D455"/>
      </a:accent5>
      <a:accent6>
        <a:srgbClr val="FFB900"/>
      </a:accent6>
      <a:hlink>
        <a:srgbClr val="008DB5"/>
      </a:hlink>
      <a:folHlink>
        <a:srgbClr val="5EDB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1_16x9_New_Win_PPT_Template_4_compressed">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Custom">
      <a:majorFont>
        <a:latin typeface="Segoe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381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0.xml><?xml version="1.0" encoding="utf-8"?>
<a:theme xmlns:a="http://schemas.openxmlformats.org/drawingml/2006/main" name="7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21.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16x9_New_Win_PPT_Template_4_compressed">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Custom">
      <a:majorFont>
        <a:latin typeface="Segoe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381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4.xml><?xml version="1.0" encoding="utf-8"?>
<a:theme xmlns:a="http://schemas.openxmlformats.org/drawingml/2006/main" name="2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5.xml><?xml version="1.0" encoding="utf-8"?>
<a:theme xmlns:a="http://schemas.openxmlformats.org/drawingml/2006/main" name="Windows Phone blue">
  <a:themeElements>
    <a:clrScheme name="Custom 32">
      <a:dk1>
        <a:srgbClr val="979796"/>
      </a:dk1>
      <a:lt1>
        <a:srgbClr val="FFFFFF"/>
      </a:lt1>
      <a:dk2>
        <a:srgbClr val="505151"/>
      </a:dk2>
      <a:lt2>
        <a:srgbClr val="F3F3F4"/>
      </a:lt2>
      <a:accent1>
        <a:srgbClr val="22BDEF"/>
      </a:accent1>
      <a:accent2>
        <a:srgbClr val="979796"/>
      </a:accent2>
      <a:accent3>
        <a:srgbClr val="D2D2D3"/>
      </a:accent3>
      <a:accent4>
        <a:srgbClr val="22BDEF"/>
      </a:accent4>
      <a:accent5>
        <a:srgbClr val="979796"/>
      </a:accent5>
      <a:accent6>
        <a:srgbClr val="D2D2D3"/>
      </a:accent6>
      <a:hlink>
        <a:srgbClr val="22BDEF"/>
      </a:hlink>
      <a:folHlink>
        <a:srgbClr val="979796"/>
      </a:folHlink>
    </a:clrScheme>
    <a:fontScheme name="Segoe UI">
      <a:majorFont>
        <a:latin typeface="Segoe UI"/>
        <a:ea typeface=""/>
        <a:cs typeface=""/>
      </a:majorFont>
      <a:minorFont>
        <a:latin typeface="Segoe UI"/>
        <a:ea typeface=""/>
        <a:cs typeface=""/>
      </a:minorFont>
    </a:fontScheme>
    <a:fmtScheme name="WindowsPhone">
      <a:fillStyleLst>
        <a:solidFill>
          <a:schemeClr val="phClr"/>
        </a:solidFill>
        <a:solidFill>
          <a:schemeClr val="phClr">
            <a:tint val="0"/>
          </a:schemeClr>
        </a:solidFill>
        <a:solidFill>
          <a:schemeClr val="phClr"/>
        </a:soli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tint val="90000"/>
          </a:schemeClr>
        </a:solidFill>
        <a:solidFill>
          <a:schemeClr val="phClr">
            <a:tint val="90000"/>
          </a:schemeClr>
        </a:solidFill>
        <a:solidFill>
          <a:schemeClr val="phClr">
            <a:tint val="90000"/>
          </a:schemeClr>
        </a:solidFill>
      </a:bgFillStyleLst>
    </a:fmtScheme>
  </a:themeElements>
  <a:objectDefaults>
    <a:spDef>
      <a:spPr>
        <a:solidFill>
          <a:schemeClr val="bg2"/>
        </a:solidFill>
        <a:ln>
          <a:noFill/>
        </a:ln>
      </a:spPr>
      <a:bodyPr lIns="137160" tIns="91440" rIns="137160" bIns="91440" rtlCol="0" anchor="t" anchorCtr="0"/>
      <a:lstStyle>
        <a:defPPr>
          <a:defRPr dirty="0" err="1"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600" dirty="0" err="1" smtClean="0"/>
        </a:defPPr>
      </a:lstStyle>
    </a:txDef>
  </a:objectDefaults>
  <a:extraClrSchemeLst/>
  <a:custClrLst>
    <a:custClr name="Custom Color 1">
      <a:srgbClr val="00188F"/>
    </a:custClr>
    <a:custClr name="Custom Color 2">
      <a:srgbClr val="00BCF2"/>
    </a:custClr>
    <a:custClr name="Custom Color 3">
      <a:srgbClr val="00D8CC"/>
    </a:custClr>
    <a:custClr name="Custom Color 4">
      <a:srgbClr val="7FBA00"/>
    </a:custClr>
    <a:custClr name="Custom Color 5">
      <a:srgbClr val="BAD80A"/>
    </a:custClr>
    <a:custClr name="Custom Color 6">
      <a:srgbClr val="FFB900"/>
    </a:custClr>
    <a:custClr name="Custom Color 7">
      <a:srgbClr val="FF8C00"/>
    </a:custClr>
    <a:custClr name="Custom Color 8">
      <a:srgbClr val="E81123"/>
    </a:custClr>
    <a:custClr name="Custom Color 9">
      <a:srgbClr val="F472D0"/>
    </a:custClr>
    <a:custClr name="Custom Color 10">
      <a:srgbClr val="9B4F96"/>
    </a:custClr>
  </a:custClrLst>
</a:theme>
</file>

<file path=ppt/theme/theme6.xml><?xml version="1.0" encoding="utf-8"?>
<a:theme xmlns:a="http://schemas.openxmlformats.org/drawingml/2006/main" name="1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7.xml><?xml version="1.0" encoding="utf-8"?>
<a:theme xmlns:a="http://schemas.openxmlformats.org/drawingml/2006/main" name="Win8Camp_Template">
  <a:themeElements>
    <a:clrScheme name="DPE">
      <a:dk1>
        <a:srgbClr val="000000"/>
      </a:dk1>
      <a:lt1>
        <a:srgbClr val="FFFFFF"/>
      </a:lt1>
      <a:dk2>
        <a:srgbClr val="00BCF2"/>
      </a:dk2>
      <a:lt2>
        <a:srgbClr val="D2D2D2"/>
      </a:lt2>
      <a:accent1>
        <a:srgbClr val="0072C6"/>
      </a:accent1>
      <a:accent2>
        <a:srgbClr val="BAD80A"/>
      </a:accent2>
      <a:accent3>
        <a:srgbClr val="FF8C00"/>
      </a:accent3>
      <a:accent4>
        <a:srgbClr val="B4009E"/>
      </a:accent4>
      <a:accent5>
        <a:srgbClr val="55D455"/>
      </a:accent5>
      <a:accent6>
        <a:srgbClr val="FFB900"/>
      </a:accent6>
      <a:hlink>
        <a:srgbClr val="008DB5"/>
      </a:hlink>
      <a:folHlink>
        <a:srgbClr val="5EDB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8.xml><?xml version="1.0" encoding="utf-8"?>
<a:theme xmlns:a="http://schemas.openxmlformats.org/drawingml/2006/main" name="3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9.xml><?xml version="1.0" encoding="utf-8"?>
<a:theme xmlns:a="http://schemas.openxmlformats.org/drawingml/2006/main" name="4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72533711bacf991a4680f48ae6b725f9">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dde17010d50e6e632f300eac8dfd378e"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 xsi:nil="true"/>
    <Event_x0020_Start_x0020_Date xmlns="2295e2e7-0eeb-498e-8716-217bb2ee6ee3" xsi:nil="tru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Unassigned</TermName>
          <TermId xmlns="http://schemas.microsoft.com/office/infopath/2007/PartnerControls">e51362f4-782c-41a8-bb7b-e0cfc8669933</TermId>
        </TermInfo>
      </Terms>
    </Event1TaxHTField0>
    <AudienceTaxHTField0 xmlns="8b529f77-48ab-4581-b468-93f09345b8aa">
      <Terms xmlns="http://schemas.microsoft.com/office/infopath/2007/PartnerControls"/>
    </AudienceTaxHTField0>
    <MS_x0020_Content_x0020_Owner xmlns="2295e2e7-0eeb-498e-8716-217bb2ee6ee3">
      <UserInfo>
        <DisplayName/>
        <AccountId xsi:nil="true"/>
        <AccountType/>
      </UserInfo>
    </MS_x0020_Content_x0020_Owner>
    <TaxCatchAll xmlns="2295e2e7-0eeb-498e-8716-217bb2ee6ee3">
      <Value>217</Value>
    </TaxCatchAll>
    <Event_x0020_VenueTaxHTField0 xmlns="2295e2e7-0eeb-498e-8716-217bb2ee6ee3">
      <Terms xmlns="http://schemas.microsoft.com/office/infopath/2007/PartnerControls"/>
    </Event_x0020_VenueTaxHTField0>
  </documentManagement>
</p:properties>
</file>

<file path=customXml/itemProps1.xml><?xml version="1.0" encoding="utf-8"?>
<ds:datastoreItem xmlns:ds="http://schemas.openxmlformats.org/officeDocument/2006/customXml" ds:itemID="{A4A71FB1-3FB8-468F-9C64-2246CB74C7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8b529f77-48ab-4581-b468-93f09345b8aa"/>
    <ds:schemaRef ds:uri="2295e2e7-0eeb-498e-8716-217bb2ee6ee3"/>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Metro_TT_Blue_16x9_02-12</Template>
  <TotalTime>3516</TotalTime>
  <Words>19</Words>
  <Application>Microsoft Office PowerPoint</Application>
  <PresentationFormat>Custom</PresentationFormat>
  <Paragraphs>7</Paragraphs>
  <Slides>2</Slides>
  <Notes>0</Notes>
  <HiddenSlides>0</HiddenSlides>
  <MMClips>0</MMClips>
  <ScaleCrop>false</ScaleCrop>
  <HeadingPairs>
    <vt:vector size="6" baseType="variant">
      <vt:variant>
        <vt:lpstr>Fonts Used</vt:lpstr>
      </vt:variant>
      <vt:variant>
        <vt:i4>10</vt:i4>
      </vt:variant>
      <vt:variant>
        <vt:lpstr>Theme</vt:lpstr>
      </vt:variant>
      <vt:variant>
        <vt:i4>21</vt:i4>
      </vt:variant>
      <vt:variant>
        <vt:lpstr>Slide Titles</vt:lpstr>
      </vt:variant>
      <vt:variant>
        <vt:i4>2</vt:i4>
      </vt:variant>
    </vt:vector>
  </HeadingPairs>
  <TitlesOfParts>
    <vt:vector size="33" baseType="lpstr">
      <vt:lpstr>ＭＳ Ｐゴシック</vt:lpstr>
      <vt:lpstr>Arial</vt:lpstr>
      <vt:lpstr>Avenir LT Pro 45 Book</vt:lpstr>
      <vt:lpstr>Calibri</vt:lpstr>
      <vt:lpstr>Consolas</vt:lpstr>
      <vt:lpstr>Segoe UI</vt:lpstr>
      <vt:lpstr>Segoe UI Light</vt:lpstr>
      <vt:lpstr>Segoe UI Semibold</vt:lpstr>
      <vt:lpstr>Segoe UI Symbol</vt:lpstr>
      <vt:lpstr>Wingdings</vt:lpstr>
      <vt:lpstr>Metro_TT_Blue_16x9_02-12</vt:lpstr>
      <vt:lpstr>1_16x9_New_Win_PPT_Template_4_compressed</vt:lpstr>
      <vt:lpstr>2_16x9_New_Win_PPT_Template_4_compressed</vt:lpstr>
      <vt:lpstr>2_Metro_TT_Blue_16x9_02-12</vt:lpstr>
      <vt:lpstr>Windows Phone blue</vt:lpstr>
      <vt:lpstr>1_Metro_TT_Blue_16x9_02-12</vt:lpstr>
      <vt:lpstr>Win8Camp_Template</vt:lpstr>
      <vt:lpstr>3_Metro_TT_Blue_16x9_02-12</vt:lpstr>
      <vt:lpstr>4_Metro_TT_Blue_16x9_02-12</vt:lpstr>
      <vt:lpstr>Metro Template-Template White-Blue</vt:lpstr>
      <vt:lpstr>5_Metro_TT_Blue_16x9_02-12</vt:lpstr>
      <vt:lpstr>6_Metro_TT_Blue_16x9_02-12</vt:lpstr>
      <vt:lpstr>VS11_Template_Light_16x9</vt:lpstr>
      <vt:lpstr>1_VS11_Template_Light_16x9</vt:lpstr>
      <vt:lpstr>Build_Template_16x9</vt:lpstr>
      <vt:lpstr>White with Consolas font for code slides</vt:lpstr>
      <vt:lpstr>2_VS11_Template_Light_16x9</vt:lpstr>
      <vt:lpstr>BUILD_Breakout_Template _ SAMPLE for Scott 7.28</vt:lpstr>
      <vt:lpstr>1_Metro Template-Template White-Blue</vt:lpstr>
      <vt:lpstr>7_Metro_TT_Blue_16x9_02-12</vt:lpstr>
      <vt:lpstr>Metro Template Colored Titles Segoe UI 16x9</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Setup  Guides &amp; Guidelines</dc:title>
  <dc:subject>&lt;Event Name&gt;</dc:subject>
  <dc:creator>Adi</dc:creator>
  <cp:keywords>&lt;Any Related Keywords&gt;</cp:keywords>
  <dc:description>Template: _x000d_
Formatting: _x000d_
Event Date: _x000d_
Event Location: _x000d_
Audience Type:</dc:description>
  <cp:lastModifiedBy>Sergey Pugachev (Manpower)</cp:lastModifiedBy>
  <cp:revision>362</cp:revision>
  <dcterms:created xsi:type="dcterms:W3CDTF">2012-02-15T23:39:54Z</dcterms:created>
  <dcterms:modified xsi:type="dcterms:W3CDTF">2013-04-10T11:07:11Z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