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37"/>
  </p:notesMasterIdLst>
  <p:handoutMasterIdLst>
    <p:handoutMasterId r:id="rId38"/>
  </p:handoutMasterIdLst>
  <p:sldIdLst>
    <p:sldId id="382" r:id="rId6"/>
    <p:sldId id="383" r:id="rId7"/>
    <p:sldId id="385" r:id="rId8"/>
    <p:sldId id="390" r:id="rId9"/>
    <p:sldId id="386" r:id="rId10"/>
    <p:sldId id="387" r:id="rId11"/>
    <p:sldId id="388" r:id="rId12"/>
    <p:sldId id="389" r:id="rId13"/>
    <p:sldId id="391" r:id="rId14"/>
    <p:sldId id="392" r:id="rId15"/>
    <p:sldId id="393" r:id="rId16"/>
    <p:sldId id="394" r:id="rId17"/>
    <p:sldId id="395" r:id="rId18"/>
    <p:sldId id="396" r:id="rId19"/>
    <p:sldId id="397" r:id="rId20"/>
    <p:sldId id="398" r:id="rId21"/>
    <p:sldId id="399" r:id="rId22"/>
    <p:sldId id="400" r:id="rId23"/>
    <p:sldId id="401" r:id="rId24"/>
    <p:sldId id="404" r:id="rId25"/>
    <p:sldId id="403" r:id="rId26"/>
    <p:sldId id="405" r:id="rId27"/>
    <p:sldId id="406" r:id="rId28"/>
    <p:sldId id="407" r:id="rId29"/>
    <p:sldId id="408" r:id="rId30"/>
    <p:sldId id="409" r:id="rId31"/>
    <p:sldId id="410" r:id="rId32"/>
    <p:sldId id="411" r:id="rId33"/>
    <p:sldId id="412" r:id="rId34"/>
    <p:sldId id="413" r:id="rId35"/>
    <p:sldId id="384" r:id="rId36"/>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8217A"/>
    <a:srgbClr val="9B4F96"/>
    <a:srgbClr val="F472D0"/>
    <a:srgbClr val="00188F"/>
    <a:srgbClr val="7FBA00"/>
    <a:srgbClr val="E81123"/>
    <a:srgbClr val="BAD80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88" autoAdjust="0"/>
    <p:restoredTop sz="94434" autoAdjust="0"/>
  </p:normalViewPr>
  <p:slideViewPr>
    <p:cSldViewPr snapToGrid="0">
      <p:cViewPr varScale="1">
        <p:scale>
          <a:sx n="67" d="100"/>
          <a:sy n="67" d="100"/>
        </p:scale>
        <p:origin x="858" y="60"/>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4/2/2013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4/2/2013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4/2/2013 8:36 AM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31</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bwMode="auto">
          <a:xfrm>
            <a:off x="548640" y="548641"/>
            <a:ext cx="11216640"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personal 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425469" y="722870"/>
            <a:ext cx="679622" cy="679622"/>
          </a:xfrm>
          <a:prstGeom prst="ellipse">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36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 USER ID, FILES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8" name="Группа 7"/>
          <p:cNvGrpSpPr/>
          <p:nvPr/>
        </p:nvGrpSpPr>
        <p:grpSpPr>
          <a:xfrm>
            <a:off x="5649611" y="1177246"/>
            <a:ext cx="944686" cy="487681"/>
            <a:chOff x="5649611" y="1177246"/>
            <a:chExt cx="944686" cy="487681"/>
          </a:xfrm>
        </p:grpSpPr>
        <p:sp>
          <p:nvSpPr>
            <p:cNvPr id="9" name="Стрелка вправо 8"/>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Стрелка вправо 9"/>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Tree>
    <p:extLst>
      <p:ext uri="{BB962C8B-B14F-4D97-AF65-F5344CB8AC3E}">
        <p14:creationId xmlns:p14="http://schemas.microsoft.com/office/powerpoint/2010/main" val="398470828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bwMode="auto">
          <a:xfrm>
            <a:off x="548640" y="548641"/>
            <a:ext cx="11216640"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personal 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425469" y="722870"/>
            <a:ext cx="679622" cy="679622"/>
          </a:xfrm>
          <a:prstGeom prst="ellipse">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36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 USER ID, FILES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x</a:t>
            </a: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y</a:t>
            </a: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11" name="Группа 10"/>
          <p:cNvGrpSpPr/>
          <p:nvPr/>
        </p:nvGrpSpPr>
        <p:grpSpPr>
          <a:xfrm>
            <a:off x="5649611" y="1177246"/>
            <a:ext cx="944686" cy="487681"/>
            <a:chOff x="5649611" y="1177246"/>
            <a:chExt cx="944686" cy="487681"/>
          </a:xfrm>
        </p:grpSpPr>
        <p:sp>
          <p:nvSpPr>
            <p:cNvPr id="12" name="Стрелка вправо 11"/>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3" name="Стрелка вправо 12"/>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Tree>
    <p:extLst>
      <p:ext uri="{BB962C8B-B14F-4D97-AF65-F5344CB8AC3E}">
        <p14:creationId xmlns:p14="http://schemas.microsoft.com/office/powerpoint/2010/main" val="419734384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bwMode="auto">
          <a:xfrm>
            <a:off x="548640" y="548641"/>
            <a:ext cx="11216640"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personal 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425469" y="722870"/>
            <a:ext cx="679622" cy="679622"/>
          </a:xfrm>
          <a:prstGeom prst="ellipse">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36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 USER ID, FILES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x</a:t>
            </a: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y</a:t>
            </a: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13" name="Группа 12"/>
          <p:cNvGrpSpPr/>
          <p:nvPr/>
        </p:nvGrpSpPr>
        <p:grpSpPr>
          <a:xfrm>
            <a:off x="5649611" y="1177246"/>
            <a:ext cx="944686" cy="487681"/>
            <a:chOff x="5649611" y="1177246"/>
            <a:chExt cx="944686" cy="487681"/>
          </a:xfrm>
        </p:grpSpPr>
        <p:sp>
          <p:nvSpPr>
            <p:cNvPr id="14" name="Стрелка вправо 13"/>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Стрелка вправо 14"/>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16" name="Группа 15"/>
          <p:cNvGrpSpPr/>
          <p:nvPr/>
        </p:nvGrpSpPr>
        <p:grpSpPr>
          <a:xfrm rot="5400000">
            <a:off x="9258396" y="2010229"/>
            <a:ext cx="944686" cy="487681"/>
            <a:chOff x="5649611" y="1177246"/>
            <a:chExt cx="944686" cy="487681"/>
          </a:xfrm>
        </p:grpSpPr>
        <p:sp>
          <p:nvSpPr>
            <p:cNvPr id="17" name="Стрелка вправо 16"/>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Стрелка вправо 17"/>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19" name="Стрелка вправо 18"/>
          <p:cNvSpPr/>
          <p:nvPr/>
        </p:nvSpPr>
        <p:spPr bwMode="auto">
          <a:xfrm rot="10800000">
            <a:off x="9486899" y="3779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7932754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bwMode="auto">
          <a:xfrm>
            <a:off x="548640" y="548641"/>
            <a:ext cx="11216640"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personal 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425469" y="722870"/>
            <a:ext cx="679622" cy="679622"/>
          </a:xfrm>
          <a:prstGeom prst="ellipse">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36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 USER ID, FILES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x</a:t>
            </a: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y</a:t>
            </a: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13" name="Группа 12"/>
          <p:cNvGrpSpPr/>
          <p:nvPr/>
        </p:nvGrpSpPr>
        <p:grpSpPr>
          <a:xfrm>
            <a:off x="5649611" y="1177246"/>
            <a:ext cx="944686" cy="487681"/>
            <a:chOff x="5649611" y="1177246"/>
            <a:chExt cx="944686" cy="487681"/>
          </a:xfrm>
        </p:grpSpPr>
        <p:sp>
          <p:nvSpPr>
            <p:cNvPr id="14" name="Стрелка вправо 13"/>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Стрелка вправо 14"/>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16" name="Группа 15"/>
          <p:cNvGrpSpPr/>
          <p:nvPr/>
        </p:nvGrpSpPr>
        <p:grpSpPr>
          <a:xfrm rot="5400000">
            <a:off x="9258396" y="2010229"/>
            <a:ext cx="944686" cy="487681"/>
            <a:chOff x="5649611" y="1177246"/>
            <a:chExt cx="944686" cy="487681"/>
          </a:xfrm>
        </p:grpSpPr>
        <p:sp>
          <p:nvSpPr>
            <p:cNvPr id="17" name="Стрелка вправо 16"/>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Стрелка вправо 17"/>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19" name="Стрелка вправо 18"/>
          <p:cNvSpPr/>
          <p:nvPr/>
        </p:nvSpPr>
        <p:spPr bwMode="auto">
          <a:xfrm rot="10800000">
            <a:off x="9486899" y="3779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l</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ive </a:t>
            </a:r>
            <a:r>
              <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ile</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24" name="Группа 23"/>
          <p:cNvGrpSpPr/>
          <p:nvPr/>
        </p:nvGrpSpPr>
        <p:grpSpPr>
          <a:xfrm rot="5400000">
            <a:off x="2022712" y="1654613"/>
            <a:ext cx="944686" cy="487681"/>
            <a:chOff x="5649611" y="1177246"/>
            <a:chExt cx="944686" cy="487681"/>
          </a:xfrm>
        </p:grpSpPr>
        <p:sp>
          <p:nvSpPr>
            <p:cNvPr id="25" name="Стрелка вправо 24"/>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6" name="Стрелка вправо 25"/>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27" name="Группа 26"/>
          <p:cNvGrpSpPr/>
          <p:nvPr/>
        </p:nvGrpSpPr>
        <p:grpSpPr>
          <a:xfrm rot="5400000">
            <a:off x="2146990" y="2552634"/>
            <a:ext cx="682106" cy="352128"/>
            <a:chOff x="5649611" y="1177246"/>
            <a:chExt cx="944686" cy="487681"/>
          </a:xfrm>
        </p:grpSpPr>
        <p:sp>
          <p:nvSpPr>
            <p:cNvPr id="28" name="Стрелка вправо 27"/>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9" name="Стрелка вправо 28"/>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30" name="Группа 29"/>
          <p:cNvGrpSpPr/>
          <p:nvPr/>
        </p:nvGrpSpPr>
        <p:grpSpPr>
          <a:xfrm rot="5400000">
            <a:off x="2157994" y="3321431"/>
            <a:ext cx="682106" cy="352128"/>
            <a:chOff x="5649611" y="1177246"/>
            <a:chExt cx="944686" cy="487681"/>
          </a:xfrm>
        </p:grpSpPr>
        <p:sp>
          <p:nvSpPr>
            <p:cNvPr id="31" name="Стрелка вправо 30"/>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2" name="Стрелка вправо 31"/>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Tree>
    <p:extLst>
      <p:ext uri="{BB962C8B-B14F-4D97-AF65-F5344CB8AC3E}">
        <p14:creationId xmlns:p14="http://schemas.microsoft.com/office/powerpoint/2010/main" val="130295414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bwMode="auto">
          <a:xfrm>
            <a:off x="548640" y="548641"/>
            <a:ext cx="11216640"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personal 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425469" y="722870"/>
            <a:ext cx="679622" cy="679622"/>
          </a:xfrm>
          <a:prstGeom prst="ellipse">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36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 USER ID, FILES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x</a:t>
            </a: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y</a:t>
            </a: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13" name="Группа 12"/>
          <p:cNvGrpSpPr/>
          <p:nvPr/>
        </p:nvGrpSpPr>
        <p:grpSpPr>
          <a:xfrm>
            <a:off x="5649611" y="1177246"/>
            <a:ext cx="944686" cy="487681"/>
            <a:chOff x="5649611" y="1177246"/>
            <a:chExt cx="944686" cy="487681"/>
          </a:xfrm>
        </p:grpSpPr>
        <p:sp>
          <p:nvSpPr>
            <p:cNvPr id="14" name="Стрелка вправо 13"/>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Стрелка вправо 14"/>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16" name="Группа 15"/>
          <p:cNvGrpSpPr/>
          <p:nvPr/>
        </p:nvGrpSpPr>
        <p:grpSpPr>
          <a:xfrm rot="5400000">
            <a:off x="9258396" y="2010229"/>
            <a:ext cx="944686" cy="487681"/>
            <a:chOff x="5649611" y="1177246"/>
            <a:chExt cx="944686" cy="487681"/>
          </a:xfrm>
        </p:grpSpPr>
        <p:sp>
          <p:nvSpPr>
            <p:cNvPr id="17" name="Стрелка вправо 16"/>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Стрелка вправо 17"/>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19" name="Стрелка вправо 18"/>
          <p:cNvSpPr/>
          <p:nvPr/>
        </p:nvSpPr>
        <p:spPr bwMode="auto">
          <a:xfrm rot="10800000">
            <a:off x="9486899" y="3779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l</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ive </a:t>
            </a:r>
            <a:r>
              <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ile</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24" name="Группа 23"/>
          <p:cNvGrpSpPr/>
          <p:nvPr/>
        </p:nvGrpSpPr>
        <p:grpSpPr>
          <a:xfrm rot="5400000">
            <a:off x="2022712" y="1654613"/>
            <a:ext cx="944686" cy="487681"/>
            <a:chOff x="5649611" y="1177246"/>
            <a:chExt cx="944686" cy="487681"/>
          </a:xfrm>
        </p:grpSpPr>
        <p:sp>
          <p:nvSpPr>
            <p:cNvPr id="25" name="Стрелка вправо 24"/>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6" name="Стрелка вправо 25"/>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27" name="Группа 26"/>
          <p:cNvGrpSpPr/>
          <p:nvPr/>
        </p:nvGrpSpPr>
        <p:grpSpPr>
          <a:xfrm rot="5400000">
            <a:off x="2146990" y="2552634"/>
            <a:ext cx="682106" cy="352128"/>
            <a:chOff x="5649611" y="1177246"/>
            <a:chExt cx="944686" cy="487681"/>
          </a:xfrm>
        </p:grpSpPr>
        <p:sp>
          <p:nvSpPr>
            <p:cNvPr id="28" name="Стрелка вправо 27"/>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9" name="Стрелка вправо 28"/>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30" name="Группа 29"/>
          <p:cNvGrpSpPr/>
          <p:nvPr/>
        </p:nvGrpSpPr>
        <p:grpSpPr>
          <a:xfrm rot="5400000">
            <a:off x="2157994" y="3321431"/>
            <a:ext cx="682106" cy="352128"/>
            <a:chOff x="5649611" y="1177246"/>
            <a:chExt cx="944686" cy="487681"/>
          </a:xfrm>
        </p:grpSpPr>
        <p:sp>
          <p:nvSpPr>
            <p:cNvPr id="31" name="Стрелка вправо 30"/>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2" name="Стрелка вправо 31"/>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33" name="Прямоугольник 32"/>
          <p:cNvSpPr/>
          <p:nvPr/>
        </p:nvSpPr>
        <p:spPr bwMode="auto">
          <a:xfrm>
            <a:off x="1021081" y="3960344"/>
            <a:ext cx="1362548" cy="150881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contracts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5" name="Овал 34"/>
          <p:cNvSpPr/>
          <p:nvPr/>
        </p:nvSpPr>
        <p:spPr bwMode="auto">
          <a:xfrm>
            <a:off x="1778257" y="4098158"/>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6" name="Стрелка вправо 35"/>
          <p:cNvSpPr/>
          <p:nvPr/>
        </p:nvSpPr>
        <p:spPr bwMode="auto">
          <a:xfrm>
            <a:off x="2261611" y="410222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Овал 36"/>
          <p:cNvSpPr/>
          <p:nvPr/>
        </p:nvSpPr>
        <p:spPr bwMode="auto">
          <a:xfrm>
            <a:off x="1148275" y="4094088"/>
            <a:ext cx="498405"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72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Овал 37"/>
          <p:cNvSpPr/>
          <p:nvPr/>
        </p:nvSpPr>
        <p:spPr bwMode="auto">
          <a:xfrm>
            <a:off x="1476194" y="4595385"/>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8025209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bwMode="auto">
          <a:xfrm>
            <a:off x="548640" y="548641"/>
            <a:ext cx="11216640"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i</a:t>
            </a: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ntegrated</a:t>
            </a:r>
          </a:p>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personal 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425469" y="722870"/>
            <a:ext cx="679622" cy="679622"/>
          </a:xfrm>
          <a:prstGeom prst="ellipse">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36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 USER ID, FILES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x</a:t>
            </a: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y</a:t>
            </a: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13" name="Группа 12"/>
          <p:cNvGrpSpPr/>
          <p:nvPr/>
        </p:nvGrpSpPr>
        <p:grpSpPr>
          <a:xfrm>
            <a:off x="5649611" y="1177246"/>
            <a:ext cx="944686" cy="487681"/>
            <a:chOff x="5649611" y="1177246"/>
            <a:chExt cx="944686" cy="487681"/>
          </a:xfrm>
        </p:grpSpPr>
        <p:sp>
          <p:nvSpPr>
            <p:cNvPr id="14" name="Стрелка вправо 13"/>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Стрелка вправо 14"/>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16" name="Группа 15"/>
          <p:cNvGrpSpPr/>
          <p:nvPr/>
        </p:nvGrpSpPr>
        <p:grpSpPr>
          <a:xfrm rot="5400000">
            <a:off x="9258396" y="2010229"/>
            <a:ext cx="944686" cy="487681"/>
            <a:chOff x="5649611" y="1177246"/>
            <a:chExt cx="944686" cy="487681"/>
          </a:xfrm>
        </p:grpSpPr>
        <p:sp>
          <p:nvSpPr>
            <p:cNvPr id="17" name="Стрелка вправо 16"/>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Стрелка вправо 17"/>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19" name="Стрелка вправо 18"/>
          <p:cNvSpPr/>
          <p:nvPr/>
        </p:nvSpPr>
        <p:spPr bwMode="auto">
          <a:xfrm rot="10800000">
            <a:off x="9486899" y="3779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l</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ive </a:t>
            </a:r>
            <a:r>
              <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ile</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24" name="Группа 23"/>
          <p:cNvGrpSpPr/>
          <p:nvPr/>
        </p:nvGrpSpPr>
        <p:grpSpPr>
          <a:xfrm rot="5400000">
            <a:off x="2022712" y="1654613"/>
            <a:ext cx="944686" cy="487681"/>
            <a:chOff x="5649611" y="1177246"/>
            <a:chExt cx="944686" cy="487681"/>
          </a:xfrm>
        </p:grpSpPr>
        <p:sp>
          <p:nvSpPr>
            <p:cNvPr id="25" name="Стрелка вправо 24"/>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6" name="Стрелка вправо 25"/>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27" name="Группа 26"/>
          <p:cNvGrpSpPr/>
          <p:nvPr/>
        </p:nvGrpSpPr>
        <p:grpSpPr>
          <a:xfrm rot="5400000">
            <a:off x="2146990" y="2552634"/>
            <a:ext cx="682106" cy="352128"/>
            <a:chOff x="5649611" y="1177246"/>
            <a:chExt cx="944686" cy="487681"/>
          </a:xfrm>
        </p:grpSpPr>
        <p:sp>
          <p:nvSpPr>
            <p:cNvPr id="28" name="Стрелка вправо 27"/>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9" name="Стрелка вправо 28"/>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30" name="Группа 29"/>
          <p:cNvGrpSpPr/>
          <p:nvPr/>
        </p:nvGrpSpPr>
        <p:grpSpPr>
          <a:xfrm rot="5400000">
            <a:off x="2157994" y="3321431"/>
            <a:ext cx="682106" cy="352128"/>
            <a:chOff x="5649611" y="1177246"/>
            <a:chExt cx="944686" cy="487681"/>
          </a:xfrm>
        </p:grpSpPr>
        <p:sp>
          <p:nvSpPr>
            <p:cNvPr id="31" name="Стрелка вправо 30"/>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2" name="Стрелка вправо 31"/>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33" name="Прямоугольник 32"/>
          <p:cNvSpPr/>
          <p:nvPr/>
        </p:nvSpPr>
        <p:spPr bwMode="auto">
          <a:xfrm>
            <a:off x="1021081" y="3960344"/>
            <a:ext cx="1362548" cy="150881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contracts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5" name="Овал 34"/>
          <p:cNvSpPr/>
          <p:nvPr/>
        </p:nvSpPr>
        <p:spPr bwMode="auto">
          <a:xfrm>
            <a:off x="1778257" y="4098158"/>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6" name="Стрелка вправо 35"/>
          <p:cNvSpPr/>
          <p:nvPr/>
        </p:nvSpPr>
        <p:spPr bwMode="auto">
          <a:xfrm>
            <a:off x="2261611" y="410222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Овал 36"/>
          <p:cNvSpPr/>
          <p:nvPr/>
        </p:nvSpPr>
        <p:spPr bwMode="auto">
          <a:xfrm>
            <a:off x="1148275" y="4094088"/>
            <a:ext cx="498405"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72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Овал 37"/>
          <p:cNvSpPr/>
          <p:nvPr/>
        </p:nvSpPr>
        <p:spPr bwMode="auto">
          <a:xfrm>
            <a:off x="1476194" y="4595385"/>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3811103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bwMode="auto">
          <a:xfrm>
            <a:off x="548640" y="548641"/>
            <a:ext cx="11216640"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a:solidFill>
                  <a:schemeClr val="accent4"/>
                </a:solidFill>
                <a:latin typeface="Segoe UI" pitchFamily="34" charset="0"/>
                <a:ea typeface="Segoe UI" pitchFamily="34" charset="0"/>
                <a:cs typeface="Segoe UI" pitchFamily="34" charset="0"/>
              </a:rPr>
              <a:t>i</a:t>
            </a:r>
            <a:r>
              <a:rPr lang="en-US" sz="4200" spc="-50" dirty="0" smtClean="0">
                <a:solidFill>
                  <a:schemeClr val="accent4"/>
                </a:solidFill>
                <a:latin typeface="Segoe UI" pitchFamily="34" charset="0"/>
                <a:ea typeface="Segoe UI" pitchFamily="34" charset="0"/>
                <a:cs typeface="Segoe UI" pitchFamily="34" charset="0"/>
              </a:rPr>
              <a:t>ntegrated</a:t>
            </a:r>
          </a:p>
          <a:p>
            <a:pPr algn="ctr" defTabSz="914099" fontAlgn="base">
              <a:spcBef>
                <a:spcPct val="0"/>
              </a:spcBef>
              <a:spcAft>
                <a:spcPct val="0"/>
              </a:spcAft>
            </a:pPr>
            <a:r>
              <a:rPr lang="en-US" sz="4200" spc="-50" dirty="0" smtClean="0">
                <a:solidFill>
                  <a:schemeClr val="accent4"/>
                </a:solidFill>
                <a:latin typeface="Segoe UI" pitchFamily="34" charset="0"/>
                <a:ea typeface="Segoe UI" pitchFamily="34" charset="0"/>
                <a:cs typeface="Segoe UI" pitchFamily="34" charset="0"/>
              </a:rPr>
              <a:t>personal app</a:t>
            </a:r>
            <a:endParaRPr lang="ru-RU" sz="4200" spc="-50" dirty="0" err="1" smtClean="0">
              <a:solidFill>
                <a:schemeClr val="accent4"/>
              </a:solidFill>
              <a:latin typeface="Segoe UI" pitchFamily="34" charset="0"/>
              <a:ea typeface="Segoe UI" pitchFamily="34" charset="0"/>
              <a:cs typeface="Segoe UI" pitchFamily="34" charset="0"/>
            </a:endParaRPr>
          </a:p>
        </p:txBody>
      </p:sp>
      <p:sp>
        <p:nvSpPr>
          <p:cNvPr id="3" name="Овал 2"/>
          <p:cNvSpPr/>
          <p:nvPr/>
        </p:nvSpPr>
        <p:spPr bwMode="auto">
          <a:xfrm>
            <a:off x="11425469" y="722870"/>
            <a:ext cx="679622" cy="679622"/>
          </a:xfrm>
          <a:prstGeom prst="ellipse">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36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 USER ID, FILES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x</a:t>
            </a: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y</a:t>
            </a: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13" name="Группа 12"/>
          <p:cNvGrpSpPr/>
          <p:nvPr/>
        </p:nvGrpSpPr>
        <p:grpSpPr>
          <a:xfrm>
            <a:off x="5649611" y="1177246"/>
            <a:ext cx="944686" cy="487681"/>
            <a:chOff x="5649611" y="1177246"/>
            <a:chExt cx="944686" cy="487681"/>
          </a:xfrm>
        </p:grpSpPr>
        <p:sp>
          <p:nvSpPr>
            <p:cNvPr id="14" name="Стрелка вправо 13"/>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Стрелка вправо 14"/>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16" name="Группа 15"/>
          <p:cNvGrpSpPr/>
          <p:nvPr/>
        </p:nvGrpSpPr>
        <p:grpSpPr>
          <a:xfrm rot="5400000">
            <a:off x="9258396" y="2010229"/>
            <a:ext cx="944686" cy="487681"/>
            <a:chOff x="5649611" y="1177246"/>
            <a:chExt cx="944686" cy="487681"/>
          </a:xfrm>
        </p:grpSpPr>
        <p:sp>
          <p:nvSpPr>
            <p:cNvPr id="17" name="Стрелка вправо 16"/>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Стрелка вправо 17"/>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19" name="Стрелка вправо 18"/>
          <p:cNvSpPr/>
          <p:nvPr/>
        </p:nvSpPr>
        <p:spPr bwMode="auto">
          <a:xfrm rot="10800000">
            <a:off x="9486899" y="3779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l</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ive </a:t>
            </a:r>
            <a:r>
              <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ile</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24" name="Группа 23"/>
          <p:cNvGrpSpPr/>
          <p:nvPr/>
        </p:nvGrpSpPr>
        <p:grpSpPr>
          <a:xfrm rot="5400000">
            <a:off x="2022712" y="1654613"/>
            <a:ext cx="944686" cy="487681"/>
            <a:chOff x="5649611" y="1177246"/>
            <a:chExt cx="944686" cy="487681"/>
          </a:xfrm>
        </p:grpSpPr>
        <p:sp>
          <p:nvSpPr>
            <p:cNvPr id="25" name="Стрелка вправо 24"/>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6" name="Стрелка вправо 25"/>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27" name="Группа 26"/>
          <p:cNvGrpSpPr/>
          <p:nvPr/>
        </p:nvGrpSpPr>
        <p:grpSpPr>
          <a:xfrm rot="5400000">
            <a:off x="2146990" y="2552634"/>
            <a:ext cx="682106" cy="352128"/>
            <a:chOff x="5649611" y="1177246"/>
            <a:chExt cx="944686" cy="487681"/>
          </a:xfrm>
        </p:grpSpPr>
        <p:sp>
          <p:nvSpPr>
            <p:cNvPr id="28" name="Стрелка вправо 27"/>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9" name="Стрелка вправо 28"/>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30" name="Группа 29"/>
          <p:cNvGrpSpPr/>
          <p:nvPr/>
        </p:nvGrpSpPr>
        <p:grpSpPr>
          <a:xfrm rot="5400000">
            <a:off x="2157994" y="3321431"/>
            <a:ext cx="682106" cy="352128"/>
            <a:chOff x="5649611" y="1177246"/>
            <a:chExt cx="944686" cy="487681"/>
          </a:xfrm>
        </p:grpSpPr>
        <p:sp>
          <p:nvSpPr>
            <p:cNvPr id="31" name="Стрелка вправо 30"/>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2" name="Стрелка вправо 31"/>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33" name="Прямоугольник 32"/>
          <p:cNvSpPr/>
          <p:nvPr/>
        </p:nvSpPr>
        <p:spPr bwMode="auto">
          <a:xfrm>
            <a:off x="1021081" y="3960344"/>
            <a:ext cx="1362548" cy="150881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contracts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5" name="Овал 34"/>
          <p:cNvSpPr/>
          <p:nvPr/>
        </p:nvSpPr>
        <p:spPr bwMode="auto">
          <a:xfrm>
            <a:off x="1778257" y="4098158"/>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6" name="Стрелка вправо 35"/>
          <p:cNvSpPr/>
          <p:nvPr/>
        </p:nvSpPr>
        <p:spPr bwMode="auto">
          <a:xfrm>
            <a:off x="2261611" y="410222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Овал 36"/>
          <p:cNvSpPr/>
          <p:nvPr/>
        </p:nvSpPr>
        <p:spPr bwMode="auto">
          <a:xfrm>
            <a:off x="1148275" y="4094088"/>
            <a:ext cx="498405"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72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Овал 37"/>
          <p:cNvSpPr/>
          <p:nvPr/>
        </p:nvSpPr>
        <p:spPr bwMode="auto">
          <a:xfrm>
            <a:off x="1476194" y="4595385"/>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032878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bwMode="auto">
          <a:xfrm>
            <a:off x="548640" y="548641"/>
            <a:ext cx="11216640"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i</a:t>
            </a: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ntegrated</a:t>
            </a:r>
          </a:p>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personal 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425469" y="722870"/>
            <a:ext cx="679622" cy="679622"/>
          </a:xfrm>
          <a:prstGeom prst="ellipse">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36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 USER ID, FILES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x</a:t>
            </a: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y</a:t>
            </a: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13" name="Группа 12"/>
          <p:cNvGrpSpPr/>
          <p:nvPr/>
        </p:nvGrpSpPr>
        <p:grpSpPr>
          <a:xfrm>
            <a:off x="5649611" y="1177246"/>
            <a:ext cx="944686" cy="487681"/>
            <a:chOff x="5649611" y="1177246"/>
            <a:chExt cx="944686" cy="487681"/>
          </a:xfrm>
        </p:grpSpPr>
        <p:sp>
          <p:nvSpPr>
            <p:cNvPr id="14" name="Стрелка вправо 13"/>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Стрелка вправо 14"/>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16" name="Группа 15"/>
          <p:cNvGrpSpPr/>
          <p:nvPr/>
        </p:nvGrpSpPr>
        <p:grpSpPr>
          <a:xfrm rot="5400000">
            <a:off x="9258396" y="2010229"/>
            <a:ext cx="944686" cy="487681"/>
            <a:chOff x="5649611" y="1177246"/>
            <a:chExt cx="944686" cy="487681"/>
          </a:xfrm>
        </p:grpSpPr>
        <p:sp>
          <p:nvSpPr>
            <p:cNvPr id="17" name="Стрелка вправо 16"/>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Стрелка вправо 17"/>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19" name="Стрелка вправо 18"/>
          <p:cNvSpPr/>
          <p:nvPr/>
        </p:nvSpPr>
        <p:spPr bwMode="auto">
          <a:xfrm rot="10800000">
            <a:off x="9486899" y="3779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l</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ive </a:t>
            </a:r>
            <a:r>
              <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ile</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24" name="Группа 23"/>
          <p:cNvGrpSpPr/>
          <p:nvPr/>
        </p:nvGrpSpPr>
        <p:grpSpPr>
          <a:xfrm rot="5400000">
            <a:off x="2022712" y="1654613"/>
            <a:ext cx="944686" cy="487681"/>
            <a:chOff x="5649611" y="1177246"/>
            <a:chExt cx="944686" cy="487681"/>
          </a:xfrm>
        </p:grpSpPr>
        <p:sp>
          <p:nvSpPr>
            <p:cNvPr id="25" name="Стрелка вправо 24"/>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6" name="Стрелка вправо 25"/>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27" name="Группа 26"/>
          <p:cNvGrpSpPr/>
          <p:nvPr/>
        </p:nvGrpSpPr>
        <p:grpSpPr>
          <a:xfrm rot="5400000">
            <a:off x="2146990" y="2552634"/>
            <a:ext cx="682106" cy="352128"/>
            <a:chOff x="5649611" y="1177246"/>
            <a:chExt cx="944686" cy="487681"/>
          </a:xfrm>
        </p:grpSpPr>
        <p:sp>
          <p:nvSpPr>
            <p:cNvPr id="28" name="Стрелка вправо 27"/>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9" name="Стрелка вправо 28"/>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30" name="Группа 29"/>
          <p:cNvGrpSpPr/>
          <p:nvPr/>
        </p:nvGrpSpPr>
        <p:grpSpPr>
          <a:xfrm rot="5400000">
            <a:off x="2157994" y="3321431"/>
            <a:ext cx="682106" cy="352128"/>
            <a:chOff x="5649611" y="1177246"/>
            <a:chExt cx="944686" cy="487681"/>
          </a:xfrm>
        </p:grpSpPr>
        <p:sp>
          <p:nvSpPr>
            <p:cNvPr id="31" name="Стрелка вправо 30"/>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2" name="Стрелка вправо 31"/>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33" name="Прямоугольник 32"/>
          <p:cNvSpPr/>
          <p:nvPr/>
        </p:nvSpPr>
        <p:spPr bwMode="auto">
          <a:xfrm>
            <a:off x="1021081" y="3960344"/>
            <a:ext cx="1362548" cy="150881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contracts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5" name="Овал 34"/>
          <p:cNvSpPr/>
          <p:nvPr/>
        </p:nvSpPr>
        <p:spPr bwMode="auto">
          <a:xfrm>
            <a:off x="1778257" y="4098158"/>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6" name="Стрелка вправо 35"/>
          <p:cNvSpPr/>
          <p:nvPr/>
        </p:nvSpPr>
        <p:spPr bwMode="auto">
          <a:xfrm>
            <a:off x="2261611" y="410222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Овал 36"/>
          <p:cNvSpPr/>
          <p:nvPr/>
        </p:nvSpPr>
        <p:spPr bwMode="auto">
          <a:xfrm>
            <a:off x="1148275" y="4094088"/>
            <a:ext cx="498405"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72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Овал 37"/>
          <p:cNvSpPr/>
          <p:nvPr/>
        </p:nvSpPr>
        <p:spPr bwMode="auto">
          <a:xfrm>
            <a:off x="1476194" y="4595385"/>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1624255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Прямоугольник 38"/>
          <p:cNvSpPr/>
          <p:nvPr/>
        </p:nvSpPr>
        <p:spPr bwMode="auto">
          <a:xfrm>
            <a:off x="159934" y="79281"/>
            <a:ext cx="12028891" cy="651195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solidFill>
                  <a:schemeClr val="bg1"/>
                </a:solidFill>
                <a:latin typeface="Segoe UI" pitchFamily="34" charset="0"/>
                <a:ea typeface="Segoe UI" pitchFamily="34" charset="0"/>
                <a:cs typeface="Segoe UI" pitchFamily="34" charset="0"/>
              </a:rPr>
              <a:t>DEVICE</a:t>
            </a:r>
            <a:endParaRPr lang="ru-RU" spc="-50" dirty="0" err="1" smtClean="0">
              <a:solidFill>
                <a:schemeClr val="bg1"/>
              </a:solidFill>
              <a:latin typeface="Segoe UI" pitchFamily="34" charset="0"/>
              <a:ea typeface="Segoe UI" pitchFamily="34" charset="0"/>
              <a:cs typeface="Segoe UI" pitchFamily="34" charset="0"/>
            </a:endParaRPr>
          </a:p>
        </p:txBody>
      </p:sp>
      <p:sp>
        <p:nvSpPr>
          <p:cNvPr id="2" name="Прямоугольник 1"/>
          <p:cNvSpPr/>
          <p:nvPr/>
        </p:nvSpPr>
        <p:spPr bwMode="auto">
          <a:xfrm>
            <a:off x="548640" y="548641"/>
            <a:ext cx="11216640"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i</a:t>
            </a: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ntegrated</a:t>
            </a:r>
          </a:p>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personal 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425469" y="722870"/>
            <a:ext cx="679622" cy="679622"/>
          </a:xfrm>
          <a:prstGeom prst="ellipse">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36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 USER ID, FILES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x</a:t>
            </a: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y</a:t>
            </a: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13" name="Группа 12"/>
          <p:cNvGrpSpPr/>
          <p:nvPr/>
        </p:nvGrpSpPr>
        <p:grpSpPr>
          <a:xfrm>
            <a:off x="5649611" y="1177246"/>
            <a:ext cx="944686" cy="487681"/>
            <a:chOff x="5649611" y="1177246"/>
            <a:chExt cx="944686" cy="487681"/>
          </a:xfrm>
        </p:grpSpPr>
        <p:sp>
          <p:nvSpPr>
            <p:cNvPr id="14" name="Стрелка вправо 13"/>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Стрелка вправо 14"/>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16" name="Группа 15"/>
          <p:cNvGrpSpPr/>
          <p:nvPr/>
        </p:nvGrpSpPr>
        <p:grpSpPr>
          <a:xfrm rot="5400000">
            <a:off x="9258396" y="2010229"/>
            <a:ext cx="944686" cy="487681"/>
            <a:chOff x="5649611" y="1177246"/>
            <a:chExt cx="944686" cy="487681"/>
          </a:xfrm>
        </p:grpSpPr>
        <p:sp>
          <p:nvSpPr>
            <p:cNvPr id="17" name="Стрелка вправо 16"/>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Стрелка вправо 17"/>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19" name="Стрелка вправо 18"/>
          <p:cNvSpPr/>
          <p:nvPr/>
        </p:nvSpPr>
        <p:spPr bwMode="auto">
          <a:xfrm rot="10800000">
            <a:off x="9486899" y="3779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l</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ive </a:t>
            </a:r>
            <a:r>
              <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ile</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24" name="Группа 23"/>
          <p:cNvGrpSpPr/>
          <p:nvPr/>
        </p:nvGrpSpPr>
        <p:grpSpPr>
          <a:xfrm rot="5400000">
            <a:off x="2022712" y="1654613"/>
            <a:ext cx="944686" cy="487681"/>
            <a:chOff x="5649611" y="1177246"/>
            <a:chExt cx="944686" cy="487681"/>
          </a:xfrm>
        </p:grpSpPr>
        <p:sp>
          <p:nvSpPr>
            <p:cNvPr id="25" name="Стрелка вправо 24"/>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6" name="Стрелка вправо 25"/>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27" name="Группа 26"/>
          <p:cNvGrpSpPr/>
          <p:nvPr/>
        </p:nvGrpSpPr>
        <p:grpSpPr>
          <a:xfrm rot="5400000">
            <a:off x="2146990" y="2552634"/>
            <a:ext cx="682106" cy="352128"/>
            <a:chOff x="5649611" y="1177246"/>
            <a:chExt cx="944686" cy="487681"/>
          </a:xfrm>
        </p:grpSpPr>
        <p:sp>
          <p:nvSpPr>
            <p:cNvPr id="28" name="Стрелка вправо 27"/>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9" name="Стрелка вправо 28"/>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30" name="Группа 29"/>
          <p:cNvGrpSpPr/>
          <p:nvPr/>
        </p:nvGrpSpPr>
        <p:grpSpPr>
          <a:xfrm rot="5400000">
            <a:off x="2157994" y="3321431"/>
            <a:ext cx="682106" cy="352128"/>
            <a:chOff x="5649611" y="1177246"/>
            <a:chExt cx="944686" cy="487681"/>
          </a:xfrm>
        </p:grpSpPr>
        <p:sp>
          <p:nvSpPr>
            <p:cNvPr id="31" name="Стрелка вправо 30"/>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2" name="Стрелка вправо 31"/>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33" name="Прямоугольник 32"/>
          <p:cNvSpPr/>
          <p:nvPr/>
        </p:nvSpPr>
        <p:spPr bwMode="auto">
          <a:xfrm>
            <a:off x="1021081" y="3960344"/>
            <a:ext cx="1362548" cy="150881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contracts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5" name="Овал 34"/>
          <p:cNvSpPr/>
          <p:nvPr/>
        </p:nvSpPr>
        <p:spPr bwMode="auto">
          <a:xfrm>
            <a:off x="1778257" y="4098158"/>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6" name="Стрелка вправо 35"/>
          <p:cNvSpPr/>
          <p:nvPr/>
        </p:nvSpPr>
        <p:spPr bwMode="auto">
          <a:xfrm>
            <a:off x="2261611" y="410222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Овал 36"/>
          <p:cNvSpPr/>
          <p:nvPr/>
        </p:nvSpPr>
        <p:spPr bwMode="auto">
          <a:xfrm>
            <a:off x="1148275" y="4094088"/>
            <a:ext cx="498405"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72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Овал 37"/>
          <p:cNvSpPr/>
          <p:nvPr/>
        </p:nvSpPr>
        <p:spPr bwMode="auto">
          <a:xfrm>
            <a:off x="1476194" y="4595385"/>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446365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Группа 22"/>
          <p:cNvGrpSpPr/>
          <p:nvPr/>
        </p:nvGrpSpPr>
        <p:grpSpPr>
          <a:xfrm>
            <a:off x="1889882" y="930571"/>
            <a:ext cx="8302245" cy="4604692"/>
            <a:chOff x="159934" y="-272664"/>
            <a:chExt cx="12375583" cy="6863896"/>
          </a:xfrm>
        </p:grpSpPr>
        <p:sp>
          <p:nvSpPr>
            <p:cNvPr id="39" name="Прямоугольник 38"/>
            <p:cNvSpPr/>
            <p:nvPr/>
          </p:nvSpPr>
          <p:spPr bwMode="auto">
            <a:xfrm>
              <a:off x="159934" y="79281"/>
              <a:ext cx="12028891" cy="651195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solidFill>
                    <a:schemeClr val="bg1"/>
                  </a:solidFill>
                  <a:latin typeface="Segoe UI" pitchFamily="34" charset="0"/>
                  <a:ea typeface="Segoe UI" pitchFamily="34" charset="0"/>
                  <a:cs typeface="Segoe UI" pitchFamily="34" charset="0"/>
                </a:rPr>
                <a:t>DEVICE</a:t>
              </a:r>
              <a:endParaRPr lang="ru-RU" spc="-50" dirty="0" err="1" smtClean="0">
                <a:solidFill>
                  <a:schemeClr val="bg1"/>
                </a:solidFill>
                <a:latin typeface="Segoe UI" pitchFamily="34" charset="0"/>
                <a:ea typeface="Segoe UI" pitchFamily="34" charset="0"/>
                <a:cs typeface="Segoe UI" pitchFamily="34" charset="0"/>
              </a:endParaRPr>
            </a:p>
          </p:txBody>
        </p:sp>
        <p:sp>
          <p:nvSpPr>
            <p:cNvPr id="2" name="Прямоугольник 1"/>
            <p:cNvSpPr/>
            <p:nvPr/>
          </p:nvSpPr>
          <p:spPr bwMode="auto">
            <a:xfrm>
              <a:off x="548640" y="548641"/>
              <a:ext cx="11216640"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3600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i</a:t>
              </a: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ntegrated</a:t>
              </a:r>
            </a:p>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personal 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418589" y="-272664"/>
              <a:ext cx="1116928" cy="1116928"/>
            </a:xfrm>
            <a:prstGeom prst="ellipse">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36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13" name="Группа 12"/>
            <p:cNvGrpSpPr/>
            <p:nvPr/>
          </p:nvGrpSpPr>
          <p:grpSpPr>
            <a:xfrm>
              <a:off x="5649611" y="1177246"/>
              <a:ext cx="944686" cy="487681"/>
              <a:chOff x="5649611" y="1177246"/>
              <a:chExt cx="944686" cy="487681"/>
            </a:xfrm>
          </p:grpSpPr>
          <p:sp>
            <p:nvSpPr>
              <p:cNvPr id="14" name="Стрелка вправо 13"/>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Стрелка вправо 14"/>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16" name="Группа 15"/>
            <p:cNvGrpSpPr/>
            <p:nvPr/>
          </p:nvGrpSpPr>
          <p:grpSpPr>
            <a:xfrm rot="5400000">
              <a:off x="9258396" y="2010229"/>
              <a:ext cx="944686" cy="487681"/>
              <a:chOff x="5649611" y="1177246"/>
              <a:chExt cx="944686" cy="487681"/>
            </a:xfrm>
          </p:grpSpPr>
          <p:sp>
            <p:nvSpPr>
              <p:cNvPr id="17" name="Стрелка вправо 16"/>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Стрелка вправо 17"/>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19" name="Стрелка вправо 18"/>
            <p:cNvSpPr/>
            <p:nvPr/>
          </p:nvSpPr>
          <p:spPr bwMode="auto">
            <a:xfrm rot="10800000">
              <a:off x="9486899" y="3779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24" name="Группа 23"/>
            <p:cNvGrpSpPr/>
            <p:nvPr/>
          </p:nvGrpSpPr>
          <p:grpSpPr>
            <a:xfrm rot="5400000">
              <a:off x="2022712" y="1654613"/>
              <a:ext cx="944686" cy="487681"/>
              <a:chOff x="5649611" y="1177246"/>
              <a:chExt cx="944686" cy="487681"/>
            </a:xfrm>
          </p:grpSpPr>
          <p:sp>
            <p:nvSpPr>
              <p:cNvPr id="25" name="Стрелка вправо 24"/>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6" name="Стрелка вправо 25"/>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27" name="Группа 26"/>
            <p:cNvGrpSpPr/>
            <p:nvPr/>
          </p:nvGrpSpPr>
          <p:grpSpPr>
            <a:xfrm rot="5400000">
              <a:off x="2146990" y="2552634"/>
              <a:ext cx="682106" cy="352128"/>
              <a:chOff x="5649611" y="1177246"/>
              <a:chExt cx="944686" cy="487681"/>
            </a:xfrm>
          </p:grpSpPr>
          <p:sp>
            <p:nvSpPr>
              <p:cNvPr id="28" name="Стрелка вправо 27"/>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9" name="Стрелка вправо 28"/>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30" name="Группа 29"/>
            <p:cNvGrpSpPr/>
            <p:nvPr/>
          </p:nvGrpSpPr>
          <p:grpSpPr>
            <a:xfrm rot="5400000">
              <a:off x="2157994" y="3321431"/>
              <a:ext cx="682106" cy="352128"/>
              <a:chOff x="5649611" y="1177246"/>
              <a:chExt cx="944686" cy="487681"/>
            </a:xfrm>
          </p:grpSpPr>
          <p:sp>
            <p:nvSpPr>
              <p:cNvPr id="31" name="Стрелка вправо 30"/>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2" name="Стрелка вправо 31"/>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33" name="Прямоугольник 32"/>
            <p:cNvSpPr/>
            <p:nvPr/>
          </p:nvSpPr>
          <p:spPr bwMode="auto">
            <a:xfrm>
              <a:off x="1021081" y="3960344"/>
              <a:ext cx="1362548" cy="150881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5" name="Овал 34"/>
            <p:cNvSpPr/>
            <p:nvPr/>
          </p:nvSpPr>
          <p:spPr bwMode="auto">
            <a:xfrm>
              <a:off x="1778257" y="4098158"/>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6" name="Стрелка вправо 35"/>
            <p:cNvSpPr/>
            <p:nvPr/>
          </p:nvSpPr>
          <p:spPr bwMode="auto">
            <a:xfrm>
              <a:off x="2261611" y="410222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Овал 36"/>
            <p:cNvSpPr/>
            <p:nvPr/>
          </p:nvSpPr>
          <p:spPr bwMode="auto">
            <a:xfrm>
              <a:off x="1148275" y="4094088"/>
              <a:ext cx="498405"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72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Овал 37"/>
            <p:cNvSpPr/>
            <p:nvPr/>
          </p:nvSpPr>
          <p:spPr bwMode="auto">
            <a:xfrm>
              <a:off x="1476194" y="4595385"/>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Tree>
    <p:extLst>
      <p:ext uri="{BB962C8B-B14F-4D97-AF65-F5344CB8AC3E}">
        <p14:creationId xmlns:p14="http://schemas.microsoft.com/office/powerpoint/2010/main" val="31688904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969496"/>
          </a:xfrm>
        </p:spPr>
        <p:txBody>
          <a:bodyPr/>
          <a:lstStyle/>
          <a:p>
            <a:pPr defTabSz="914363" fontAlgn="auto">
              <a:spcAft>
                <a:spcPts val="0"/>
              </a:spcAft>
              <a:defRPr/>
            </a:pPr>
            <a:r>
              <a:rPr lang="ru-RU" sz="7000" dirty="0" smtClean="0"/>
              <a:t>Непрерывный </a:t>
            </a:r>
            <a:r>
              <a:rPr lang="en-US" sz="7000" dirty="0" smtClean="0"/>
              <a:t>UX</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Константин </a:t>
            </a:r>
            <a:r>
              <a:rPr lang="ru-RU" dirty="0" err="1" smtClean="0"/>
              <a:t>Кичинский</a:t>
            </a:r>
            <a:r>
              <a:rPr dirty="0" smtClean="0"/>
              <a:t>, </a:t>
            </a:r>
            <a:r>
              <a:rPr lang="en-US" dirty="0" smtClean="0"/>
              <a:t>Microsoft</a:t>
            </a:r>
            <a:endParaRPr lang="ru-RU" dirty="0" smtClean="0"/>
          </a:p>
          <a:p>
            <a:pPr defTabSz="914363" fontAlgn="auto">
              <a:spcAft>
                <a:spcPts val="0"/>
              </a:spcAft>
              <a:defRPr/>
            </a:pPr>
            <a:r>
              <a:rPr lang="en-US" dirty="0" smtClean="0"/>
              <a:t>@</a:t>
            </a:r>
            <a:r>
              <a:rPr lang="en-US" dirty="0" err="1" smtClean="0"/>
              <a:t>kichinsky</a:t>
            </a:r>
            <a:endParaRPr dirty="0"/>
          </a:p>
        </p:txBody>
      </p:sp>
    </p:spTree>
    <p:extLst>
      <p:ext uri="{BB962C8B-B14F-4D97-AF65-F5344CB8AC3E}">
        <p14:creationId xmlns:p14="http://schemas.microsoft.com/office/powerpoint/2010/main" val="232979752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Группа 22"/>
          <p:cNvGrpSpPr/>
          <p:nvPr/>
        </p:nvGrpSpPr>
        <p:grpSpPr>
          <a:xfrm>
            <a:off x="1889882" y="930571"/>
            <a:ext cx="8302245" cy="4604692"/>
            <a:chOff x="159934" y="-272664"/>
            <a:chExt cx="12375583" cy="6863896"/>
          </a:xfrm>
        </p:grpSpPr>
        <p:sp>
          <p:nvSpPr>
            <p:cNvPr id="39" name="Прямоугольник 38"/>
            <p:cNvSpPr/>
            <p:nvPr/>
          </p:nvSpPr>
          <p:spPr bwMode="auto">
            <a:xfrm>
              <a:off x="159934" y="79281"/>
              <a:ext cx="12028891" cy="651195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solidFill>
                    <a:schemeClr val="bg1"/>
                  </a:solidFill>
                  <a:latin typeface="Segoe UI" pitchFamily="34" charset="0"/>
                  <a:ea typeface="Segoe UI" pitchFamily="34" charset="0"/>
                  <a:cs typeface="Segoe UI" pitchFamily="34" charset="0"/>
                </a:rPr>
                <a:t>DEVICE</a:t>
              </a:r>
              <a:endParaRPr lang="ru-RU" spc="-50" dirty="0" err="1" smtClean="0">
                <a:solidFill>
                  <a:schemeClr val="bg1"/>
                </a:solidFill>
                <a:latin typeface="Segoe UI" pitchFamily="34" charset="0"/>
                <a:ea typeface="Segoe UI" pitchFamily="34" charset="0"/>
                <a:cs typeface="Segoe UI" pitchFamily="34" charset="0"/>
              </a:endParaRPr>
            </a:p>
          </p:txBody>
        </p:sp>
        <p:sp>
          <p:nvSpPr>
            <p:cNvPr id="2" name="Прямоугольник 1"/>
            <p:cNvSpPr/>
            <p:nvPr/>
          </p:nvSpPr>
          <p:spPr bwMode="auto">
            <a:xfrm>
              <a:off x="548640" y="548641"/>
              <a:ext cx="11216640"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3600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i</a:t>
              </a: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ntegrated</a:t>
              </a:r>
            </a:p>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personal 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418589" y="-272664"/>
              <a:ext cx="1116928" cy="1116928"/>
            </a:xfrm>
            <a:prstGeom prst="ellipse">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36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3" name="Прямоугольник 32"/>
            <p:cNvSpPr/>
            <p:nvPr/>
          </p:nvSpPr>
          <p:spPr bwMode="auto">
            <a:xfrm>
              <a:off x="1021081" y="3960344"/>
              <a:ext cx="1362548" cy="150881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5" name="Овал 34"/>
            <p:cNvSpPr/>
            <p:nvPr/>
          </p:nvSpPr>
          <p:spPr bwMode="auto">
            <a:xfrm>
              <a:off x="1778257" y="4098158"/>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Овал 36"/>
            <p:cNvSpPr/>
            <p:nvPr/>
          </p:nvSpPr>
          <p:spPr bwMode="auto">
            <a:xfrm>
              <a:off x="1148275" y="4094088"/>
              <a:ext cx="498405"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72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Овал 37"/>
            <p:cNvSpPr/>
            <p:nvPr/>
          </p:nvSpPr>
          <p:spPr bwMode="auto">
            <a:xfrm>
              <a:off x="1476194" y="4595385"/>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34" name="TextBox 33"/>
          <p:cNvSpPr txBox="1"/>
          <p:nvPr/>
        </p:nvSpPr>
        <p:spPr>
          <a:xfrm>
            <a:off x="3864399" y="5850136"/>
            <a:ext cx="4456348" cy="553998"/>
          </a:xfrm>
          <a:prstGeom prst="rect">
            <a:avLst/>
          </a:prstGeom>
          <a:noFill/>
        </p:spPr>
        <p:txBody>
          <a:bodyPr wrap="none" lIns="0" tIns="0" rIns="0" bIns="0" rtlCol="0">
            <a:spAutoFit/>
          </a:bodyPr>
          <a:lstStyle/>
          <a:p>
            <a:r>
              <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 </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Symbol" panose="020B0502040204020203" pitchFamily="34" charset="0"/>
                <a:ea typeface="Segoe UI Symbol" panose="020B0502040204020203" pitchFamily="34" charset="0"/>
              </a:rPr>
              <a:t>🛀 🏬 🌄 🚎 🚖 🎓 …</a:t>
            </a:r>
            <a:endPar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0" name="Стрелка вправо 39"/>
          <p:cNvSpPr/>
          <p:nvPr/>
        </p:nvSpPr>
        <p:spPr bwMode="auto">
          <a:xfrm rot="16200000">
            <a:off x="4485746" y="5363929"/>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1" name="Стрелка вправо 40"/>
          <p:cNvSpPr/>
          <p:nvPr/>
        </p:nvSpPr>
        <p:spPr bwMode="auto">
          <a:xfrm rot="16200000">
            <a:off x="7003956" y="5389248"/>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2" name="TextBox 41"/>
          <p:cNvSpPr txBox="1"/>
          <p:nvPr/>
        </p:nvSpPr>
        <p:spPr>
          <a:xfrm>
            <a:off x="693031" y="1481187"/>
            <a:ext cx="512961" cy="3693319"/>
          </a:xfrm>
          <a:prstGeom prst="rect">
            <a:avLst/>
          </a:prstGeom>
          <a:noFill/>
        </p:spPr>
        <p:txBody>
          <a:bodyPr wrap="none" lIns="0" tIns="0" rIns="0" bIns="0" rtlCol="0">
            <a:spAutoFit/>
          </a:bodyPr>
          <a:lstStyle/>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3" name="Стрелка вправо 42"/>
          <p:cNvSpPr/>
          <p:nvPr/>
        </p:nvSpPr>
        <p:spPr bwMode="auto">
          <a:xfrm>
            <a:off x="1324931" y="1519303"/>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4" name="Стрелка вправо 43"/>
          <p:cNvSpPr/>
          <p:nvPr/>
        </p:nvSpPr>
        <p:spPr bwMode="auto">
          <a:xfrm>
            <a:off x="1328571" y="4644978"/>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5" name="Стрелка вправо 44"/>
          <p:cNvSpPr/>
          <p:nvPr/>
        </p:nvSpPr>
        <p:spPr bwMode="auto">
          <a:xfrm>
            <a:off x="1344676" y="3060756"/>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8467673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Группа 22"/>
          <p:cNvGrpSpPr/>
          <p:nvPr/>
        </p:nvGrpSpPr>
        <p:grpSpPr>
          <a:xfrm>
            <a:off x="1889882" y="728663"/>
            <a:ext cx="8504154" cy="4806600"/>
            <a:chOff x="159934" y="-573635"/>
            <a:chExt cx="12676555" cy="7164867"/>
          </a:xfrm>
        </p:grpSpPr>
        <p:sp>
          <p:nvSpPr>
            <p:cNvPr id="39" name="Прямоугольник 38"/>
            <p:cNvSpPr/>
            <p:nvPr/>
          </p:nvSpPr>
          <p:spPr bwMode="auto">
            <a:xfrm>
              <a:off x="159934" y="79281"/>
              <a:ext cx="12028891" cy="651195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solidFill>
                    <a:schemeClr val="bg1"/>
                  </a:solidFill>
                  <a:latin typeface="Segoe UI" pitchFamily="34" charset="0"/>
                  <a:ea typeface="Segoe UI" pitchFamily="34" charset="0"/>
                  <a:cs typeface="Segoe UI" pitchFamily="34" charset="0"/>
                </a:rPr>
                <a:t>DEVICE</a:t>
              </a:r>
              <a:endParaRPr lang="ru-RU" spc="-50" dirty="0" err="1" smtClean="0">
                <a:solidFill>
                  <a:schemeClr val="bg1"/>
                </a:solidFill>
                <a:latin typeface="Segoe UI" pitchFamily="34" charset="0"/>
                <a:ea typeface="Segoe UI" pitchFamily="34" charset="0"/>
                <a:cs typeface="Segoe UI" pitchFamily="34" charset="0"/>
              </a:endParaRPr>
            </a:p>
          </p:txBody>
        </p:sp>
        <p:sp>
          <p:nvSpPr>
            <p:cNvPr id="2" name="Прямоугольник 1"/>
            <p:cNvSpPr/>
            <p:nvPr/>
          </p:nvSpPr>
          <p:spPr bwMode="auto">
            <a:xfrm>
              <a:off x="548640" y="548641"/>
              <a:ext cx="11216640"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3600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i</a:t>
              </a: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ntegrated</a:t>
              </a:r>
            </a:p>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personal 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418589" y="-573635"/>
              <a:ext cx="1417900" cy="1417900"/>
            </a:xfrm>
            <a:prstGeom prst="ellipse">
              <a:avLst/>
            </a:prstGeom>
            <a:solidFill>
              <a:schemeClr val="accent4">
                <a:lumMod val="75000"/>
              </a:schemeClr>
            </a:solidFill>
            <a:ln w="762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42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3" name="Прямоугольник 32"/>
            <p:cNvSpPr/>
            <p:nvPr/>
          </p:nvSpPr>
          <p:spPr bwMode="auto">
            <a:xfrm>
              <a:off x="1021081" y="3960344"/>
              <a:ext cx="1362548" cy="150881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5" name="Овал 34"/>
            <p:cNvSpPr/>
            <p:nvPr/>
          </p:nvSpPr>
          <p:spPr bwMode="auto">
            <a:xfrm>
              <a:off x="1778257" y="4098158"/>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Овал 36"/>
            <p:cNvSpPr/>
            <p:nvPr/>
          </p:nvSpPr>
          <p:spPr bwMode="auto">
            <a:xfrm>
              <a:off x="1148275" y="4094088"/>
              <a:ext cx="498405"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72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Овал 37"/>
            <p:cNvSpPr/>
            <p:nvPr/>
          </p:nvSpPr>
          <p:spPr bwMode="auto">
            <a:xfrm>
              <a:off x="1476194" y="4595385"/>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34" name="TextBox 33"/>
          <p:cNvSpPr txBox="1"/>
          <p:nvPr/>
        </p:nvSpPr>
        <p:spPr>
          <a:xfrm>
            <a:off x="3864399" y="5850136"/>
            <a:ext cx="4456348" cy="553998"/>
          </a:xfrm>
          <a:prstGeom prst="rect">
            <a:avLst/>
          </a:prstGeom>
          <a:noFill/>
        </p:spPr>
        <p:txBody>
          <a:bodyPr wrap="none" lIns="0" tIns="0" rIns="0" bIns="0" rtlCol="0">
            <a:spAutoFit/>
          </a:bodyPr>
          <a:lstStyle/>
          <a:p>
            <a:r>
              <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 </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Symbol" panose="020B0502040204020203" pitchFamily="34" charset="0"/>
                <a:ea typeface="Segoe UI Symbol" panose="020B0502040204020203" pitchFamily="34" charset="0"/>
              </a:rPr>
              <a:t>🛀 🏬 🌄 🚎 🚖 🎓 …</a:t>
            </a:r>
            <a:endPar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0" name="Стрелка вправо 39"/>
          <p:cNvSpPr/>
          <p:nvPr/>
        </p:nvSpPr>
        <p:spPr bwMode="auto">
          <a:xfrm rot="16200000">
            <a:off x="4485746" y="5363929"/>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1" name="Стрелка вправо 40"/>
          <p:cNvSpPr/>
          <p:nvPr/>
        </p:nvSpPr>
        <p:spPr bwMode="auto">
          <a:xfrm rot="16200000">
            <a:off x="7003956" y="5389248"/>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2" name="TextBox 41"/>
          <p:cNvSpPr txBox="1"/>
          <p:nvPr/>
        </p:nvSpPr>
        <p:spPr>
          <a:xfrm>
            <a:off x="693031" y="1481187"/>
            <a:ext cx="512961" cy="3693319"/>
          </a:xfrm>
          <a:prstGeom prst="rect">
            <a:avLst/>
          </a:prstGeom>
          <a:noFill/>
        </p:spPr>
        <p:txBody>
          <a:bodyPr wrap="none" lIns="0" tIns="0" rIns="0" bIns="0" rtlCol="0">
            <a:spAutoFit/>
          </a:bodyPr>
          <a:lstStyle/>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3" name="Стрелка вправо 42"/>
          <p:cNvSpPr/>
          <p:nvPr/>
        </p:nvSpPr>
        <p:spPr bwMode="auto">
          <a:xfrm>
            <a:off x="1324931" y="1519303"/>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4" name="Стрелка вправо 43"/>
          <p:cNvSpPr/>
          <p:nvPr/>
        </p:nvSpPr>
        <p:spPr bwMode="auto">
          <a:xfrm>
            <a:off x="1328571" y="4644978"/>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5" name="Стрелка вправо 44"/>
          <p:cNvSpPr/>
          <p:nvPr/>
        </p:nvSpPr>
        <p:spPr bwMode="auto">
          <a:xfrm>
            <a:off x="1344676" y="3060756"/>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2390950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Группа 22"/>
          <p:cNvGrpSpPr/>
          <p:nvPr/>
        </p:nvGrpSpPr>
        <p:grpSpPr>
          <a:xfrm>
            <a:off x="3095194" y="1396131"/>
            <a:ext cx="6370154" cy="3600450"/>
            <a:chOff x="159934" y="-573635"/>
            <a:chExt cx="12676555" cy="7164867"/>
          </a:xfrm>
        </p:grpSpPr>
        <p:sp>
          <p:nvSpPr>
            <p:cNvPr id="39" name="Прямоугольник 38"/>
            <p:cNvSpPr/>
            <p:nvPr/>
          </p:nvSpPr>
          <p:spPr bwMode="auto">
            <a:xfrm>
              <a:off x="159934" y="79281"/>
              <a:ext cx="12028890" cy="651195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solidFill>
                    <a:schemeClr val="bg1"/>
                  </a:solidFill>
                  <a:latin typeface="Segoe UI" pitchFamily="34" charset="0"/>
                  <a:ea typeface="Segoe UI" pitchFamily="34" charset="0"/>
                  <a:cs typeface="Segoe UI" pitchFamily="34" charset="0"/>
                </a:rPr>
                <a:t>DEVICE</a:t>
              </a:r>
              <a:endParaRPr lang="ru-RU" sz="1200" spc="-50" dirty="0" err="1" smtClean="0">
                <a:solidFill>
                  <a:schemeClr val="bg1"/>
                </a:solidFill>
                <a:latin typeface="Segoe UI" pitchFamily="34" charset="0"/>
                <a:ea typeface="Segoe UI" pitchFamily="34" charset="0"/>
                <a:cs typeface="Segoe UI" pitchFamily="34" charset="0"/>
              </a:endParaRPr>
            </a:p>
          </p:txBody>
        </p:sp>
        <p:sp>
          <p:nvSpPr>
            <p:cNvPr id="2" name="Прямоугольник 1"/>
            <p:cNvSpPr/>
            <p:nvPr/>
          </p:nvSpPr>
          <p:spPr bwMode="auto">
            <a:xfrm>
              <a:off x="548639" y="548641"/>
              <a:ext cx="11216639"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3600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z="1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contextual i</a:t>
              </a:r>
              <a:r>
                <a:rPr lang="en-US"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ntegrated</a:t>
              </a:r>
            </a:p>
            <a:p>
              <a:pPr algn="ctr" defTabSz="914099" fontAlgn="base">
                <a:spcBef>
                  <a:spcPct val="0"/>
                </a:spcBef>
                <a:spcAft>
                  <a:spcPct val="0"/>
                </a:spcAft>
              </a:pPr>
              <a:r>
                <a:rPr lang="en-US"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personal app</a:t>
              </a:r>
              <a:endParaRPr lang="ru-RU" sz="24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418589" y="-573635"/>
              <a:ext cx="1417900" cy="1417900"/>
            </a:xfrm>
            <a:prstGeom prst="ellipse">
              <a:avLst/>
            </a:prstGeom>
            <a:solidFill>
              <a:schemeClr val="accent4">
                <a:lumMod val="75000"/>
              </a:schemeClr>
            </a:solidFill>
            <a:ln w="762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42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3" name="Прямоугольник 32"/>
            <p:cNvSpPr/>
            <p:nvPr/>
          </p:nvSpPr>
          <p:spPr bwMode="auto">
            <a:xfrm>
              <a:off x="1021081" y="3960344"/>
              <a:ext cx="1362548" cy="150881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5" name="Овал 34"/>
            <p:cNvSpPr/>
            <p:nvPr/>
          </p:nvSpPr>
          <p:spPr bwMode="auto">
            <a:xfrm>
              <a:off x="1778257" y="4098158"/>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Овал 36"/>
            <p:cNvSpPr/>
            <p:nvPr/>
          </p:nvSpPr>
          <p:spPr bwMode="auto">
            <a:xfrm>
              <a:off x="1148275" y="4094088"/>
              <a:ext cx="498405"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72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Овал 37"/>
            <p:cNvSpPr/>
            <p:nvPr/>
          </p:nvSpPr>
          <p:spPr bwMode="auto">
            <a:xfrm>
              <a:off x="1476194" y="4595385"/>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34" name="TextBox 33"/>
          <p:cNvSpPr txBox="1"/>
          <p:nvPr/>
        </p:nvSpPr>
        <p:spPr>
          <a:xfrm>
            <a:off x="3864399" y="5850136"/>
            <a:ext cx="4456348" cy="553998"/>
          </a:xfrm>
          <a:prstGeom prst="rect">
            <a:avLst/>
          </a:prstGeom>
          <a:noFill/>
        </p:spPr>
        <p:txBody>
          <a:bodyPr wrap="none" lIns="0" tIns="0" rIns="0" bIns="0" rtlCol="0">
            <a:spAutoFit/>
          </a:bodyPr>
          <a:lstStyle/>
          <a:p>
            <a:r>
              <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 </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Symbol" panose="020B0502040204020203" pitchFamily="34" charset="0"/>
                <a:ea typeface="Segoe UI Symbol" panose="020B0502040204020203" pitchFamily="34" charset="0"/>
              </a:rPr>
              <a:t>🛀 🏬 🌄 🚎 🚖 🎓 …</a:t>
            </a:r>
            <a:endPar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0" name="Стрелка вправо 39"/>
          <p:cNvSpPr/>
          <p:nvPr/>
        </p:nvSpPr>
        <p:spPr bwMode="auto">
          <a:xfrm rot="16200000">
            <a:off x="4485746" y="5363929"/>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1" name="Стрелка вправо 40"/>
          <p:cNvSpPr/>
          <p:nvPr/>
        </p:nvSpPr>
        <p:spPr bwMode="auto">
          <a:xfrm rot="16200000">
            <a:off x="7003956" y="5389248"/>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2" name="TextBox 41"/>
          <p:cNvSpPr txBox="1"/>
          <p:nvPr/>
        </p:nvSpPr>
        <p:spPr>
          <a:xfrm>
            <a:off x="693031" y="1481187"/>
            <a:ext cx="512961" cy="3693319"/>
          </a:xfrm>
          <a:prstGeom prst="rect">
            <a:avLst/>
          </a:prstGeom>
          <a:noFill/>
        </p:spPr>
        <p:txBody>
          <a:bodyPr wrap="none" lIns="0" tIns="0" rIns="0" bIns="0" rtlCol="0">
            <a:spAutoFit/>
          </a:bodyPr>
          <a:lstStyle/>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3" name="Стрелка вправо 42"/>
          <p:cNvSpPr/>
          <p:nvPr/>
        </p:nvSpPr>
        <p:spPr bwMode="auto">
          <a:xfrm>
            <a:off x="1324931" y="1519303"/>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4" name="Стрелка вправо 43"/>
          <p:cNvSpPr/>
          <p:nvPr/>
        </p:nvSpPr>
        <p:spPr bwMode="auto">
          <a:xfrm>
            <a:off x="1328571" y="4644978"/>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5" name="Стрелка вправо 44"/>
          <p:cNvSpPr/>
          <p:nvPr/>
        </p:nvSpPr>
        <p:spPr bwMode="auto">
          <a:xfrm>
            <a:off x="1344676" y="3060756"/>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46" name="Рисунок 45"/>
          <p:cNvPicPr>
            <a:picLocks noChangeAspect="1"/>
          </p:cNvPicPr>
          <p:nvPr/>
        </p:nvPicPr>
        <p:blipFill>
          <a:blip r:embed="rId2"/>
          <a:stretch>
            <a:fillRect/>
          </a:stretch>
        </p:blipFill>
        <p:spPr>
          <a:xfrm>
            <a:off x="5058181" y="224392"/>
            <a:ext cx="2162477" cy="1171739"/>
          </a:xfrm>
          <a:prstGeom prst="rect">
            <a:avLst/>
          </a:prstGeom>
        </p:spPr>
      </p:pic>
      <p:sp>
        <p:nvSpPr>
          <p:cNvPr id="47" name="Стрелка вправо 46"/>
          <p:cNvSpPr/>
          <p:nvPr/>
        </p:nvSpPr>
        <p:spPr bwMode="auto">
          <a:xfrm rot="5400000">
            <a:off x="5514182" y="1219553"/>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8" name="Стрелка вправо 47"/>
          <p:cNvSpPr/>
          <p:nvPr/>
        </p:nvSpPr>
        <p:spPr bwMode="auto">
          <a:xfrm rot="16200000">
            <a:off x="6186031" y="1206696"/>
            <a:ext cx="628335" cy="680696"/>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25735958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Группа 22"/>
          <p:cNvGrpSpPr/>
          <p:nvPr/>
        </p:nvGrpSpPr>
        <p:grpSpPr>
          <a:xfrm>
            <a:off x="3095194" y="1396131"/>
            <a:ext cx="6370154" cy="3600450"/>
            <a:chOff x="159934" y="-573635"/>
            <a:chExt cx="12676555" cy="7164867"/>
          </a:xfrm>
        </p:grpSpPr>
        <p:sp>
          <p:nvSpPr>
            <p:cNvPr id="39" name="Прямоугольник 38"/>
            <p:cNvSpPr/>
            <p:nvPr/>
          </p:nvSpPr>
          <p:spPr bwMode="auto">
            <a:xfrm>
              <a:off x="159934" y="79281"/>
              <a:ext cx="12028890" cy="651195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solidFill>
                    <a:schemeClr val="bg1"/>
                  </a:solidFill>
                  <a:latin typeface="Segoe UI" pitchFamily="34" charset="0"/>
                  <a:ea typeface="Segoe UI" pitchFamily="34" charset="0"/>
                  <a:cs typeface="Segoe UI" pitchFamily="34" charset="0"/>
                </a:rPr>
                <a:t>DEVICE</a:t>
              </a:r>
              <a:endParaRPr lang="ru-RU" sz="1200" spc="-50" dirty="0" err="1" smtClean="0">
                <a:solidFill>
                  <a:schemeClr val="bg1"/>
                </a:solidFill>
                <a:latin typeface="Segoe UI" pitchFamily="34" charset="0"/>
                <a:ea typeface="Segoe UI" pitchFamily="34" charset="0"/>
                <a:cs typeface="Segoe UI" pitchFamily="34" charset="0"/>
              </a:endParaRPr>
            </a:p>
          </p:txBody>
        </p:sp>
        <p:sp>
          <p:nvSpPr>
            <p:cNvPr id="2" name="Прямоугольник 1"/>
            <p:cNvSpPr/>
            <p:nvPr/>
          </p:nvSpPr>
          <p:spPr bwMode="auto">
            <a:xfrm>
              <a:off x="548639" y="548641"/>
              <a:ext cx="11216639"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3600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z="1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a:r>
                <a:rPr lang="en-US" sz="2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contextual integrated</a:t>
              </a:r>
            </a:p>
            <a:p>
              <a:pPr algn="ctr" defTabSz="914099"/>
              <a:r>
                <a:rPr lang="en-US" sz="2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personal app</a:t>
              </a:r>
              <a:endParaRPr lang="ru-RU" sz="2400" spc="-50" dirty="0" err="1">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418589" y="-573635"/>
              <a:ext cx="1417900" cy="1417900"/>
            </a:xfrm>
            <a:prstGeom prst="ellipse">
              <a:avLst/>
            </a:prstGeom>
            <a:solidFill>
              <a:schemeClr val="accent4">
                <a:lumMod val="75000"/>
              </a:schemeClr>
            </a:solidFill>
            <a:ln w="762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42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6" name="Стрелка вправо 25"/>
            <p:cNvSpPr/>
            <p:nvPr/>
          </p:nvSpPr>
          <p:spPr bwMode="auto">
            <a:xfrm>
              <a:off x="2281695" y="1875496"/>
              <a:ext cx="457201" cy="495301"/>
            </a:xfrm>
            <a:prstGeom prst="rightArrow">
              <a:avLst/>
            </a:prstGeom>
            <a:solidFill>
              <a:schemeClr val="accent1">
                <a:lumMod val="40000"/>
                <a:lumOff val="6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3" name="Прямоугольник 32"/>
            <p:cNvSpPr/>
            <p:nvPr/>
          </p:nvSpPr>
          <p:spPr bwMode="auto">
            <a:xfrm>
              <a:off x="1021081" y="3960344"/>
              <a:ext cx="1362548" cy="150881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5" name="Овал 34"/>
            <p:cNvSpPr/>
            <p:nvPr/>
          </p:nvSpPr>
          <p:spPr bwMode="auto">
            <a:xfrm>
              <a:off x="1778257" y="4098158"/>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Овал 36"/>
            <p:cNvSpPr/>
            <p:nvPr/>
          </p:nvSpPr>
          <p:spPr bwMode="auto">
            <a:xfrm>
              <a:off x="1148275" y="4094088"/>
              <a:ext cx="498405"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72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Овал 37"/>
            <p:cNvSpPr/>
            <p:nvPr/>
          </p:nvSpPr>
          <p:spPr bwMode="auto">
            <a:xfrm>
              <a:off x="1476194" y="4595385"/>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34" name="TextBox 33"/>
          <p:cNvSpPr txBox="1"/>
          <p:nvPr/>
        </p:nvSpPr>
        <p:spPr>
          <a:xfrm>
            <a:off x="3864399" y="5850136"/>
            <a:ext cx="4456348" cy="553998"/>
          </a:xfrm>
          <a:prstGeom prst="rect">
            <a:avLst/>
          </a:prstGeom>
          <a:noFill/>
        </p:spPr>
        <p:txBody>
          <a:bodyPr wrap="none" lIns="0" tIns="0" rIns="0" bIns="0" rtlCol="0">
            <a:spAutoFit/>
          </a:bodyPr>
          <a:lstStyle/>
          <a:p>
            <a:r>
              <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 </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Symbol" panose="020B0502040204020203" pitchFamily="34" charset="0"/>
                <a:ea typeface="Segoe UI Symbol" panose="020B0502040204020203" pitchFamily="34" charset="0"/>
              </a:rPr>
              <a:t>🛀 🏬 🌄 🚎 🚖 🎓 …</a:t>
            </a:r>
            <a:endPar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0" name="Стрелка вправо 39"/>
          <p:cNvSpPr/>
          <p:nvPr/>
        </p:nvSpPr>
        <p:spPr bwMode="auto">
          <a:xfrm rot="16200000">
            <a:off x="4485746" y="5363929"/>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1" name="Стрелка вправо 40"/>
          <p:cNvSpPr/>
          <p:nvPr/>
        </p:nvSpPr>
        <p:spPr bwMode="auto">
          <a:xfrm rot="16200000">
            <a:off x="7003956" y="5389248"/>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2" name="TextBox 41"/>
          <p:cNvSpPr txBox="1"/>
          <p:nvPr/>
        </p:nvSpPr>
        <p:spPr>
          <a:xfrm>
            <a:off x="693031" y="1481187"/>
            <a:ext cx="512961" cy="3693319"/>
          </a:xfrm>
          <a:prstGeom prst="rect">
            <a:avLst/>
          </a:prstGeom>
          <a:noFill/>
        </p:spPr>
        <p:txBody>
          <a:bodyPr wrap="none" lIns="0" tIns="0" rIns="0" bIns="0" rtlCol="0">
            <a:spAutoFit/>
          </a:bodyPr>
          <a:lstStyle/>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3" name="Стрелка вправо 42"/>
          <p:cNvSpPr/>
          <p:nvPr/>
        </p:nvSpPr>
        <p:spPr bwMode="auto">
          <a:xfrm>
            <a:off x="1324931" y="1519303"/>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4" name="Стрелка вправо 43"/>
          <p:cNvSpPr/>
          <p:nvPr/>
        </p:nvSpPr>
        <p:spPr bwMode="auto">
          <a:xfrm>
            <a:off x="1328571" y="4644978"/>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5" name="Стрелка вправо 44"/>
          <p:cNvSpPr/>
          <p:nvPr/>
        </p:nvSpPr>
        <p:spPr bwMode="auto">
          <a:xfrm>
            <a:off x="1344676" y="3060756"/>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46" name="Рисунок 45"/>
          <p:cNvPicPr>
            <a:picLocks noChangeAspect="1"/>
          </p:cNvPicPr>
          <p:nvPr/>
        </p:nvPicPr>
        <p:blipFill>
          <a:blip r:embed="rId2"/>
          <a:stretch>
            <a:fillRect/>
          </a:stretch>
        </p:blipFill>
        <p:spPr>
          <a:xfrm>
            <a:off x="5058181" y="224392"/>
            <a:ext cx="2162477" cy="1171739"/>
          </a:xfrm>
          <a:prstGeom prst="rect">
            <a:avLst/>
          </a:prstGeom>
        </p:spPr>
      </p:pic>
      <p:sp>
        <p:nvSpPr>
          <p:cNvPr id="47" name="Стрелка вправо 46"/>
          <p:cNvSpPr/>
          <p:nvPr/>
        </p:nvSpPr>
        <p:spPr bwMode="auto">
          <a:xfrm rot="5400000">
            <a:off x="5514182" y="1219553"/>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8" name="Стрелка вправо 47"/>
          <p:cNvSpPr/>
          <p:nvPr/>
        </p:nvSpPr>
        <p:spPr bwMode="auto">
          <a:xfrm rot="16200000">
            <a:off x="6186031" y="1206696"/>
            <a:ext cx="628335" cy="680696"/>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9" name="Стрелка вправо 48"/>
          <p:cNvSpPr/>
          <p:nvPr/>
        </p:nvSpPr>
        <p:spPr bwMode="auto">
          <a:xfrm>
            <a:off x="2895223" y="2294225"/>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50" name="Рисунок 49"/>
          <p:cNvPicPr>
            <a:picLocks noChangeAspect="1"/>
          </p:cNvPicPr>
          <p:nvPr/>
        </p:nvPicPr>
        <p:blipFill>
          <a:blip r:embed="rId2"/>
          <a:stretch>
            <a:fillRect/>
          </a:stretch>
        </p:blipFill>
        <p:spPr>
          <a:xfrm>
            <a:off x="2055274" y="2390849"/>
            <a:ext cx="719080" cy="389634"/>
          </a:xfrm>
          <a:prstGeom prst="rect">
            <a:avLst/>
          </a:prstGeom>
        </p:spPr>
      </p:pic>
      <p:sp>
        <p:nvSpPr>
          <p:cNvPr id="51" name="Прямоугольник 50"/>
          <p:cNvSpPr/>
          <p:nvPr/>
        </p:nvSpPr>
        <p:spPr bwMode="auto">
          <a:xfrm>
            <a:off x="7580727" y="2291895"/>
            <a:ext cx="1345620" cy="418037"/>
          </a:xfrm>
          <a:prstGeom prst="rect">
            <a:avLst/>
          </a:prstGeom>
          <a:solidFill>
            <a:schemeClr val="accent5">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notification</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2" name="Стрелка вправо 51"/>
          <p:cNvSpPr/>
          <p:nvPr/>
        </p:nvSpPr>
        <p:spPr bwMode="auto">
          <a:xfrm rot="10800000">
            <a:off x="8985976" y="2165269"/>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53" name="Рисунок 52"/>
          <p:cNvPicPr>
            <a:picLocks noChangeAspect="1"/>
          </p:cNvPicPr>
          <p:nvPr/>
        </p:nvPicPr>
        <p:blipFill>
          <a:blip r:embed="rId2"/>
          <a:stretch>
            <a:fillRect/>
          </a:stretch>
        </p:blipFill>
        <p:spPr>
          <a:xfrm>
            <a:off x="9718869" y="2258862"/>
            <a:ext cx="719080" cy="389634"/>
          </a:xfrm>
          <a:prstGeom prst="rect">
            <a:avLst/>
          </a:prstGeom>
        </p:spPr>
      </p:pic>
      <p:sp>
        <p:nvSpPr>
          <p:cNvPr id="54" name="Стрелка вправо 53"/>
          <p:cNvSpPr/>
          <p:nvPr/>
        </p:nvSpPr>
        <p:spPr bwMode="auto">
          <a:xfrm rot="8100000">
            <a:off x="7396823" y="2574096"/>
            <a:ext cx="325558" cy="352688"/>
          </a:xfrm>
          <a:prstGeom prst="rightArrow">
            <a:avLst/>
          </a:prstGeom>
          <a:solidFill>
            <a:schemeClr val="accent5">
              <a:lumMod val="40000"/>
              <a:lumOff val="6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3760357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Группа 22"/>
          <p:cNvGrpSpPr/>
          <p:nvPr/>
        </p:nvGrpSpPr>
        <p:grpSpPr>
          <a:xfrm>
            <a:off x="3095194" y="1396131"/>
            <a:ext cx="6370154" cy="3600450"/>
            <a:chOff x="159934" y="-573635"/>
            <a:chExt cx="12676555" cy="7164867"/>
          </a:xfrm>
        </p:grpSpPr>
        <p:sp>
          <p:nvSpPr>
            <p:cNvPr id="39" name="Прямоугольник 38"/>
            <p:cNvSpPr/>
            <p:nvPr/>
          </p:nvSpPr>
          <p:spPr bwMode="auto">
            <a:xfrm>
              <a:off x="159934" y="79281"/>
              <a:ext cx="12028890" cy="651195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solidFill>
                    <a:schemeClr val="bg1"/>
                  </a:solidFill>
                  <a:latin typeface="Segoe UI" pitchFamily="34" charset="0"/>
                  <a:ea typeface="Segoe UI" pitchFamily="34" charset="0"/>
                  <a:cs typeface="Segoe UI" pitchFamily="34" charset="0"/>
                </a:rPr>
                <a:t>DEVICE</a:t>
              </a:r>
              <a:endParaRPr lang="ru-RU" sz="1200" spc="-50" dirty="0" err="1" smtClean="0">
                <a:solidFill>
                  <a:schemeClr val="bg1"/>
                </a:solidFill>
                <a:latin typeface="Segoe UI" pitchFamily="34" charset="0"/>
                <a:ea typeface="Segoe UI" pitchFamily="34" charset="0"/>
                <a:cs typeface="Segoe UI" pitchFamily="34" charset="0"/>
              </a:endParaRPr>
            </a:p>
          </p:txBody>
        </p:sp>
        <p:sp>
          <p:nvSpPr>
            <p:cNvPr id="2" name="Прямоугольник 1"/>
            <p:cNvSpPr/>
            <p:nvPr/>
          </p:nvSpPr>
          <p:spPr bwMode="auto">
            <a:xfrm>
              <a:off x="548639" y="548641"/>
              <a:ext cx="11216639"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3600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z="1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a:r>
                <a:rPr lang="en-US" sz="2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contextual integrated</a:t>
              </a:r>
            </a:p>
            <a:p>
              <a:pPr algn="ctr" defTabSz="914099"/>
              <a:r>
                <a:rPr lang="en-US" sz="2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personal app</a:t>
              </a:r>
              <a:endParaRPr lang="ru-RU" sz="2400" spc="-50" dirty="0" err="1">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418589" y="-573635"/>
              <a:ext cx="1417900" cy="1417900"/>
            </a:xfrm>
            <a:prstGeom prst="ellipse">
              <a:avLst/>
            </a:prstGeom>
            <a:solidFill>
              <a:schemeClr val="accent4">
                <a:lumMod val="75000"/>
              </a:schemeClr>
            </a:solidFill>
            <a:ln w="762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42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6" name="Стрелка вправо 25"/>
            <p:cNvSpPr/>
            <p:nvPr/>
          </p:nvSpPr>
          <p:spPr bwMode="auto">
            <a:xfrm>
              <a:off x="2281695" y="1875496"/>
              <a:ext cx="457201" cy="495301"/>
            </a:xfrm>
            <a:prstGeom prst="rightArrow">
              <a:avLst/>
            </a:prstGeom>
            <a:solidFill>
              <a:schemeClr val="accent1">
                <a:lumMod val="40000"/>
                <a:lumOff val="6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3" name="Прямоугольник 32"/>
            <p:cNvSpPr/>
            <p:nvPr/>
          </p:nvSpPr>
          <p:spPr bwMode="auto">
            <a:xfrm>
              <a:off x="1021081" y="3960344"/>
              <a:ext cx="1362548" cy="150881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5" name="Овал 34"/>
            <p:cNvSpPr/>
            <p:nvPr/>
          </p:nvSpPr>
          <p:spPr bwMode="auto">
            <a:xfrm>
              <a:off x="1778257" y="4098158"/>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Овал 36"/>
            <p:cNvSpPr/>
            <p:nvPr/>
          </p:nvSpPr>
          <p:spPr bwMode="auto">
            <a:xfrm>
              <a:off x="1148275" y="4094088"/>
              <a:ext cx="498405"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72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Овал 37"/>
            <p:cNvSpPr/>
            <p:nvPr/>
          </p:nvSpPr>
          <p:spPr bwMode="auto">
            <a:xfrm>
              <a:off x="1476194" y="4595385"/>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34" name="TextBox 33"/>
          <p:cNvSpPr txBox="1"/>
          <p:nvPr/>
        </p:nvSpPr>
        <p:spPr>
          <a:xfrm>
            <a:off x="3864399" y="5850136"/>
            <a:ext cx="4456348" cy="553998"/>
          </a:xfrm>
          <a:prstGeom prst="rect">
            <a:avLst/>
          </a:prstGeom>
          <a:noFill/>
        </p:spPr>
        <p:txBody>
          <a:bodyPr wrap="none" lIns="0" tIns="0" rIns="0" bIns="0" rtlCol="0">
            <a:spAutoFit/>
          </a:bodyPr>
          <a:lstStyle/>
          <a:p>
            <a:r>
              <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 </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Symbol" panose="020B0502040204020203" pitchFamily="34" charset="0"/>
                <a:ea typeface="Segoe UI Symbol" panose="020B0502040204020203" pitchFamily="34" charset="0"/>
              </a:rPr>
              <a:t>🛀 🏬 🌄 🚎 🚖 🎓 …</a:t>
            </a:r>
            <a:endPar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0" name="Стрелка вправо 39"/>
          <p:cNvSpPr/>
          <p:nvPr/>
        </p:nvSpPr>
        <p:spPr bwMode="auto">
          <a:xfrm rot="16200000">
            <a:off x="4485746" y="5363929"/>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1" name="Стрелка вправо 40"/>
          <p:cNvSpPr/>
          <p:nvPr/>
        </p:nvSpPr>
        <p:spPr bwMode="auto">
          <a:xfrm rot="16200000">
            <a:off x="7003956" y="5389248"/>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2" name="TextBox 41"/>
          <p:cNvSpPr txBox="1"/>
          <p:nvPr/>
        </p:nvSpPr>
        <p:spPr>
          <a:xfrm>
            <a:off x="693031" y="1481187"/>
            <a:ext cx="512961" cy="3693319"/>
          </a:xfrm>
          <a:prstGeom prst="rect">
            <a:avLst/>
          </a:prstGeom>
          <a:noFill/>
        </p:spPr>
        <p:txBody>
          <a:bodyPr wrap="none" lIns="0" tIns="0" rIns="0" bIns="0" rtlCol="0">
            <a:spAutoFit/>
          </a:bodyPr>
          <a:lstStyle/>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3" name="Стрелка вправо 42"/>
          <p:cNvSpPr/>
          <p:nvPr/>
        </p:nvSpPr>
        <p:spPr bwMode="auto">
          <a:xfrm>
            <a:off x="1324931" y="1519303"/>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4" name="Стрелка вправо 43"/>
          <p:cNvSpPr/>
          <p:nvPr/>
        </p:nvSpPr>
        <p:spPr bwMode="auto">
          <a:xfrm>
            <a:off x="1328571" y="4644978"/>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5" name="Стрелка вправо 44"/>
          <p:cNvSpPr/>
          <p:nvPr/>
        </p:nvSpPr>
        <p:spPr bwMode="auto">
          <a:xfrm>
            <a:off x="1344676" y="3060756"/>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46" name="Рисунок 45"/>
          <p:cNvPicPr>
            <a:picLocks noChangeAspect="1"/>
          </p:cNvPicPr>
          <p:nvPr/>
        </p:nvPicPr>
        <p:blipFill>
          <a:blip r:embed="rId2"/>
          <a:stretch>
            <a:fillRect/>
          </a:stretch>
        </p:blipFill>
        <p:spPr>
          <a:xfrm>
            <a:off x="5058181" y="224392"/>
            <a:ext cx="2162477" cy="1171739"/>
          </a:xfrm>
          <a:prstGeom prst="rect">
            <a:avLst/>
          </a:prstGeom>
        </p:spPr>
      </p:pic>
      <p:sp>
        <p:nvSpPr>
          <p:cNvPr id="47" name="Стрелка вправо 46"/>
          <p:cNvSpPr/>
          <p:nvPr/>
        </p:nvSpPr>
        <p:spPr bwMode="auto">
          <a:xfrm rot="5400000">
            <a:off x="5514182" y="1219553"/>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8" name="Стрелка вправо 47"/>
          <p:cNvSpPr/>
          <p:nvPr/>
        </p:nvSpPr>
        <p:spPr bwMode="auto">
          <a:xfrm rot="16200000">
            <a:off x="6186031" y="1206696"/>
            <a:ext cx="628335" cy="680696"/>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9" name="Стрелка вправо 48"/>
          <p:cNvSpPr/>
          <p:nvPr/>
        </p:nvSpPr>
        <p:spPr bwMode="auto">
          <a:xfrm>
            <a:off x="2895223" y="2294225"/>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50" name="Рисунок 49"/>
          <p:cNvPicPr>
            <a:picLocks noChangeAspect="1"/>
          </p:cNvPicPr>
          <p:nvPr/>
        </p:nvPicPr>
        <p:blipFill>
          <a:blip r:embed="rId2"/>
          <a:stretch>
            <a:fillRect/>
          </a:stretch>
        </p:blipFill>
        <p:spPr>
          <a:xfrm>
            <a:off x="2055274" y="2390849"/>
            <a:ext cx="719080" cy="389634"/>
          </a:xfrm>
          <a:prstGeom prst="rect">
            <a:avLst/>
          </a:prstGeom>
        </p:spPr>
      </p:pic>
      <p:sp>
        <p:nvSpPr>
          <p:cNvPr id="51" name="Прямоугольник 50"/>
          <p:cNvSpPr/>
          <p:nvPr/>
        </p:nvSpPr>
        <p:spPr bwMode="auto">
          <a:xfrm>
            <a:off x="7580727" y="2291895"/>
            <a:ext cx="1345620" cy="418037"/>
          </a:xfrm>
          <a:prstGeom prst="rect">
            <a:avLst/>
          </a:prstGeom>
          <a:solidFill>
            <a:schemeClr val="accent5">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notification</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2" name="Стрелка вправо 51"/>
          <p:cNvSpPr/>
          <p:nvPr/>
        </p:nvSpPr>
        <p:spPr bwMode="auto">
          <a:xfrm rot="10800000">
            <a:off x="8985976" y="2165269"/>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53" name="Рисунок 52"/>
          <p:cNvPicPr>
            <a:picLocks noChangeAspect="1"/>
          </p:cNvPicPr>
          <p:nvPr/>
        </p:nvPicPr>
        <p:blipFill>
          <a:blip r:embed="rId2"/>
          <a:stretch>
            <a:fillRect/>
          </a:stretch>
        </p:blipFill>
        <p:spPr>
          <a:xfrm>
            <a:off x="9718869" y="2258862"/>
            <a:ext cx="719080" cy="389634"/>
          </a:xfrm>
          <a:prstGeom prst="rect">
            <a:avLst/>
          </a:prstGeom>
        </p:spPr>
      </p:pic>
      <p:sp>
        <p:nvSpPr>
          <p:cNvPr id="54" name="Стрелка вправо 53"/>
          <p:cNvSpPr/>
          <p:nvPr/>
        </p:nvSpPr>
        <p:spPr bwMode="auto">
          <a:xfrm rot="8100000">
            <a:off x="7396823" y="2574096"/>
            <a:ext cx="325558" cy="352688"/>
          </a:xfrm>
          <a:prstGeom prst="rightArrow">
            <a:avLst/>
          </a:prstGeom>
          <a:solidFill>
            <a:schemeClr val="accent5">
              <a:lumMod val="40000"/>
              <a:lumOff val="6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55" name="Рисунок 5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2478" y="458432"/>
            <a:ext cx="884310" cy="884310"/>
          </a:xfrm>
          <a:prstGeom prst="rect">
            <a:avLst/>
          </a:prstGeom>
        </p:spPr>
      </p:pic>
      <p:sp>
        <p:nvSpPr>
          <p:cNvPr id="56" name="Стрелка вправо 55"/>
          <p:cNvSpPr/>
          <p:nvPr/>
        </p:nvSpPr>
        <p:spPr bwMode="auto">
          <a:xfrm rot="5400000">
            <a:off x="3557538" y="1426134"/>
            <a:ext cx="371698" cy="402673"/>
          </a:xfrm>
          <a:prstGeom prst="rightArrow">
            <a:avLst/>
          </a:prstGeom>
          <a:solidFill>
            <a:schemeClr val="accent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7" name="Стрелка вправо 56"/>
          <p:cNvSpPr/>
          <p:nvPr/>
        </p:nvSpPr>
        <p:spPr bwMode="auto">
          <a:xfrm rot="16200000">
            <a:off x="3961072" y="1399194"/>
            <a:ext cx="392343" cy="425038"/>
          </a:xfrm>
          <a:prstGeom prst="rightArrow">
            <a:avLst/>
          </a:prstGeom>
          <a:solidFill>
            <a:schemeClr val="accent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0573277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Группа 22"/>
          <p:cNvGrpSpPr/>
          <p:nvPr/>
        </p:nvGrpSpPr>
        <p:grpSpPr>
          <a:xfrm>
            <a:off x="3095194" y="1396131"/>
            <a:ext cx="6370154" cy="3600450"/>
            <a:chOff x="159934" y="-573635"/>
            <a:chExt cx="12676555" cy="7164867"/>
          </a:xfrm>
        </p:grpSpPr>
        <p:sp>
          <p:nvSpPr>
            <p:cNvPr id="39" name="Прямоугольник 38"/>
            <p:cNvSpPr/>
            <p:nvPr/>
          </p:nvSpPr>
          <p:spPr bwMode="auto">
            <a:xfrm>
              <a:off x="159934" y="79281"/>
              <a:ext cx="12028890" cy="651195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solidFill>
                    <a:schemeClr val="bg1"/>
                  </a:solidFill>
                  <a:latin typeface="Segoe UI" pitchFamily="34" charset="0"/>
                  <a:ea typeface="Segoe UI" pitchFamily="34" charset="0"/>
                  <a:cs typeface="Segoe UI" pitchFamily="34" charset="0"/>
                </a:rPr>
                <a:t>DEVICE</a:t>
              </a:r>
              <a:endParaRPr lang="ru-RU" sz="1200" spc="-50" dirty="0" err="1" smtClean="0">
                <a:solidFill>
                  <a:schemeClr val="bg1"/>
                </a:solidFill>
                <a:latin typeface="Segoe UI" pitchFamily="34" charset="0"/>
                <a:ea typeface="Segoe UI" pitchFamily="34" charset="0"/>
                <a:cs typeface="Segoe UI" pitchFamily="34" charset="0"/>
              </a:endParaRPr>
            </a:p>
          </p:txBody>
        </p:sp>
        <p:sp>
          <p:nvSpPr>
            <p:cNvPr id="2" name="Прямоугольник 1"/>
            <p:cNvSpPr/>
            <p:nvPr/>
          </p:nvSpPr>
          <p:spPr bwMode="auto">
            <a:xfrm>
              <a:off x="548639" y="548641"/>
              <a:ext cx="11216639"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3600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z="1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a:r>
                <a:rPr lang="en-US" sz="28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cloud powered </a:t>
              </a:r>
              <a:r>
                <a:rPr lang="en-US" sz="28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contextual </a:t>
              </a:r>
              <a:r>
                <a:rPr lang="en-US" sz="28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integrated personal app</a:t>
              </a:r>
              <a:endParaRPr lang="ru-RU" sz="28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418589" y="-573635"/>
              <a:ext cx="1417900" cy="1417900"/>
            </a:xfrm>
            <a:prstGeom prst="ellipse">
              <a:avLst/>
            </a:prstGeom>
            <a:solidFill>
              <a:schemeClr val="accent4">
                <a:lumMod val="75000"/>
              </a:schemeClr>
            </a:solidFill>
            <a:ln w="762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42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6" name="Стрелка вправо 25"/>
            <p:cNvSpPr/>
            <p:nvPr/>
          </p:nvSpPr>
          <p:spPr bwMode="auto">
            <a:xfrm>
              <a:off x="2281695" y="1875496"/>
              <a:ext cx="457201" cy="495301"/>
            </a:xfrm>
            <a:prstGeom prst="rightArrow">
              <a:avLst/>
            </a:prstGeom>
            <a:solidFill>
              <a:schemeClr val="accent1">
                <a:lumMod val="40000"/>
                <a:lumOff val="6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3" name="Прямоугольник 32"/>
            <p:cNvSpPr/>
            <p:nvPr/>
          </p:nvSpPr>
          <p:spPr bwMode="auto">
            <a:xfrm>
              <a:off x="1021081" y="3960344"/>
              <a:ext cx="1362548" cy="150881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5" name="Овал 34"/>
            <p:cNvSpPr/>
            <p:nvPr/>
          </p:nvSpPr>
          <p:spPr bwMode="auto">
            <a:xfrm>
              <a:off x="1778257" y="4098158"/>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Овал 36"/>
            <p:cNvSpPr/>
            <p:nvPr/>
          </p:nvSpPr>
          <p:spPr bwMode="auto">
            <a:xfrm>
              <a:off x="1148275" y="4094088"/>
              <a:ext cx="498405"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72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Овал 37"/>
            <p:cNvSpPr/>
            <p:nvPr/>
          </p:nvSpPr>
          <p:spPr bwMode="auto">
            <a:xfrm>
              <a:off x="1476194" y="4595385"/>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34" name="TextBox 33"/>
          <p:cNvSpPr txBox="1"/>
          <p:nvPr/>
        </p:nvSpPr>
        <p:spPr>
          <a:xfrm>
            <a:off x="3864399" y="5850136"/>
            <a:ext cx="4456348" cy="553998"/>
          </a:xfrm>
          <a:prstGeom prst="rect">
            <a:avLst/>
          </a:prstGeom>
          <a:noFill/>
        </p:spPr>
        <p:txBody>
          <a:bodyPr wrap="none" lIns="0" tIns="0" rIns="0" bIns="0" rtlCol="0">
            <a:spAutoFit/>
          </a:bodyPr>
          <a:lstStyle/>
          <a:p>
            <a:r>
              <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 </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Symbol" panose="020B0502040204020203" pitchFamily="34" charset="0"/>
                <a:ea typeface="Segoe UI Symbol" panose="020B0502040204020203" pitchFamily="34" charset="0"/>
              </a:rPr>
              <a:t>🛀 🏬 🌄 🚎 🚖 🎓 …</a:t>
            </a:r>
            <a:endPar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0" name="Стрелка вправо 39"/>
          <p:cNvSpPr/>
          <p:nvPr/>
        </p:nvSpPr>
        <p:spPr bwMode="auto">
          <a:xfrm rot="16200000">
            <a:off x="4485746" y="5363929"/>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1" name="Стрелка вправо 40"/>
          <p:cNvSpPr/>
          <p:nvPr/>
        </p:nvSpPr>
        <p:spPr bwMode="auto">
          <a:xfrm rot="16200000">
            <a:off x="7003956" y="5389248"/>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2" name="TextBox 41"/>
          <p:cNvSpPr txBox="1"/>
          <p:nvPr/>
        </p:nvSpPr>
        <p:spPr>
          <a:xfrm>
            <a:off x="693031" y="1481187"/>
            <a:ext cx="512961" cy="3693319"/>
          </a:xfrm>
          <a:prstGeom prst="rect">
            <a:avLst/>
          </a:prstGeom>
          <a:noFill/>
        </p:spPr>
        <p:txBody>
          <a:bodyPr wrap="none" lIns="0" tIns="0" rIns="0" bIns="0" rtlCol="0">
            <a:spAutoFit/>
          </a:bodyPr>
          <a:lstStyle/>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3" name="Стрелка вправо 42"/>
          <p:cNvSpPr/>
          <p:nvPr/>
        </p:nvSpPr>
        <p:spPr bwMode="auto">
          <a:xfrm>
            <a:off x="1324931" y="1519303"/>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4" name="Стрелка вправо 43"/>
          <p:cNvSpPr/>
          <p:nvPr/>
        </p:nvSpPr>
        <p:spPr bwMode="auto">
          <a:xfrm>
            <a:off x="1328571" y="4644978"/>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5" name="Стрелка вправо 44"/>
          <p:cNvSpPr/>
          <p:nvPr/>
        </p:nvSpPr>
        <p:spPr bwMode="auto">
          <a:xfrm>
            <a:off x="1344676" y="3060756"/>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46" name="Рисунок 45"/>
          <p:cNvPicPr>
            <a:picLocks noChangeAspect="1"/>
          </p:cNvPicPr>
          <p:nvPr/>
        </p:nvPicPr>
        <p:blipFill>
          <a:blip r:embed="rId2"/>
          <a:stretch>
            <a:fillRect/>
          </a:stretch>
        </p:blipFill>
        <p:spPr>
          <a:xfrm>
            <a:off x="5058181" y="224392"/>
            <a:ext cx="2162477" cy="1171739"/>
          </a:xfrm>
          <a:prstGeom prst="rect">
            <a:avLst/>
          </a:prstGeom>
        </p:spPr>
      </p:pic>
      <p:sp>
        <p:nvSpPr>
          <p:cNvPr id="47" name="Стрелка вправо 46"/>
          <p:cNvSpPr/>
          <p:nvPr/>
        </p:nvSpPr>
        <p:spPr bwMode="auto">
          <a:xfrm rot="5400000">
            <a:off x="5514182" y="1219553"/>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8" name="Стрелка вправо 47"/>
          <p:cNvSpPr/>
          <p:nvPr/>
        </p:nvSpPr>
        <p:spPr bwMode="auto">
          <a:xfrm rot="16200000">
            <a:off x="6186031" y="1206696"/>
            <a:ext cx="628335" cy="680696"/>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9" name="Стрелка вправо 48"/>
          <p:cNvSpPr/>
          <p:nvPr/>
        </p:nvSpPr>
        <p:spPr bwMode="auto">
          <a:xfrm>
            <a:off x="2895223" y="2294225"/>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50" name="Рисунок 49"/>
          <p:cNvPicPr>
            <a:picLocks noChangeAspect="1"/>
          </p:cNvPicPr>
          <p:nvPr/>
        </p:nvPicPr>
        <p:blipFill>
          <a:blip r:embed="rId2"/>
          <a:stretch>
            <a:fillRect/>
          </a:stretch>
        </p:blipFill>
        <p:spPr>
          <a:xfrm>
            <a:off x="2055274" y="2390849"/>
            <a:ext cx="719080" cy="389634"/>
          </a:xfrm>
          <a:prstGeom prst="rect">
            <a:avLst/>
          </a:prstGeom>
        </p:spPr>
      </p:pic>
      <p:sp>
        <p:nvSpPr>
          <p:cNvPr id="51" name="Прямоугольник 50"/>
          <p:cNvSpPr/>
          <p:nvPr/>
        </p:nvSpPr>
        <p:spPr bwMode="auto">
          <a:xfrm>
            <a:off x="7580727" y="2291895"/>
            <a:ext cx="1345620" cy="418037"/>
          </a:xfrm>
          <a:prstGeom prst="rect">
            <a:avLst/>
          </a:prstGeom>
          <a:solidFill>
            <a:schemeClr val="accent5">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notification</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2" name="Стрелка вправо 51"/>
          <p:cNvSpPr/>
          <p:nvPr/>
        </p:nvSpPr>
        <p:spPr bwMode="auto">
          <a:xfrm rot="10800000">
            <a:off x="8985976" y="2165269"/>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53" name="Рисунок 52"/>
          <p:cNvPicPr>
            <a:picLocks noChangeAspect="1"/>
          </p:cNvPicPr>
          <p:nvPr/>
        </p:nvPicPr>
        <p:blipFill>
          <a:blip r:embed="rId2"/>
          <a:stretch>
            <a:fillRect/>
          </a:stretch>
        </p:blipFill>
        <p:spPr>
          <a:xfrm>
            <a:off x="9718869" y="2258862"/>
            <a:ext cx="719080" cy="389634"/>
          </a:xfrm>
          <a:prstGeom prst="rect">
            <a:avLst/>
          </a:prstGeom>
        </p:spPr>
      </p:pic>
      <p:sp>
        <p:nvSpPr>
          <p:cNvPr id="54" name="Стрелка вправо 53"/>
          <p:cNvSpPr/>
          <p:nvPr/>
        </p:nvSpPr>
        <p:spPr bwMode="auto">
          <a:xfrm rot="8100000">
            <a:off x="7396823" y="2574096"/>
            <a:ext cx="325558" cy="352688"/>
          </a:xfrm>
          <a:prstGeom prst="rightArrow">
            <a:avLst/>
          </a:prstGeom>
          <a:solidFill>
            <a:schemeClr val="accent5">
              <a:lumMod val="40000"/>
              <a:lumOff val="6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55" name="Рисунок 5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2478" y="458432"/>
            <a:ext cx="884310" cy="884310"/>
          </a:xfrm>
          <a:prstGeom prst="rect">
            <a:avLst/>
          </a:prstGeom>
        </p:spPr>
      </p:pic>
      <p:sp>
        <p:nvSpPr>
          <p:cNvPr id="56" name="Стрелка вправо 55"/>
          <p:cNvSpPr/>
          <p:nvPr/>
        </p:nvSpPr>
        <p:spPr bwMode="auto">
          <a:xfrm rot="5400000">
            <a:off x="3557538" y="1426134"/>
            <a:ext cx="371698" cy="402673"/>
          </a:xfrm>
          <a:prstGeom prst="rightArrow">
            <a:avLst/>
          </a:prstGeom>
          <a:solidFill>
            <a:schemeClr val="accent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7" name="Стрелка вправо 56"/>
          <p:cNvSpPr/>
          <p:nvPr/>
        </p:nvSpPr>
        <p:spPr bwMode="auto">
          <a:xfrm rot="16200000">
            <a:off x="3961072" y="1399194"/>
            <a:ext cx="392343" cy="425038"/>
          </a:xfrm>
          <a:prstGeom prst="rightArrow">
            <a:avLst/>
          </a:prstGeom>
          <a:solidFill>
            <a:schemeClr val="accent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793025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Группа 22"/>
          <p:cNvGrpSpPr/>
          <p:nvPr/>
        </p:nvGrpSpPr>
        <p:grpSpPr>
          <a:xfrm>
            <a:off x="3095194" y="1396131"/>
            <a:ext cx="6370154" cy="3600450"/>
            <a:chOff x="159934" y="-573635"/>
            <a:chExt cx="12676555" cy="7164867"/>
          </a:xfrm>
        </p:grpSpPr>
        <p:sp>
          <p:nvSpPr>
            <p:cNvPr id="39" name="Прямоугольник 38"/>
            <p:cNvSpPr/>
            <p:nvPr/>
          </p:nvSpPr>
          <p:spPr bwMode="auto">
            <a:xfrm>
              <a:off x="159934" y="79281"/>
              <a:ext cx="12028890" cy="651195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solidFill>
                    <a:schemeClr val="bg1"/>
                  </a:solidFill>
                  <a:latin typeface="Segoe UI" pitchFamily="34" charset="0"/>
                  <a:ea typeface="Segoe UI" pitchFamily="34" charset="0"/>
                  <a:cs typeface="Segoe UI" pitchFamily="34" charset="0"/>
                </a:rPr>
                <a:t>DEVICE</a:t>
              </a:r>
              <a:endParaRPr lang="ru-RU" sz="1200" spc="-50" dirty="0" err="1" smtClean="0">
                <a:solidFill>
                  <a:schemeClr val="bg1"/>
                </a:solidFill>
                <a:latin typeface="Segoe UI" pitchFamily="34" charset="0"/>
                <a:ea typeface="Segoe UI" pitchFamily="34" charset="0"/>
                <a:cs typeface="Segoe UI" pitchFamily="34" charset="0"/>
              </a:endParaRPr>
            </a:p>
          </p:txBody>
        </p:sp>
        <p:sp>
          <p:nvSpPr>
            <p:cNvPr id="2" name="Прямоугольник 1"/>
            <p:cNvSpPr/>
            <p:nvPr/>
          </p:nvSpPr>
          <p:spPr bwMode="auto">
            <a:xfrm>
              <a:off x="548639" y="548641"/>
              <a:ext cx="11216639"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3600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z="1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a:r>
                <a:rPr lang="en-US" sz="28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cloud powered </a:t>
              </a:r>
              <a:r>
                <a:rPr lang="en-US" sz="28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contextual </a:t>
              </a:r>
              <a:r>
                <a:rPr lang="en-US" sz="28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integrated personal app</a:t>
              </a:r>
              <a:endParaRPr lang="ru-RU" sz="28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418589" y="-573635"/>
              <a:ext cx="1417900" cy="1417900"/>
            </a:xfrm>
            <a:prstGeom prst="ellipse">
              <a:avLst/>
            </a:prstGeom>
            <a:solidFill>
              <a:schemeClr val="accent4">
                <a:lumMod val="75000"/>
              </a:schemeClr>
            </a:solidFill>
            <a:ln w="762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42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3" name="Прямоугольник 32"/>
            <p:cNvSpPr/>
            <p:nvPr/>
          </p:nvSpPr>
          <p:spPr bwMode="auto">
            <a:xfrm>
              <a:off x="1021081" y="3960344"/>
              <a:ext cx="1362548" cy="150881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5" name="Овал 34"/>
            <p:cNvSpPr/>
            <p:nvPr/>
          </p:nvSpPr>
          <p:spPr bwMode="auto">
            <a:xfrm>
              <a:off x="1778257" y="4098158"/>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Овал 36"/>
            <p:cNvSpPr/>
            <p:nvPr/>
          </p:nvSpPr>
          <p:spPr bwMode="auto">
            <a:xfrm>
              <a:off x="1148275" y="4094088"/>
              <a:ext cx="498405"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72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Овал 37"/>
            <p:cNvSpPr/>
            <p:nvPr/>
          </p:nvSpPr>
          <p:spPr bwMode="auto">
            <a:xfrm>
              <a:off x="1476194" y="4595385"/>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34" name="TextBox 33"/>
          <p:cNvSpPr txBox="1"/>
          <p:nvPr/>
        </p:nvSpPr>
        <p:spPr>
          <a:xfrm>
            <a:off x="3864399" y="5850136"/>
            <a:ext cx="4456348" cy="553998"/>
          </a:xfrm>
          <a:prstGeom prst="rect">
            <a:avLst/>
          </a:prstGeom>
          <a:noFill/>
        </p:spPr>
        <p:txBody>
          <a:bodyPr wrap="none" lIns="0" tIns="0" rIns="0" bIns="0" rtlCol="0">
            <a:spAutoFit/>
          </a:bodyPr>
          <a:lstStyle/>
          <a:p>
            <a:r>
              <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 </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Symbol" panose="020B0502040204020203" pitchFamily="34" charset="0"/>
                <a:ea typeface="Segoe UI Symbol" panose="020B0502040204020203" pitchFamily="34" charset="0"/>
              </a:rPr>
              <a:t>🛀 🏬 🌄 🚎 🚖 🎓 …</a:t>
            </a:r>
            <a:endPar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0" name="Стрелка вправо 39"/>
          <p:cNvSpPr/>
          <p:nvPr/>
        </p:nvSpPr>
        <p:spPr bwMode="auto">
          <a:xfrm rot="16200000">
            <a:off x="4485746" y="5363929"/>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1" name="Стрелка вправо 40"/>
          <p:cNvSpPr/>
          <p:nvPr/>
        </p:nvSpPr>
        <p:spPr bwMode="auto">
          <a:xfrm rot="16200000">
            <a:off x="7003956" y="5389248"/>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2" name="TextBox 41"/>
          <p:cNvSpPr txBox="1"/>
          <p:nvPr/>
        </p:nvSpPr>
        <p:spPr>
          <a:xfrm>
            <a:off x="693031" y="1481187"/>
            <a:ext cx="512961" cy="3693319"/>
          </a:xfrm>
          <a:prstGeom prst="rect">
            <a:avLst/>
          </a:prstGeom>
          <a:noFill/>
        </p:spPr>
        <p:txBody>
          <a:bodyPr wrap="none" lIns="0" tIns="0" rIns="0" bIns="0" rtlCol="0">
            <a:spAutoFit/>
          </a:bodyPr>
          <a:lstStyle/>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3" name="Стрелка вправо 42"/>
          <p:cNvSpPr/>
          <p:nvPr/>
        </p:nvSpPr>
        <p:spPr bwMode="auto">
          <a:xfrm>
            <a:off x="1324931" y="1519303"/>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4" name="Стрелка вправо 43"/>
          <p:cNvSpPr/>
          <p:nvPr/>
        </p:nvSpPr>
        <p:spPr bwMode="auto">
          <a:xfrm>
            <a:off x="1328571" y="4644978"/>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5" name="Стрелка вправо 44"/>
          <p:cNvSpPr/>
          <p:nvPr/>
        </p:nvSpPr>
        <p:spPr bwMode="auto">
          <a:xfrm>
            <a:off x="1344676" y="3060756"/>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46" name="Рисунок 45"/>
          <p:cNvPicPr>
            <a:picLocks noChangeAspect="1"/>
          </p:cNvPicPr>
          <p:nvPr/>
        </p:nvPicPr>
        <p:blipFill>
          <a:blip r:embed="rId2"/>
          <a:stretch>
            <a:fillRect/>
          </a:stretch>
        </p:blipFill>
        <p:spPr>
          <a:xfrm>
            <a:off x="5058181" y="224392"/>
            <a:ext cx="2162477" cy="1171739"/>
          </a:xfrm>
          <a:prstGeom prst="rect">
            <a:avLst/>
          </a:prstGeom>
        </p:spPr>
      </p:pic>
      <p:sp>
        <p:nvSpPr>
          <p:cNvPr id="47" name="Стрелка вправо 46"/>
          <p:cNvSpPr/>
          <p:nvPr/>
        </p:nvSpPr>
        <p:spPr bwMode="auto">
          <a:xfrm rot="5400000">
            <a:off x="5514182" y="1219553"/>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8" name="Стрелка вправо 47"/>
          <p:cNvSpPr/>
          <p:nvPr/>
        </p:nvSpPr>
        <p:spPr bwMode="auto">
          <a:xfrm rot="16200000">
            <a:off x="6186031" y="1206696"/>
            <a:ext cx="628335" cy="680696"/>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1" name="Прямоугольник 50"/>
          <p:cNvSpPr/>
          <p:nvPr/>
        </p:nvSpPr>
        <p:spPr bwMode="auto">
          <a:xfrm>
            <a:off x="7580727" y="2291895"/>
            <a:ext cx="1345620" cy="418037"/>
          </a:xfrm>
          <a:prstGeom prst="rect">
            <a:avLst/>
          </a:prstGeom>
          <a:solidFill>
            <a:schemeClr val="accent5">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notification</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27714284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Группа 22"/>
          <p:cNvGrpSpPr/>
          <p:nvPr/>
        </p:nvGrpSpPr>
        <p:grpSpPr>
          <a:xfrm>
            <a:off x="2504130" y="933433"/>
            <a:ext cx="6163335" cy="3723576"/>
            <a:chOff x="159934" y="-1904689"/>
            <a:chExt cx="14062613" cy="8495921"/>
          </a:xfrm>
        </p:grpSpPr>
        <p:sp>
          <p:nvSpPr>
            <p:cNvPr id="39" name="Прямоугольник 38"/>
            <p:cNvSpPr/>
            <p:nvPr/>
          </p:nvSpPr>
          <p:spPr bwMode="auto">
            <a:xfrm>
              <a:off x="159934" y="79281"/>
              <a:ext cx="12028890" cy="651195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solidFill>
                    <a:schemeClr val="bg1"/>
                  </a:solidFill>
                  <a:latin typeface="Segoe UI" pitchFamily="34" charset="0"/>
                  <a:ea typeface="Segoe UI" pitchFamily="34" charset="0"/>
                  <a:cs typeface="Segoe UI" pitchFamily="34" charset="0"/>
                </a:rPr>
                <a:t>DEVICE</a:t>
              </a:r>
              <a:endParaRPr lang="ru-RU" sz="1200" spc="-50" dirty="0" err="1" smtClean="0">
                <a:solidFill>
                  <a:schemeClr val="bg1"/>
                </a:solidFill>
                <a:latin typeface="Segoe UI" pitchFamily="34" charset="0"/>
                <a:ea typeface="Segoe UI" pitchFamily="34" charset="0"/>
                <a:cs typeface="Segoe UI" pitchFamily="34" charset="0"/>
              </a:endParaRPr>
            </a:p>
          </p:txBody>
        </p:sp>
        <p:sp>
          <p:nvSpPr>
            <p:cNvPr id="2" name="Прямоугольник 1"/>
            <p:cNvSpPr/>
            <p:nvPr/>
          </p:nvSpPr>
          <p:spPr bwMode="auto">
            <a:xfrm>
              <a:off x="548639" y="548641"/>
              <a:ext cx="11216639"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3600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z="1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a:r>
                <a:rPr lang="en-US"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cloud powered </a:t>
              </a:r>
              <a:r>
                <a:rPr lang="en-US" sz="2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contextual </a:t>
              </a:r>
              <a:r>
                <a:rPr lang="en-US"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integrated personal app</a:t>
              </a:r>
              <a:endParaRPr lang="ru-RU" sz="2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196514" y="-1904689"/>
              <a:ext cx="3026033" cy="3026033"/>
            </a:xfrm>
            <a:prstGeom prst="ellipse">
              <a:avLst/>
            </a:prstGeom>
            <a:solidFill>
              <a:schemeClr val="accent4">
                <a:lumMod val="75000"/>
              </a:schemeClr>
            </a:solidFill>
            <a:ln w="762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48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48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3" name="Прямоугольник 32"/>
            <p:cNvSpPr/>
            <p:nvPr/>
          </p:nvSpPr>
          <p:spPr bwMode="auto">
            <a:xfrm>
              <a:off x="1021081" y="3960344"/>
              <a:ext cx="1362548" cy="150881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5" name="Овал 34"/>
            <p:cNvSpPr/>
            <p:nvPr/>
          </p:nvSpPr>
          <p:spPr bwMode="auto">
            <a:xfrm>
              <a:off x="1778257" y="4098158"/>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Овал 36"/>
            <p:cNvSpPr/>
            <p:nvPr/>
          </p:nvSpPr>
          <p:spPr bwMode="auto">
            <a:xfrm>
              <a:off x="1148275" y="4094088"/>
              <a:ext cx="498405"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72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Овал 37"/>
            <p:cNvSpPr/>
            <p:nvPr/>
          </p:nvSpPr>
          <p:spPr bwMode="auto">
            <a:xfrm>
              <a:off x="1476194" y="4595385"/>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34" name="TextBox 33"/>
          <p:cNvSpPr txBox="1"/>
          <p:nvPr/>
        </p:nvSpPr>
        <p:spPr>
          <a:xfrm>
            <a:off x="3864399" y="5850136"/>
            <a:ext cx="4456348" cy="553998"/>
          </a:xfrm>
          <a:prstGeom prst="rect">
            <a:avLst/>
          </a:prstGeom>
          <a:noFill/>
        </p:spPr>
        <p:txBody>
          <a:bodyPr wrap="none" lIns="0" tIns="0" rIns="0" bIns="0" rtlCol="0">
            <a:spAutoFit/>
          </a:bodyPr>
          <a:lstStyle/>
          <a:p>
            <a:r>
              <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 </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Symbol" panose="020B0502040204020203" pitchFamily="34" charset="0"/>
                <a:ea typeface="Segoe UI Symbol" panose="020B0502040204020203" pitchFamily="34" charset="0"/>
              </a:rPr>
              <a:t>🛀 🏬 🌄 🚎 🚖 🎓 …</a:t>
            </a:r>
            <a:endPar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0" name="Стрелка вправо 39"/>
          <p:cNvSpPr/>
          <p:nvPr/>
        </p:nvSpPr>
        <p:spPr bwMode="auto">
          <a:xfrm rot="16200000">
            <a:off x="4485746" y="5363929"/>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1" name="Стрелка вправо 40"/>
          <p:cNvSpPr/>
          <p:nvPr/>
        </p:nvSpPr>
        <p:spPr bwMode="auto">
          <a:xfrm rot="16200000">
            <a:off x="7003956" y="5389248"/>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2" name="TextBox 41"/>
          <p:cNvSpPr txBox="1"/>
          <p:nvPr/>
        </p:nvSpPr>
        <p:spPr>
          <a:xfrm>
            <a:off x="693031" y="1481187"/>
            <a:ext cx="512961" cy="3693319"/>
          </a:xfrm>
          <a:prstGeom prst="rect">
            <a:avLst/>
          </a:prstGeom>
          <a:noFill/>
        </p:spPr>
        <p:txBody>
          <a:bodyPr wrap="none" lIns="0" tIns="0" rIns="0" bIns="0" rtlCol="0">
            <a:spAutoFit/>
          </a:bodyPr>
          <a:lstStyle/>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3" name="Стрелка вправо 42"/>
          <p:cNvSpPr/>
          <p:nvPr/>
        </p:nvSpPr>
        <p:spPr bwMode="auto">
          <a:xfrm>
            <a:off x="1324931" y="1519303"/>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4" name="Стрелка вправо 43"/>
          <p:cNvSpPr/>
          <p:nvPr/>
        </p:nvSpPr>
        <p:spPr bwMode="auto">
          <a:xfrm>
            <a:off x="1328571" y="4644978"/>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5" name="Стрелка вправо 44"/>
          <p:cNvSpPr/>
          <p:nvPr/>
        </p:nvSpPr>
        <p:spPr bwMode="auto">
          <a:xfrm>
            <a:off x="1344676" y="3060756"/>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46" name="Рисунок 45"/>
          <p:cNvPicPr>
            <a:picLocks noChangeAspect="1"/>
          </p:cNvPicPr>
          <p:nvPr/>
        </p:nvPicPr>
        <p:blipFill>
          <a:blip r:embed="rId2"/>
          <a:stretch>
            <a:fillRect/>
          </a:stretch>
        </p:blipFill>
        <p:spPr>
          <a:xfrm>
            <a:off x="4143781" y="347564"/>
            <a:ext cx="2162477" cy="1171739"/>
          </a:xfrm>
          <a:prstGeom prst="rect">
            <a:avLst/>
          </a:prstGeom>
        </p:spPr>
      </p:pic>
      <p:sp>
        <p:nvSpPr>
          <p:cNvPr id="47" name="Стрелка вправо 46"/>
          <p:cNvSpPr/>
          <p:nvPr/>
        </p:nvSpPr>
        <p:spPr bwMode="auto">
          <a:xfrm rot="5400000">
            <a:off x="4599782" y="1342725"/>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8" name="Стрелка вправо 47"/>
          <p:cNvSpPr/>
          <p:nvPr/>
        </p:nvSpPr>
        <p:spPr bwMode="auto">
          <a:xfrm rot="16200000">
            <a:off x="5271631" y="1329868"/>
            <a:ext cx="628335" cy="680696"/>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1" name="Прямоугольник 50"/>
          <p:cNvSpPr/>
          <p:nvPr/>
        </p:nvSpPr>
        <p:spPr bwMode="auto">
          <a:xfrm>
            <a:off x="5926146" y="2214433"/>
            <a:ext cx="1341015" cy="364123"/>
          </a:xfrm>
          <a:prstGeom prst="rect">
            <a:avLst/>
          </a:prstGeom>
          <a:solidFill>
            <a:schemeClr val="accent5">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6753170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Прямоугольник 35"/>
          <p:cNvSpPr/>
          <p:nvPr/>
        </p:nvSpPr>
        <p:spPr bwMode="auto">
          <a:xfrm>
            <a:off x="8219815" y="2008674"/>
            <a:ext cx="1157395" cy="1664599"/>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solidFill>
                  <a:schemeClr val="bg1"/>
                </a:solidFill>
                <a:latin typeface="Segoe UI" pitchFamily="34" charset="0"/>
                <a:ea typeface="Segoe UI" pitchFamily="34" charset="0"/>
                <a:cs typeface="Segoe UI" pitchFamily="34" charset="0"/>
              </a:rPr>
              <a:t>DEVICE X</a:t>
            </a:r>
            <a:endParaRPr lang="ru-RU" sz="1200" spc="-50" dirty="0" err="1" smtClean="0">
              <a:solidFill>
                <a:schemeClr val="bg1"/>
              </a:solidFill>
              <a:latin typeface="Segoe UI" pitchFamily="34" charset="0"/>
              <a:ea typeface="Segoe UI" pitchFamily="34" charset="0"/>
              <a:cs typeface="Segoe UI" pitchFamily="34" charset="0"/>
            </a:endParaRPr>
          </a:p>
        </p:txBody>
      </p:sp>
      <p:grpSp>
        <p:nvGrpSpPr>
          <p:cNvPr id="23" name="Группа 22"/>
          <p:cNvGrpSpPr/>
          <p:nvPr/>
        </p:nvGrpSpPr>
        <p:grpSpPr>
          <a:xfrm>
            <a:off x="2504130" y="933433"/>
            <a:ext cx="6163335" cy="3723576"/>
            <a:chOff x="159934" y="-1904689"/>
            <a:chExt cx="14062613" cy="8495921"/>
          </a:xfrm>
        </p:grpSpPr>
        <p:sp>
          <p:nvSpPr>
            <p:cNvPr id="39" name="Прямоугольник 38"/>
            <p:cNvSpPr/>
            <p:nvPr/>
          </p:nvSpPr>
          <p:spPr bwMode="auto">
            <a:xfrm>
              <a:off x="159934" y="79281"/>
              <a:ext cx="12028890" cy="651195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solidFill>
                    <a:schemeClr val="bg1"/>
                  </a:solidFill>
                  <a:latin typeface="Segoe UI" pitchFamily="34" charset="0"/>
                  <a:ea typeface="Segoe UI" pitchFamily="34" charset="0"/>
                  <a:cs typeface="Segoe UI" pitchFamily="34" charset="0"/>
                </a:rPr>
                <a:t>DEVICE</a:t>
              </a:r>
              <a:endParaRPr lang="ru-RU" sz="1200" spc="-50" dirty="0" err="1" smtClean="0">
                <a:solidFill>
                  <a:schemeClr val="bg1"/>
                </a:solidFill>
                <a:latin typeface="Segoe UI" pitchFamily="34" charset="0"/>
                <a:ea typeface="Segoe UI" pitchFamily="34" charset="0"/>
                <a:cs typeface="Segoe UI" pitchFamily="34" charset="0"/>
              </a:endParaRPr>
            </a:p>
          </p:txBody>
        </p:sp>
        <p:sp>
          <p:nvSpPr>
            <p:cNvPr id="2" name="Прямоугольник 1"/>
            <p:cNvSpPr/>
            <p:nvPr/>
          </p:nvSpPr>
          <p:spPr bwMode="auto">
            <a:xfrm>
              <a:off x="548639" y="548641"/>
              <a:ext cx="11216639"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3600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z="1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a:r>
                <a:rPr lang="en-US"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cloud powered </a:t>
              </a:r>
              <a:r>
                <a:rPr lang="en-US" sz="2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contextual </a:t>
              </a:r>
              <a:r>
                <a:rPr lang="en-US"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integrated personal app</a:t>
              </a:r>
              <a:endParaRPr lang="ru-RU" sz="2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196514" y="-1904689"/>
              <a:ext cx="3026033" cy="3026033"/>
            </a:xfrm>
            <a:prstGeom prst="ellipse">
              <a:avLst/>
            </a:prstGeom>
            <a:solidFill>
              <a:schemeClr val="accent4">
                <a:lumMod val="75000"/>
              </a:schemeClr>
            </a:solidFill>
            <a:ln w="762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48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48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3" name="Прямоугольник 32"/>
            <p:cNvSpPr/>
            <p:nvPr/>
          </p:nvSpPr>
          <p:spPr bwMode="auto">
            <a:xfrm>
              <a:off x="1021081" y="3960344"/>
              <a:ext cx="1362548" cy="150881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5" name="Овал 34"/>
            <p:cNvSpPr/>
            <p:nvPr/>
          </p:nvSpPr>
          <p:spPr bwMode="auto">
            <a:xfrm>
              <a:off x="1778257" y="4098158"/>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Овал 36"/>
            <p:cNvSpPr/>
            <p:nvPr/>
          </p:nvSpPr>
          <p:spPr bwMode="auto">
            <a:xfrm>
              <a:off x="1148275" y="4094088"/>
              <a:ext cx="498405"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72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Овал 37"/>
            <p:cNvSpPr/>
            <p:nvPr/>
          </p:nvSpPr>
          <p:spPr bwMode="auto">
            <a:xfrm>
              <a:off x="1476194" y="4595385"/>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34" name="TextBox 33"/>
          <p:cNvSpPr txBox="1"/>
          <p:nvPr/>
        </p:nvSpPr>
        <p:spPr>
          <a:xfrm>
            <a:off x="3864399" y="5850136"/>
            <a:ext cx="4456348" cy="553998"/>
          </a:xfrm>
          <a:prstGeom prst="rect">
            <a:avLst/>
          </a:prstGeom>
          <a:noFill/>
        </p:spPr>
        <p:txBody>
          <a:bodyPr wrap="none" lIns="0" tIns="0" rIns="0" bIns="0" rtlCol="0">
            <a:spAutoFit/>
          </a:bodyPr>
          <a:lstStyle/>
          <a:p>
            <a:r>
              <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 </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Symbol" panose="020B0502040204020203" pitchFamily="34" charset="0"/>
                <a:ea typeface="Segoe UI Symbol" panose="020B0502040204020203" pitchFamily="34" charset="0"/>
              </a:rPr>
              <a:t>🛀 🏬 🌄 🚎 🚖 🎓 …</a:t>
            </a:r>
            <a:endPar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0" name="Стрелка вправо 39"/>
          <p:cNvSpPr/>
          <p:nvPr/>
        </p:nvSpPr>
        <p:spPr bwMode="auto">
          <a:xfrm rot="16200000">
            <a:off x="4485746" y="5363929"/>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1" name="Стрелка вправо 40"/>
          <p:cNvSpPr/>
          <p:nvPr/>
        </p:nvSpPr>
        <p:spPr bwMode="auto">
          <a:xfrm rot="16200000">
            <a:off x="7003956" y="5389248"/>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2" name="TextBox 41"/>
          <p:cNvSpPr txBox="1"/>
          <p:nvPr/>
        </p:nvSpPr>
        <p:spPr>
          <a:xfrm>
            <a:off x="693031" y="1481187"/>
            <a:ext cx="512961" cy="3693319"/>
          </a:xfrm>
          <a:prstGeom prst="rect">
            <a:avLst/>
          </a:prstGeom>
          <a:noFill/>
        </p:spPr>
        <p:txBody>
          <a:bodyPr wrap="none" lIns="0" tIns="0" rIns="0" bIns="0" rtlCol="0">
            <a:spAutoFit/>
          </a:bodyPr>
          <a:lstStyle/>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3" name="Стрелка вправо 42"/>
          <p:cNvSpPr/>
          <p:nvPr/>
        </p:nvSpPr>
        <p:spPr bwMode="auto">
          <a:xfrm>
            <a:off x="1324931" y="1519303"/>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4" name="Стрелка вправо 43"/>
          <p:cNvSpPr/>
          <p:nvPr/>
        </p:nvSpPr>
        <p:spPr bwMode="auto">
          <a:xfrm>
            <a:off x="1328571" y="4644978"/>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5" name="Стрелка вправо 44"/>
          <p:cNvSpPr/>
          <p:nvPr/>
        </p:nvSpPr>
        <p:spPr bwMode="auto">
          <a:xfrm>
            <a:off x="1344676" y="3060756"/>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46" name="Рисунок 45"/>
          <p:cNvPicPr>
            <a:picLocks noChangeAspect="1"/>
          </p:cNvPicPr>
          <p:nvPr/>
        </p:nvPicPr>
        <p:blipFill>
          <a:blip r:embed="rId2"/>
          <a:stretch>
            <a:fillRect/>
          </a:stretch>
        </p:blipFill>
        <p:spPr>
          <a:xfrm>
            <a:off x="4143781" y="347564"/>
            <a:ext cx="2162477" cy="1171739"/>
          </a:xfrm>
          <a:prstGeom prst="rect">
            <a:avLst/>
          </a:prstGeom>
        </p:spPr>
      </p:pic>
      <p:sp>
        <p:nvSpPr>
          <p:cNvPr id="47" name="Стрелка вправо 46"/>
          <p:cNvSpPr/>
          <p:nvPr/>
        </p:nvSpPr>
        <p:spPr bwMode="auto">
          <a:xfrm rot="5400000">
            <a:off x="4599782" y="1342725"/>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8" name="Стрелка вправо 47"/>
          <p:cNvSpPr/>
          <p:nvPr/>
        </p:nvSpPr>
        <p:spPr bwMode="auto">
          <a:xfrm rot="16200000">
            <a:off x="5271631" y="1329868"/>
            <a:ext cx="628335" cy="680696"/>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1" name="Прямоугольник 50"/>
          <p:cNvSpPr/>
          <p:nvPr/>
        </p:nvSpPr>
        <p:spPr bwMode="auto">
          <a:xfrm>
            <a:off x="5926146" y="2214433"/>
            <a:ext cx="1341015" cy="364123"/>
          </a:xfrm>
          <a:prstGeom prst="rect">
            <a:avLst/>
          </a:prstGeom>
          <a:solidFill>
            <a:schemeClr val="accent5">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9" name="Прямоугольник 48"/>
          <p:cNvSpPr/>
          <p:nvPr/>
        </p:nvSpPr>
        <p:spPr bwMode="auto">
          <a:xfrm>
            <a:off x="9514689" y="2008674"/>
            <a:ext cx="2240806" cy="1664599"/>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solidFill>
                  <a:schemeClr val="bg1"/>
                </a:solidFill>
                <a:latin typeface="Segoe UI" pitchFamily="34" charset="0"/>
                <a:ea typeface="Segoe UI" pitchFamily="34" charset="0"/>
                <a:cs typeface="Segoe UI" pitchFamily="34" charset="0"/>
              </a:rPr>
              <a:t>DEVICE Z</a:t>
            </a:r>
            <a:endParaRPr lang="ru-RU" sz="1200" spc="-50" dirty="0" err="1" smtClean="0">
              <a:solidFill>
                <a:schemeClr val="bg1"/>
              </a:solidFill>
              <a:latin typeface="Segoe UI" pitchFamily="34" charset="0"/>
              <a:ea typeface="Segoe UI" pitchFamily="34" charset="0"/>
              <a:cs typeface="Segoe UI" pitchFamily="34" charset="0"/>
            </a:endParaRPr>
          </a:p>
        </p:txBody>
      </p:sp>
      <p:grpSp>
        <p:nvGrpSpPr>
          <p:cNvPr id="13" name="Группа 12"/>
          <p:cNvGrpSpPr/>
          <p:nvPr/>
        </p:nvGrpSpPr>
        <p:grpSpPr>
          <a:xfrm>
            <a:off x="8798512" y="1457032"/>
            <a:ext cx="696709" cy="527352"/>
            <a:chOff x="8817980" y="195789"/>
            <a:chExt cx="2162477" cy="1636819"/>
          </a:xfrm>
        </p:grpSpPr>
        <p:pic>
          <p:nvPicPr>
            <p:cNvPr id="50" name="Рисунок 49"/>
            <p:cNvPicPr>
              <a:picLocks noChangeAspect="1"/>
            </p:cNvPicPr>
            <p:nvPr/>
          </p:nvPicPr>
          <p:blipFill>
            <a:blip r:embed="rId2"/>
            <a:stretch>
              <a:fillRect/>
            </a:stretch>
          </p:blipFill>
          <p:spPr>
            <a:xfrm>
              <a:off x="8817980" y="195789"/>
              <a:ext cx="2162477" cy="1171739"/>
            </a:xfrm>
            <a:prstGeom prst="rect">
              <a:avLst/>
            </a:prstGeom>
          </p:spPr>
        </p:pic>
        <p:sp>
          <p:nvSpPr>
            <p:cNvPr id="52" name="Стрелка вправо 51"/>
            <p:cNvSpPr/>
            <p:nvPr/>
          </p:nvSpPr>
          <p:spPr bwMode="auto">
            <a:xfrm rot="5400000">
              <a:off x="9273981" y="1190950"/>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3" name="Стрелка вправо 52"/>
            <p:cNvSpPr/>
            <p:nvPr/>
          </p:nvSpPr>
          <p:spPr bwMode="auto">
            <a:xfrm rot="16200000">
              <a:off x="9945830" y="1178093"/>
              <a:ext cx="628335" cy="680696"/>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54" name="Группа 53"/>
          <p:cNvGrpSpPr/>
          <p:nvPr/>
        </p:nvGrpSpPr>
        <p:grpSpPr>
          <a:xfrm>
            <a:off x="11058786" y="1457032"/>
            <a:ext cx="696709" cy="527352"/>
            <a:chOff x="8817980" y="195789"/>
            <a:chExt cx="2162477" cy="1636819"/>
          </a:xfrm>
        </p:grpSpPr>
        <p:pic>
          <p:nvPicPr>
            <p:cNvPr id="55" name="Рисунок 54"/>
            <p:cNvPicPr>
              <a:picLocks noChangeAspect="1"/>
            </p:cNvPicPr>
            <p:nvPr/>
          </p:nvPicPr>
          <p:blipFill>
            <a:blip r:embed="rId2"/>
            <a:stretch>
              <a:fillRect/>
            </a:stretch>
          </p:blipFill>
          <p:spPr>
            <a:xfrm>
              <a:off x="8817980" y="195789"/>
              <a:ext cx="2162477" cy="1171739"/>
            </a:xfrm>
            <a:prstGeom prst="rect">
              <a:avLst/>
            </a:prstGeom>
          </p:spPr>
        </p:pic>
        <p:sp>
          <p:nvSpPr>
            <p:cNvPr id="56" name="Стрелка вправо 55"/>
            <p:cNvSpPr/>
            <p:nvPr/>
          </p:nvSpPr>
          <p:spPr bwMode="auto">
            <a:xfrm rot="5400000">
              <a:off x="9273981" y="1190950"/>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7" name="Стрелка вправо 56"/>
            <p:cNvSpPr/>
            <p:nvPr/>
          </p:nvSpPr>
          <p:spPr bwMode="auto">
            <a:xfrm rot="16200000">
              <a:off x="9945830" y="1178093"/>
              <a:ext cx="628335" cy="680696"/>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Tree>
    <p:extLst>
      <p:ext uri="{BB962C8B-B14F-4D97-AF65-F5344CB8AC3E}">
        <p14:creationId xmlns:p14="http://schemas.microsoft.com/office/powerpoint/2010/main" val="312457691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Прямоугольник 35"/>
          <p:cNvSpPr/>
          <p:nvPr/>
        </p:nvSpPr>
        <p:spPr bwMode="auto">
          <a:xfrm>
            <a:off x="8219815" y="2008674"/>
            <a:ext cx="1157395" cy="1664599"/>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solidFill>
                  <a:schemeClr val="bg1"/>
                </a:solidFill>
                <a:latin typeface="Segoe UI" pitchFamily="34" charset="0"/>
                <a:ea typeface="Segoe UI" pitchFamily="34" charset="0"/>
                <a:cs typeface="Segoe UI" pitchFamily="34" charset="0"/>
              </a:rPr>
              <a:t>DEVICE X</a:t>
            </a:r>
            <a:endParaRPr lang="ru-RU" sz="1200" spc="-50" dirty="0" err="1" smtClean="0">
              <a:solidFill>
                <a:schemeClr val="bg1"/>
              </a:solidFill>
              <a:latin typeface="Segoe UI" pitchFamily="34" charset="0"/>
              <a:ea typeface="Segoe UI" pitchFamily="34" charset="0"/>
              <a:cs typeface="Segoe UI" pitchFamily="34" charset="0"/>
            </a:endParaRPr>
          </a:p>
        </p:txBody>
      </p:sp>
      <p:grpSp>
        <p:nvGrpSpPr>
          <p:cNvPr id="23" name="Группа 22"/>
          <p:cNvGrpSpPr/>
          <p:nvPr/>
        </p:nvGrpSpPr>
        <p:grpSpPr>
          <a:xfrm>
            <a:off x="2504130" y="933433"/>
            <a:ext cx="6163335" cy="3723576"/>
            <a:chOff x="159934" y="-1904689"/>
            <a:chExt cx="14062613" cy="8495921"/>
          </a:xfrm>
        </p:grpSpPr>
        <p:sp>
          <p:nvSpPr>
            <p:cNvPr id="39" name="Прямоугольник 38"/>
            <p:cNvSpPr/>
            <p:nvPr/>
          </p:nvSpPr>
          <p:spPr bwMode="auto">
            <a:xfrm>
              <a:off x="159934" y="79281"/>
              <a:ext cx="12028890" cy="651195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solidFill>
                    <a:schemeClr val="bg1"/>
                  </a:solidFill>
                  <a:latin typeface="Segoe UI" pitchFamily="34" charset="0"/>
                  <a:ea typeface="Segoe UI" pitchFamily="34" charset="0"/>
                  <a:cs typeface="Segoe UI" pitchFamily="34" charset="0"/>
                </a:rPr>
                <a:t>DEVICE</a:t>
              </a:r>
              <a:endParaRPr lang="ru-RU" sz="1200" spc="-50" dirty="0" err="1" smtClean="0">
                <a:solidFill>
                  <a:schemeClr val="bg1"/>
                </a:solidFill>
                <a:latin typeface="Segoe UI" pitchFamily="34" charset="0"/>
                <a:ea typeface="Segoe UI" pitchFamily="34" charset="0"/>
                <a:cs typeface="Segoe UI" pitchFamily="34" charset="0"/>
              </a:endParaRPr>
            </a:p>
          </p:txBody>
        </p:sp>
        <p:sp>
          <p:nvSpPr>
            <p:cNvPr id="2" name="Прямоугольник 1"/>
            <p:cNvSpPr/>
            <p:nvPr/>
          </p:nvSpPr>
          <p:spPr bwMode="auto">
            <a:xfrm>
              <a:off x="548639" y="548641"/>
              <a:ext cx="11216639"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3600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z="1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a:r>
                <a:rPr lang="en-US"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cloud powered </a:t>
              </a:r>
              <a:r>
                <a:rPr lang="en-US" sz="2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contextual </a:t>
              </a:r>
              <a:r>
                <a:rPr lang="en-US"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integrated personal service</a:t>
              </a:r>
              <a:endParaRPr lang="ru-RU" sz="2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11196514" y="-1904689"/>
              <a:ext cx="3026033" cy="3026033"/>
            </a:xfrm>
            <a:prstGeom prst="ellipse">
              <a:avLst/>
            </a:prstGeom>
            <a:solidFill>
              <a:schemeClr val="accent4">
                <a:lumMod val="75000"/>
              </a:schemeClr>
            </a:solidFill>
            <a:ln w="762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48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48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1021081" y="853440"/>
              <a:ext cx="10271760"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Прямоугольник 6"/>
            <p:cNvSpPr/>
            <p:nvPr/>
          </p:nvSpPr>
          <p:spPr bwMode="auto">
            <a:xfrm>
              <a:off x="9860280" y="1519881"/>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Прямоугольник 7"/>
            <p:cNvSpPr/>
            <p:nvPr/>
          </p:nvSpPr>
          <p:spPr bwMode="auto">
            <a:xfrm>
              <a:off x="9860279" y="3258478"/>
              <a:ext cx="1432561" cy="1406199"/>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z="36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Прямоугольник 8"/>
            <p:cNvSpPr/>
            <p:nvPr/>
          </p:nvSpPr>
          <p:spPr bwMode="auto">
            <a:xfrm>
              <a:off x="986027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Прямоугольник 9"/>
            <p:cNvSpPr/>
            <p:nvPr/>
          </p:nvSpPr>
          <p:spPr bwMode="auto">
            <a:xfrm>
              <a:off x="10652759" y="4840860"/>
              <a:ext cx="640081" cy="628302"/>
            </a:xfrm>
            <a:prstGeom prst="rect">
              <a:avLst/>
            </a:prstGeom>
            <a:solidFill>
              <a:schemeClr val="accent3">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Прямоугольник 10"/>
            <p:cNvSpPr/>
            <p:nvPr/>
          </p:nvSpPr>
          <p:spPr bwMode="auto">
            <a:xfrm>
              <a:off x="10012680" y="1706879"/>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Прямоугольник 11"/>
            <p:cNvSpPr/>
            <p:nvPr/>
          </p:nvSpPr>
          <p:spPr bwMode="auto">
            <a:xfrm>
              <a:off x="10012680" y="3478838"/>
              <a:ext cx="1143000" cy="1981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Прямоугольник 19"/>
            <p:cNvSpPr/>
            <p:nvPr/>
          </p:nvSpPr>
          <p:spPr bwMode="auto">
            <a:xfrm>
              <a:off x="1031697" y="1519880"/>
              <a:ext cx="1351932" cy="757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Прямоугольник 20"/>
            <p:cNvSpPr/>
            <p:nvPr/>
          </p:nvSpPr>
          <p:spPr bwMode="auto">
            <a:xfrm>
              <a:off x="1743548" y="2412262"/>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Прямоугольник 21"/>
            <p:cNvSpPr/>
            <p:nvPr/>
          </p:nvSpPr>
          <p:spPr bwMode="auto">
            <a:xfrm>
              <a:off x="1743548" y="3180370"/>
              <a:ext cx="640081" cy="6283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3" name="Прямоугольник 32"/>
            <p:cNvSpPr/>
            <p:nvPr/>
          </p:nvSpPr>
          <p:spPr bwMode="auto">
            <a:xfrm>
              <a:off x="1021081" y="3960344"/>
              <a:ext cx="1362548" cy="150881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5" name="Овал 34"/>
            <p:cNvSpPr/>
            <p:nvPr/>
          </p:nvSpPr>
          <p:spPr bwMode="auto">
            <a:xfrm>
              <a:off x="1778257" y="4098158"/>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Овал 36"/>
            <p:cNvSpPr/>
            <p:nvPr/>
          </p:nvSpPr>
          <p:spPr bwMode="auto">
            <a:xfrm>
              <a:off x="1148275" y="4094088"/>
              <a:ext cx="498405"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72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Овал 37"/>
            <p:cNvSpPr/>
            <p:nvPr/>
          </p:nvSpPr>
          <p:spPr bwMode="auto">
            <a:xfrm>
              <a:off x="1476194" y="4595385"/>
              <a:ext cx="503439" cy="503439"/>
            </a:xfrm>
            <a:prstGeom prst="ellipse">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2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34" name="TextBox 33"/>
          <p:cNvSpPr txBox="1"/>
          <p:nvPr/>
        </p:nvSpPr>
        <p:spPr>
          <a:xfrm>
            <a:off x="5362311" y="5760932"/>
            <a:ext cx="4456348" cy="553998"/>
          </a:xfrm>
          <a:prstGeom prst="rect">
            <a:avLst/>
          </a:prstGeom>
          <a:noFill/>
        </p:spPr>
        <p:txBody>
          <a:bodyPr wrap="none" lIns="0" tIns="0" rIns="0" bIns="0" rtlCol="0">
            <a:spAutoFit/>
          </a:bodyPr>
          <a:lstStyle/>
          <a:p>
            <a:r>
              <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 </a:t>
            </a:r>
            <a:r>
              <a:rPr lang="en-US" sz="3600" dirty="0" smtClean="0">
                <a:gradFill>
                  <a:gsLst>
                    <a:gs pos="0">
                      <a:schemeClr val="tx1">
                        <a:lumMod val="75000"/>
                        <a:lumOff val="25000"/>
                      </a:schemeClr>
                    </a:gs>
                    <a:gs pos="80000">
                      <a:schemeClr val="tx1">
                        <a:lumMod val="65000"/>
                        <a:lumOff val="35000"/>
                      </a:schemeClr>
                    </a:gs>
                  </a:gsLst>
                  <a:lin ang="16200000" scaled="0"/>
                </a:gradFill>
                <a:latin typeface="Segoe UI Symbol" panose="020B0502040204020203" pitchFamily="34" charset="0"/>
                <a:ea typeface="Segoe UI Symbol" panose="020B0502040204020203" pitchFamily="34" charset="0"/>
              </a:rPr>
              <a:t>🛀 🏬 🌄 🚎 🚖 🎓 …</a:t>
            </a:r>
            <a:endParaRPr lang="ru-RU" sz="36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0" name="Стрелка вправо 39"/>
          <p:cNvSpPr/>
          <p:nvPr/>
        </p:nvSpPr>
        <p:spPr bwMode="auto">
          <a:xfrm rot="16200000">
            <a:off x="5983658" y="5274725"/>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1" name="Стрелка вправо 40"/>
          <p:cNvSpPr/>
          <p:nvPr/>
        </p:nvSpPr>
        <p:spPr bwMode="auto">
          <a:xfrm rot="16200000">
            <a:off x="8501868" y="5300044"/>
            <a:ext cx="418145" cy="452991"/>
          </a:xfrm>
          <a:prstGeom prst="rightArrow">
            <a:avLst/>
          </a:prstGeom>
          <a:solidFill>
            <a:schemeClr val="accent3">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2" name="TextBox 41"/>
          <p:cNvSpPr txBox="1"/>
          <p:nvPr/>
        </p:nvSpPr>
        <p:spPr>
          <a:xfrm>
            <a:off x="693031" y="1481187"/>
            <a:ext cx="512961" cy="3693319"/>
          </a:xfrm>
          <a:prstGeom prst="rect">
            <a:avLst/>
          </a:prstGeom>
          <a:noFill/>
        </p:spPr>
        <p:txBody>
          <a:bodyPr wrap="none" lIns="0" tIns="0" rIns="0" bIns="0" rtlCol="0">
            <a:spAutoFit/>
          </a:bodyPr>
          <a:lstStyle/>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endParaRPr lang="en-US"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endParaRPr>
          </a:p>
          <a:p>
            <a:r>
              <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a typeface="Segoe UI Symbol" panose="020B0502040204020203" pitchFamily="34" charset="0"/>
              </a:rPr>
              <a:t>🌜</a:t>
            </a:r>
            <a:endParaRPr lang="ru-RU" sz="4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3" name="Стрелка вправо 42"/>
          <p:cNvSpPr/>
          <p:nvPr/>
        </p:nvSpPr>
        <p:spPr bwMode="auto">
          <a:xfrm>
            <a:off x="1324931" y="1519303"/>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4" name="Стрелка вправо 43"/>
          <p:cNvSpPr/>
          <p:nvPr/>
        </p:nvSpPr>
        <p:spPr bwMode="auto">
          <a:xfrm>
            <a:off x="1328571" y="4644978"/>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5" name="Стрелка вправо 44"/>
          <p:cNvSpPr/>
          <p:nvPr/>
        </p:nvSpPr>
        <p:spPr bwMode="auto">
          <a:xfrm>
            <a:off x="1344676" y="3060756"/>
            <a:ext cx="418145" cy="452991"/>
          </a:xfrm>
          <a:prstGeom prst="rightArrow">
            <a:avLst/>
          </a:prstGeom>
          <a:solidFill>
            <a:schemeClr val="accent3">
              <a:lumMod val="60000"/>
              <a:lumOff val="40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46" name="Рисунок 45"/>
          <p:cNvPicPr>
            <a:picLocks noChangeAspect="1"/>
          </p:cNvPicPr>
          <p:nvPr/>
        </p:nvPicPr>
        <p:blipFill>
          <a:blip r:embed="rId2"/>
          <a:stretch>
            <a:fillRect/>
          </a:stretch>
        </p:blipFill>
        <p:spPr>
          <a:xfrm>
            <a:off x="4143781" y="347564"/>
            <a:ext cx="2162477" cy="1171739"/>
          </a:xfrm>
          <a:prstGeom prst="rect">
            <a:avLst/>
          </a:prstGeom>
        </p:spPr>
      </p:pic>
      <p:sp>
        <p:nvSpPr>
          <p:cNvPr id="47" name="Стрелка вправо 46"/>
          <p:cNvSpPr/>
          <p:nvPr/>
        </p:nvSpPr>
        <p:spPr bwMode="auto">
          <a:xfrm rot="5400000">
            <a:off x="4599782" y="1342725"/>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8" name="Стрелка вправо 47"/>
          <p:cNvSpPr/>
          <p:nvPr/>
        </p:nvSpPr>
        <p:spPr bwMode="auto">
          <a:xfrm rot="16200000">
            <a:off x="5271631" y="1329868"/>
            <a:ext cx="628335" cy="680696"/>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1" name="Прямоугольник 50"/>
          <p:cNvSpPr/>
          <p:nvPr/>
        </p:nvSpPr>
        <p:spPr bwMode="auto">
          <a:xfrm>
            <a:off x="5926146" y="2214433"/>
            <a:ext cx="1341015" cy="364123"/>
          </a:xfrm>
          <a:prstGeom prst="rect">
            <a:avLst/>
          </a:prstGeom>
          <a:solidFill>
            <a:schemeClr val="accent5">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9" name="Прямоугольник 48"/>
          <p:cNvSpPr/>
          <p:nvPr/>
        </p:nvSpPr>
        <p:spPr bwMode="auto">
          <a:xfrm>
            <a:off x="9514689" y="2008674"/>
            <a:ext cx="2240806" cy="1664599"/>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z="1200" spc="-50" dirty="0" smtClean="0">
                <a:solidFill>
                  <a:schemeClr val="bg1"/>
                </a:solidFill>
                <a:latin typeface="Segoe UI" pitchFamily="34" charset="0"/>
                <a:ea typeface="Segoe UI" pitchFamily="34" charset="0"/>
                <a:cs typeface="Segoe UI" pitchFamily="34" charset="0"/>
              </a:rPr>
              <a:t>DEVICE Z</a:t>
            </a:r>
            <a:endParaRPr lang="ru-RU" sz="1200" spc="-50" dirty="0" err="1" smtClean="0">
              <a:solidFill>
                <a:schemeClr val="bg1"/>
              </a:solidFill>
              <a:latin typeface="Segoe UI" pitchFamily="34" charset="0"/>
              <a:ea typeface="Segoe UI" pitchFamily="34" charset="0"/>
              <a:cs typeface="Segoe UI" pitchFamily="34" charset="0"/>
            </a:endParaRPr>
          </a:p>
        </p:txBody>
      </p:sp>
      <p:grpSp>
        <p:nvGrpSpPr>
          <p:cNvPr id="13" name="Группа 12"/>
          <p:cNvGrpSpPr/>
          <p:nvPr/>
        </p:nvGrpSpPr>
        <p:grpSpPr>
          <a:xfrm>
            <a:off x="8798512" y="1457032"/>
            <a:ext cx="696709" cy="527352"/>
            <a:chOff x="8817980" y="195789"/>
            <a:chExt cx="2162477" cy="1636819"/>
          </a:xfrm>
        </p:grpSpPr>
        <p:pic>
          <p:nvPicPr>
            <p:cNvPr id="50" name="Рисунок 49"/>
            <p:cNvPicPr>
              <a:picLocks noChangeAspect="1"/>
            </p:cNvPicPr>
            <p:nvPr/>
          </p:nvPicPr>
          <p:blipFill>
            <a:blip r:embed="rId2"/>
            <a:stretch>
              <a:fillRect/>
            </a:stretch>
          </p:blipFill>
          <p:spPr>
            <a:xfrm>
              <a:off x="8817980" y="195789"/>
              <a:ext cx="2162477" cy="1171739"/>
            </a:xfrm>
            <a:prstGeom prst="rect">
              <a:avLst/>
            </a:prstGeom>
          </p:spPr>
        </p:pic>
        <p:sp>
          <p:nvSpPr>
            <p:cNvPr id="52" name="Стрелка вправо 51"/>
            <p:cNvSpPr/>
            <p:nvPr/>
          </p:nvSpPr>
          <p:spPr bwMode="auto">
            <a:xfrm rot="5400000">
              <a:off x="9273981" y="1190950"/>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3" name="Стрелка вправо 52"/>
            <p:cNvSpPr/>
            <p:nvPr/>
          </p:nvSpPr>
          <p:spPr bwMode="auto">
            <a:xfrm rot="16200000">
              <a:off x="9945830" y="1178093"/>
              <a:ext cx="628335" cy="680696"/>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54" name="Группа 53"/>
          <p:cNvGrpSpPr/>
          <p:nvPr/>
        </p:nvGrpSpPr>
        <p:grpSpPr>
          <a:xfrm>
            <a:off x="11058786" y="1457032"/>
            <a:ext cx="696709" cy="527352"/>
            <a:chOff x="8817980" y="195789"/>
            <a:chExt cx="2162477" cy="1636819"/>
          </a:xfrm>
        </p:grpSpPr>
        <p:pic>
          <p:nvPicPr>
            <p:cNvPr id="55" name="Рисунок 54"/>
            <p:cNvPicPr>
              <a:picLocks noChangeAspect="1"/>
            </p:cNvPicPr>
            <p:nvPr/>
          </p:nvPicPr>
          <p:blipFill>
            <a:blip r:embed="rId2"/>
            <a:stretch>
              <a:fillRect/>
            </a:stretch>
          </p:blipFill>
          <p:spPr>
            <a:xfrm>
              <a:off x="8817980" y="195789"/>
              <a:ext cx="2162477" cy="1171739"/>
            </a:xfrm>
            <a:prstGeom prst="rect">
              <a:avLst/>
            </a:prstGeom>
          </p:spPr>
        </p:pic>
        <p:sp>
          <p:nvSpPr>
            <p:cNvPr id="56" name="Стрелка вправо 55"/>
            <p:cNvSpPr/>
            <p:nvPr/>
          </p:nvSpPr>
          <p:spPr bwMode="auto">
            <a:xfrm rot="5400000">
              <a:off x="9273981" y="1190950"/>
              <a:ext cx="595272" cy="644878"/>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7" name="Стрелка вправо 56"/>
            <p:cNvSpPr/>
            <p:nvPr/>
          </p:nvSpPr>
          <p:spPr bwMode="auto">
            <a:xfrm rot="16200000">
              <a:off x="9945830" y="1178093"/>
              <a:ext cx="628335" cy="680696"/>
            </a:xfrm>
            <a:prstGeom prst="rightArrow">
              <a:avLst/>
            </a:prstGeom>
            <a:solidFill>
              <a:schemeClr val="accent1">
                <a:lumMod val="75000"/>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58" name="Прямоугольник 57"/>
          <p:cNvSpPr/>
          <p:nvPr/>
        </p:nvSpPr>
        <p:spPr bwMode="auto">
          <a:xfrm>
            <a:off x="8399729" y="2334701"/>
            <a:ext cx="797566" cy="866668"/>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service</a:t>
            </a: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9" name="Прямоугольник 58"/>
          <p:cNvSpPr/>
          <p:nvPr/>
        </p:nvSpPr>
        <p:spPr bwMode="auto">
          <a:xfrm>
            <a:off x="9714579" y="2329668"/>
            <a:ext cx="1918451" cy="866668"/>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service</a:t>
            </a: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627057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bwMode="auto">
          <a:xfrm>
            <a:off x="-1" y="-1"/>
            <a:ext cx="12188825" cy="687240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32895223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 чем важно помнить</a:t>
            </a:r>
            <a:endParaRPr lang="ru-RU" dirty="0"/>
          </a:p>
        </p:txBody>
      </p:sp>
      <p:sp>
        <p:nvSpPr>
          <p:cNvPr id="3" name="Текст 2"/>
          <p:cNvSpPr>
            <a:spLocks noGrp="1"/>
          </p:cNvSpPr>
          <p:nvPr>
            <p:ph type="body" sz="quarter" idx="10"/>
          </p:nvPr>
        </p:nvSpPr>
        <p:spPr>
          <a:xfrm>
            <a:off x="519112" y="1447799"/>
            <a:ext cx="11149013" cy="3231654"/>
          </a:xfrm>
        </p:spPr>
        <p:txBody>
          <a:bodyPr/>
          <a:lstStyle/>
          <a:p>
            <a:r>
              <a:rPr lang="ru-RU" dirty="0" smtClean="0"/>
              <a:t>Пользователь/персонализация</a:t>
            </a:r>
          </a:p>
          <a:p>
            <a:r>
              <a:rPr lang="ru-RU" dirty="0" smtClean="0"/>
              <a:t>Интеграция с ОС и приложениями</a:t>
            </a:r>
          </a:p>
          <a:p>
            <a:r>
              <a:rPr lang="ru-RU" dirty="0" smtClean="0"/>
              <a:t>Контекст использования устройства</a:t>
            </a:r>
          </a:p>
          <a:p>
            <a:r>
              <a:rPr lang="ru-RU" dirty="0" smtClean="0"/>
              <a:t>Облако и внешние сервисы</a:t>
            </a:r>
          </a:p>
          <a:p>
            <a:r>
              <a:rPr lang="ru-RU" dirty="0" smtClean="0"/>
              <a:t>Переход от одного устройства к другому. Сервис.</a:t>
            </a:r>
            <a:endParaRPr lang="ru-RU" dirty="0"/>
          </a:p>
        </p:txBody>
      </p:sp>
    </p:spTree>
    <p:extLst>
      <p:ext uri="{BB962C8B-B14F-4D97-AF65-F5344CB8AC3E}">
        <p14:creationId xmlns:p14="http://schemas.microsoft.com/office/powerpoint/2010/main" val="1271289470"/>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bwMode="auto">
          <a:xfrm>
            <a:off x="-1" y="-1"/>
            <a:ext cx="12188825" cy="687240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 = universe</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3315525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bwMode="auto">
          <a:xfrm>
            <a:off x="2125362" y="1062681"/>
            <a:ext cx="7883611" cy="4905633"/>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4724816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bwMode="auto">
          <a:xfrm>
            <a:off x="2125362" y="1062681"/>
            <a:ext cx="7883611" cy="4905633"/>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9669162" y="722870"/>
            <a:ext cx="679622" cy="679622"/>
          </a:xfrm>
          <a:prstGeom prst="ellipse">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36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7399047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bwMode="auto">
          <a:xfrm>
            <a:off x="2125362" y="548641"/>
            <a:ext cx="7883611"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9669162" y="722870"/>
            <a:ext cx="679622" cy="679622"/>
          </a:xfrm>
          <a:prstGeom prst="ellipse">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36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2596793" y="853440"/>
            <a:ext cx="7004407"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6596664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bwMode="auto">
          <a:xfrm>
            <a:off x="2125362" y="548641"/>
            <a:ext cx="7883611"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9669162" y="722870"/>
            <a:ext cx="679622" cy="679622"/>
          </a:xfrm>
          <a:prstGeom prst="ellipse">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36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2596793" y="853440"/>
            <a:ext cx="7004407"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 USER ID, FILES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9" name="Группа 8"/>
          <p:cNvGrpSpPr/>
          <p:nvPr/>
        </p:nvGrpSpPr>
        <p:grpSpPr>
          <a:xfrm>
            <a:off x="5649611" y="1177246"/>
            <a:ext cx="944686" cy="487681"/>
            <a:chOff x="5649611" y="1177246"/>
            <a:chExt cx="944686" cy="487681"/>
          </a:xfrm>
        </p:grpSpPr>
        <p:sp>
          <p:nvSpPr>
            <p:cNvPr id="7" name="Стрелка вправо 6"/>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Стрелка вправо 7"/>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Tree>
    <p:extLst>
      <p:ext uri="{BB962C8B-B14F-4D97-AF65-F5344CB8AC3E}">
        <p14:creationId xmlns:p14="http://schemas.microsoft.com/office/powerpoint/2010/main" val="426890006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bwMode="auto">
          <a:xfrm>
            <a:off x="2125362" y="548641"/>
            <a:ext cx="7883611" cy="54196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Прямоугольник 4"/>
          <p:cNvSpPr/>
          <p:nvPr/>
        </p:nvSpPr>
        <p:spPr bwMode="auto">
          <a:xfrm>
            <a:off x="2596793" y="1519881"/>
            <a:ext cx="7004407" cy="394928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42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personal app</a:t>
            </a:r>
            <a:endParaRPr lang="ru-RU" sz="42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Овал 2"/>
          <p:cNvSpPr/>
          <p:nvPr/>
        </p:nvSpPr>
        <p:spPr bwMode="auto">
          <a:xfrm>
            <a:off x="9669162" y="722870"/>
            <a:ext cx="679622" cy="679622"/>
          </a:xfrm>
          <a:prstGeom prst="ellipse">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914099" fontAlgn="base">
              <a:spcBef>
                <a:spcPct val="0"/>
              </a:spcBef>
              <a:spcAft>
                <a:spcPct val="0"/>
              </a:spcAft>
            </a:pPr>
            <a:r>
              <a:rPr lang="ru-RU" sz="3600" spc="-50" dirty="0" smtClean="0">
                <a:gradFill>
                  <a:gsLst>
                    <a:gs pos="0">
                      <a:srgbClr val="FFFFFF"/>
                    </a:gs>
                    <a:gs pos="100000">
                      <a:srgbClr val="FFFFFF"/>
                    </a:gs>
                  </a:gsLst>
                  <a:lin ang="5400000" scaled="0"/>
                </a:gradFill>
                <a:latin typeface="Segoe UI" pitchFamily="34" charset="0"/>
                <a:ea typeface="Segoe UI Symbol" panose="020B0502040204020203" pitchFamily="34" charset="0"/>
                <a:cs typeface="Segoe UI" pitchFamily="34" charset="0"/>
              </a:rPr>
              <a:t>👶</a:t>
            </a:r>
            <a:endParaRPr lang="ru-RU" sz="3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 name="Прямоугольник 3"/>
          <p:cNvSpPr/>
          <p:nvPr/>
        </p:nvSpPr>
        <p:spPr bwMode="auto">
          <a:xfrm>
            <a:off x="2596793" y="853440"/>
            <a:ext cx="7004407" cy="426720"/>
          </a:xfrm>
          <a:prstGeom prst="rect">
            <a:avLst/>
          </a:prstGeom>
          <a:solidFill>
            <a:schemeClr val="accent4">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Прямоугольник 5"/>
          <p:cNvSpPr/>
          <p:nvPr/>
        </p:nvSpPr>
        <p:spPr bwMode="auto">
          <a:xfrm>
            <a:off x="4678680" y="1706879"/>
            <a:ext cx="3078480" cy="42672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USER DATA: USER ID, FILES</a:t>
            </a: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7" name="Группа 6"/>
          <p:cNvGrpSpPr/>
          <p:nvPr/>
        </p:nvGrpSpPr>
        <p:grpSpPr>
          <a:xfrm>
            <a:off x="5649611" y="1177246"/>
            <a:ext cx="944686" cy="487681"/>
            <a:chOff x="5649611" y="1177246"/>
            <a:chExt cx="944686" cy="487681"/>
          </a:xfrm>
        </p:grpSpPr>
        <p:sp>
          <p:nvSpPr>
            <p:cNvPr id="8" name="Стрелка вправо 7"/>
            <p:cNvSpPr/>
            <p:nvPr/>
          </p:nvSpPr>
          <p:spPr bwMode="auto">
            <a:xfrm rot="5400000">
              <a:off x="5668662" y="1188676"/>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Стрелка вправо 8"/>
            <p:cNvSpPr/>
            <p:nvPr/>
          </p:nvSpPr>
          <p:spPr bwMode="auto">
            <a:xfrm rot="16200000">
              <a:off x="6118047" y="1158195"/>
              <a:ext cx="457200" cy="495301"/>
            </a:xfrm>
            <a:prstGeom prst="rightArrow">
              <a:avLst/>
            </a:prstGeom>
            <a:solidFill>
              <a:schemeClr val="bg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Tree>
    <p:extLst>
      <p:ext uri="{BB962C8B-B14F-4D97-AF65-F5344CB8AC3E}">
        <p14:creationId xmlns:p14="http://schemas.microsoft.com/office/powerpoint/2010/main" val="317094794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455</TotalTime>
  <Words>719</Words>
  <Application>Microsoft Office PowerPoint</Application>
  <PresentationFormat>Произвольный</PresentationFormat>
  <Paragraphs>295</Paragraphs>
  <Slides>31</Slides>
  <Notes>1</Notes>
  <HiddenSlides>0</HiddenSlides>
  <MMClips>0</MMClips>
  <ScaleCrop>false</ScaleCrop>
  <HeadingPairs>
    <vt:vector size="6" baseType="variant">
      <vt:variant>
        <vt:lpstr>Использованные шрифты</vt:lpstr>
      </vt:variant>
      <vt:variant>
        <vt:i4>7</vt:i4>
      </vt:variant>
      <vt:variant>
        <vt:lpstr>Тема</vt:lpstr>
      </vt:variant>
      <vt:variant>
        <vt:i4>2</vt:i4>
      </vt:variant>
      <vt:variant>
        <vt:lpstr>Заголовки слайдов</vt:lpstr>
      </vt:variant>
      <vt:variant>
        <vt:i4>31</vt:i4>
      </vt:variant>
    </vt:vector>
  </HeadingPairs>
  <TitlesOfParts>
    <vt:vector size="40" baseType="lpstr">
      <vt:lpstr>Arial</vt:lpstr>
      <vt:lpstr>Calibri</vt:lpstr>
      <vt:lpstr>Consolas</vt:lpstr>
      <vt:lpstr>Segoe UI</vt:lpstr>
      <vt:lpstr>Segoe UI Light</vt:lpstr>
      <vt:lpstr>Segoe UI Symbol</vt:lpstr>
      <vt:lpstr>Wingdings</vt:lpstr>
      <vt:lpstr>Metro Template Light 16x9</vt:lpstr>
      <vt:lpstr>Metro Template Colored Titles Segoe UI 16x9</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 чем важно помнить</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78</cp:revision>
  <dcterms:created xsi:type="dcterms:W3CDTF">2012-01-14T00:09:53Z</dcterms:created>
  <dcterms:modified xsi:type="dcterms:W3CDTF">2013-04-02T06:37:23Z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