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 id="2147483790" r:id="rId6"/>
  </p:sldMasterIdLst>
  <p:notesMasterIdLst>
    <p:notesMasterId r:id="rId22"/>
  </p:notesMasterIdLst>
  <p:handoutMasterIdLst>
    <p:handoutMasterId r:id="rId23"/>
  </p:handoutMasterIdLst>
  <p:sldIdLst>
    <p:sldId id="382" r:id="rId7"/>
    <p:sldId id="383" r:id="rId8"/>
    <p:sldId id="388" r:id="rId9"/>
    <p:sldId id="385" r:id="rId10"/>
    <p:sldId id="386" r:id="rId11"/>
    <p:sldId id="392" r:id="rId12"/>
    <p:sldId id="389" r:id="rId13"/>
    <p:sldId id="398" r:id="rId14"/>
    <p:sldId id="395" r:id="rId15"/>
    <p:sldId id="396" r:id="rId16"/>
    <p:sldId id="397" r:id="rId17"/>
    <p:sldId id="390" r:id="rId18"/>
    <p:sldId id="391" r:id="rId19"/>
    <p:sldId id="387" r:id="rId20"/>
    <p:sldId id="384" r:id="rId21"/>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8" autoAdjust="0"/>
    <p:restoredTop sz="70537" autoAdjust="0"/>
  </p:normalViewPr>
  <p:slideViewPr>
    <p:cSldViewPr snapToGrid="0">
      <p:cViewPr varScale="1">
        <p:scale>
          <a:sx n="65" d="100"/>
          <a:sy n="65" d="100"/>
        </p:scale>
        <p:origin x="1626" y="66"/>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4/2/2013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4/2/2013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http://wp7rocks.com/posts/details/8087</a:t>
            </a:r>
          </a:p>
          <a:p>
            <a:r>
              <a:rPr lang="en-US" dirty="0" smtClean="0"/>
              <a:t>http://akhmed.ru/post/2012/08/19/ApplicationData-Storage-InWinRT.aspx</a:t>
            </a:r>
          </a:p>
          <a:p>
            <a:r>
              <a:rPr lang="en-US" dirty="0" smtClean="0"/>
              <a:t>http://blogs.msdn.com/b/windowsappdev/archive/2012/07/17/roaming-your-app-data.aspx</a:t>
            </a:r>
            <a:endParaRPr lang="ru-RU" dirty="0"/>
          </a:p>
        </p:txBody>
      </p:sp>
      <p:sp>
        <p:nvSpPr>
          <p:cNvPr id="4" name="Slide Number Placeholder 3"/>
          <p:cNvSpPr>
            <a:spLocks noGrp="1"/>
          </p:cNvSpPr>
          <p:nvPr>
            <p:ph type="sldNum" sz="quarter" idx="10"/>
          </p:nvPr>
        </p:nvSpPr>
        <p:spPr/>
        <p:txBody>
          <a:bodyPr/>
          <a:lstStyle/>
          <a:p>
            <a:pPr>
              <a:defRPr/>
            </a:pPr>
            <a:fld id="{FA74AC16-EF28-4AD4-B9F4-4F68D8FBA3D9}" type="slidenum">
              <a:rPr lang="en-US" smtClean="0"/>
              <a:pPr>
                <a:defRPr/>
              </a:pPr>
              <a:t>2</a:t>
            </a:fld>
            <a:endParaRPr lang="en-US" dirty="0"/>
          </a:p>
        </p:txBody>
      </p:sp>
    </p:spTree>
    <p:extLst>
      <p:ext uri="{BB962C8B-B14F-4D97-AF65-F5344CB8AC3E}">
        <p14:creationId xmlns:p14="http://schemas.microsoft.com/office/powerpoint/2010/main" val="2248887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ru-RU" sz="1050" dirty="0" err="1" smtClean="0"/>
              <a:t>RoamingSettings</a:t>
            </a:r>
            <a:r>
              <a:rPr lang="ru-RU" sz="1050" dirty="0" smtClean="0"/>
              <a:t> и </a:t>
            </a:r>
            <a:r>
              <a:rPr lang="ru-RU" sz="1050" dirty="0" err="1" smtClean="0"/>
              <a:t>RoamingFolder</a:t>
            </a:r>
            <a:r>
              <a:rPr lang="ru-RU" sz="1050" dirty="0" smtClean="0"/>
              <a:t> предназначены для хранения данных небольшого объема в облаке. В нем не следует пытаться хранить полную базу данных вашего приложения</a:t>
            </a:r>
            <a:r>
              <a:rPr lang="en-US" sz="1050" dirty="0" smtClean="0"/>
              <a:t>.</a:t>
            </a:r>
            <a:r>
              <a:rPr lang="en-US" sz="1050" baseline="0" dirty="0" smtClean="0"/>
              <a:t> </a:t>
            </a:r>
            <a:r>
              <a:rPr lang="ru-RU" sz="1050" dirty="0" smtClean="0"/>
              <a:t>Эти объекты предоставляют бесплатную возможность сохранить прохождение игры не только между переустановками приложений, но и между разными устройствами, без необходимости содержать собственную серверную инфраструктуру!</a:t>
            </a:r>
            <a:r>
              <a:rPr lang="en-US" sz="1050" dirty="0" smtClean="0"/>
              <a:t> </a:t>
            </a:r>
            <a:r>
              <a:rPr lang="ru-RU" sz="1050" dirty="0" smtClean="0"/>
              <a:t>Объем доступных данных ограничено и его значение можно получить из свойства </a:t>
            </a:r>
            <a:r>
              <a:rPr lang="ru-RU" sz="1050" dirty="0" err="1" smtClean="0"/>
              <a:t>RoamingStorageQuota</a:t>
            </a:r>
            <a:r>
              <a:rPr lang="ru-RU" sz="1050" dirty="0" smtClean="0"/>
              <a:t> (значение указано в килобайтах – по умолчанию 100 кб).</a:t>
            </a:r>
          </a:p>
          <a:p>
            <a:endParaRPr lang="ru-RU" sz="1050" dirty="0" smtClean="0"/>
          </a:p>
          <a:p>
            <a:r>
              <a:rPr lang="ru-RU" sz="1050" dirty="0" smtClean="0"/>
              <a:t>При проектировании приложения работающее через </a:t>
            </a:r>
            <a:r>
              <a:rPr lang="ru-RU" sz="1050" dirty="0" err="1" smtClean="0"/>
              <a:t>Roaming</a:t>
            </a:r>
            <a:r>
              <a:rPr lang="ru-RU" sz="1050" dirty="0" smtClean="0"/>
              <a:t> </a:t>
            </a:r>
            <a:r>
              <a:rPr lang="ru-RU" sz="1050" dirty="0" err="1" smtClean="0"/>
              <a:t>Folder</a:t>
            </a:r>
            <a:r>
              <a:rPr lang="ru-RU" sz="1050" dirty="0" smtClean="0"/>
              <a:t> надо учитывать что время синхронизации данных между устройствами составляет около 10-15 минут. Однако для </a:t>
            </a:r>
            <a:r>
              <a:rPr lang="ru-RU" sz="1050" dirty="0" err="1" smtClean="0"/>
              <a:t>RoamingSettings</a:t>
            </a:r>
            <a:r>
              <a:rPr lang="ru-RU" sz="1050" dirty="0" smtClean="0"/>
              <a:t> есть служебный ключ, который следует использовать для данных с высоким приоритетом синхронизации.</a:t>
            </a:r>
          </a:p>
          <a:p>
            <a:endParaRPr lang="en-US" sz="1050" dirty="0" smtClean="0"/>
          </a:p>
          <a:p>
            <a:r>
              <a:rPr lang="en-US" sz="1050" b="1" dirty="0" smtClean="0"/>
              <a:t>File consistency</a:t>
            </a:r>
            <a:r>
              <a:rPr lang="en-US" sz="1050" dirty="0" smtClean="0"/>
              <a:t>: Roaming occurs after you release the file, Last writer wins</a:t>
            </a:r>
          </a:p>
          <a:p>
            <a:r>
              <a:rPr lang="ru-RU" sz="1050" dirty="0" smtClean="0"/>
              <a:t>----</a:t>
            </a:r>
          </a:p>
          <a:p>
            <a:r>
              <a:rPr lang="en-US" sz="1050" dirty="0" smtClean="0"/>
              <a:t>Register a domain/Setup your services and infrastructure/Figure out security and user management/Build sync infrastructure/Scale your service for millions of users</a:t>
            </a:r>
          </a:p>
          <a:p>
            <a:r>
              <a:rPr lang="en-US" sz="1050" dirty="0" smtClean="0"/>
              <a:t>OR</a:t>
            </a:r>
          </a:p>
          <a:p>
            <a:r>
              <a:rPr lang="en-US" sz="1050" dirty="0" smtClean="0"/>
              <a:t>Roaming</a:t>
            </a:r>
          </a:p>
          <a:p>
            <a:r>
              <a:rPr lang="en-US" sz="1050" dirty="0" smtClean="0"/>
              <a:t>-----------</a:t>
            </a:r>
          </a:p>
          <a:p>
            <a:endParaRPr lang="en-US" sz="1050" dirty="0" smtClean="0"/>
          </a:p>
          <a:p>
            <a:r>
              <a:rPr lang="en-US" sz="1050" dirty="0" smtClean="0"/>
              <a:t>Windows Azure</a:t>
            </a:r>
            <a:endParaRPr lang="ru-RU" sz="1050" dirty="0" smtClean="0"/>
          </a:p>
          <a:p>
            <a:endParaRPr lang="ru-RU" sz="1050" dirty="0"/>
          </a:p>
        </p:txBody>
      </p:sp>
      <p:sp>
        <p:nvSpPr>
          <p:cNvPr id="4" name="Slide Number Placeholder 3"/>
          <p:cNvSpPr>
            <a:spLocks noGrp="1"/>
          </p:cNvSpPr>
          <p:nvPr>
            <p:ph type="sldNum" sz="quarter" idx="10"/>
          </p:nvPr>
        </p:nvSpPr>
        <p:spPr/>
        <p:txBody>
          <a:bodyPr/>
          <a:lstStyle/>
          <a:p>
            <a:fld id="{3E6C1CF0-316C-4904-A0F9-3EEDE72BDC86}" type="slidenum">
              <a:rPr lang="en-US" smtClean="0">
                <a:solidFill>
                  <a:srgbClr val="979796"/>
                </a:solidFill>
                <a:latin typeface="Segoe UI"/>
              </a:rPr>
              <a:pPr/>
              <a:t>4</a:t>
            </a:fld>
            <a:endParaRPr lang="en-US">
              <a:solidFill>
                <a:srgbClr val="979796"/>
              </a:solidFill>
              <a:latin typeface="Segoe UI"/>
            </a:endParaRPr>
          </a:p>
        </p:txBody>
      </p:sp>
    </p:spTree>
    <p:extLst>
      <p:ext uri="{BB962C8B-B14F-4D97-AF65-F5344CB8AC3E}">
        <p14:creationId xmlns:p14="http://schemas.microsoft.com/office/powerpoint/2010/main" val="1704185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3E6C1CF0-316C-4904-A0F9-3EEDE72BDC86}" type="slidenum">
              <a:rPr lang="en-US" smtClean="0">
                <a:solidFill>
                  <a:srgbClr val="979796"/>
                </a:solidFill>
                <a:latin typeface="Segoe UI"/>
              </a:rPr>
              <a:pPr/>
              <a:t>5</a:t>
            </a:fld>
            <a:endParaRPr lang="en-US">
              <a:solidFill>
                <a:srgbClr val="979796"/>
              </a:solidFill>
              <a:latin typeface="Segoe UI"/>
            </a:endParaRPr>
          </a:p>
        </p:txBody>
      </p:sp>
    </p:spTree>
    <p:extLst>
      <p:ext uri="{BB962C8B-B14F-4D97-AF65-F5344CB8AC3E}">
        <p14:creationId xmlns:p14="http://schemas.microsoft.com/office/powerpoint/2010/main" val="2618713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http://code.msdn.microsoft.com/windowsapps/ApplicationData-sample-fb043eb2</a:t>
            </a:r>
            <a:endParaRPr lang="ru-RU" dirty="0"/>
          </a:p>
        </p:txBody>
      </p:sp>
      <p:sp>
        <p:nvSpPr>
          <p:cNvPr id="4" name="Slide Number Placeholder 3"/>
          <p:cNvSpPr>
            <a:spLocks noGrp="1"/>
          </p:cNvSpPr>
          <p:nvPr>
            <p:ph type="sldNum" sz="quarter" idx="10"/>
          </p:nvPr>
        </p:nvSpPr>
        <p:spPr/>
        <p:txBody>
          <a:bodyPr/>
          <a:lstStyle/>
          <a:p>
            <a:pPr>
              <a:defRPr/>
            </a:pPr>
            <a:fld id="{FA74AC16-EF28-4AD4-B9F4-4F68D8FBA3D9}" type="slidenum">
              <a:rPr lang="en-US" smtClean="0"/>
              <a:pPr>
                <a:defRPr/>
              </a:pPr>
              <a:t>14</a:t>
            </a:fld>
            <a:endParaRPr lang="en-US" dirty="0"/>
          </a:p>
        </p:txBody>
      </p:sp>
    </p:spTree>
    <p:extLst>
      <p:ext uri="{BB962C8B-B14F-4D97-AF65-F5344CB8AC3E}">
        <p14:creationId xmlns:p14="http://schemas.microsoft.com/office/powerpoint/2010/main" val="684363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4/2/2013 9:24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15</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09443" y="3965180"/>
            <a:ext cx="2987955" cy="615553"/>
          </a:xfrm>
        </p:spPr>
        <p:txBody>
          <a:bodyPr wrap="square">
            <a:spAutoFit/>
          </a:bodyPr>
          <a:lstStyle>
            <a:lvl1pPr marL="0" indent="0" algn="l">
              <a:spcBef>
                <a:spcPts val="0"/>
              </a:spcBef>
              <a:buNone/>
              <a:defRPr sz="1600" baseline="0">
                <a:solidFill>
                  <a:schemeClr val="tx1"/>
                </a:solidFill>
              </a:defRPr>
            </a:lvl1pPr>
            <a:lvl2pPr marL="380905" indent="-152362" algn="l">
              <a:spcBef>
                <a:spcPts val="0"/>
              </a:spcBef>
              <a:buFont typeface="Arial" pitchFamily="34" charset="0"/>
              <a:buChar char="•"/>
              <a:defRPr sz="1600">
                <a:solidFill>
                  <a:schemeClr val="tx1">
                    <a:lumMod val="60000"/>
                    <a:lumOff val="40000"/>
                  </a:schemeClr>
                </a:solidFill>
              </a:defRPr>
            </a:lvl2pPr>
            <a:lvl3pPr marL="609448" indent="-152362" algn="l">
              <a:buFont typeface="Arial" pitchFamily="34" charset="0"/>
              <a:buChar char="•"/>
              <a:defRPr sz="1600">
                <a:solidFill>
                  <a:schemeClr val="tx1">
                    <a:tint val="75000"/>
                  </a:schemeClr>
                </a:solidFill>
              </a:defRPr>
            </a:lvl3pPr>
            <a:lvl4pPr marL="837990" indent="-152362" algn="l">
              <a:buFont typeface="Arial" pitchFamily="34" charset="0"/>
              <a:buChar char="•"/>
              <a:defRPr sz="1600">
                <a:solidFill>
                  <a:schemeClr val="tx1">
                    <a:tint val="75000"/>
                  </a:schemeClr>
                </a:solidFill>
              </a:defRPr>
            </a:lvl4pPr>
            <a:lvl5pPr marL="990352" indent="-152362" algn="l">
              <a:buFont typeface="Arial" pitchFamily="34" charset="0"/>
              <a:buChar char="•"/>
              <a:defRPr sz="1600">
                <a:solidFill>
                  <a:schemeClr val="tx1">
                    <a:tint val="75000"/>
                  </a:schemeClr>
                </a:solidFill>
              </a:defRPr>
            </a:lvl5pPr>
            <a:lvl6pPr marL="3047238" indent="0" algn="ctr">
              <a:buNone/>
              <a:defRPr>
                <a:solidFill>
                  <a:schemeClr val="tx1">
                    <a:tint val="75000"/>
                  </a:schemeClr>
                </a:solidFill>
              </a:defRPr>
            </a:lvl6pPr>
            <a:lvl7pPr marL="3656686" indent="0" algn="ctr">
              <a:buNone/>
              <a:defRPr>
                <a:solidFill>
                  <a:schemeClr val="tx1">
                    <a:tint val="75000"/>
                  </a:schemeClr>
                </a:solidFill>
              </a:defRPr>
            </a:lvl7pPr>
            <a:lvl8pPr marL="4266133" indent="0" algn="ctr">
              <a:buNone/>
              <a:defRPr>
                <a:solidFill>
                  <a:schemeClr val="tx1">
                    <a:tint val="75000"/>
                  </a:schemeClr>
                </a:solidFill>
              </a:defRPr>
            </a:lvl8pPr>
            <a:lvl9pPr marL="4875581" indent="0" algn="ctr">
              <a:buNone/>
              <a:defRPr>
                <a:solidFill>
                  <a:schemeClr val="tx1">
                    <a:tint val="75000"/>
                  </a:schemeClr>
                </a:solidFill>
              </a:defRPr>
            </a:lvl9pPr>
          </a:lstStyle>
          <a:p>
            <a:r>
              <a:rPr lang="en-US" dirty="0" smtClean="0"/>
              <a:t>Click to edit presenter name and title</a:t>
            </a:r>
          </a:p>
        </p:txBody>
      </p:sp>
      <p:sp>
        <p:nvSpPr>
          <p:cNvPr id="54" name="Title Placeholder 1"/>
          <p:cNvSpPr>
            <a:spLocks noGrp="1"/>
          </p:cNvSpPr>
          <p:nvPr>
            <p:ph type="title" hasCustomPrompt="1"/>
          </p:nvPr>
        </p:nvSpPr>
        <p:spPr>
          <a:xfrm>
            <a:off x="609443" y="2357120"/>
            <a:ext cx="2987955" cy="516936"/>
          </a:xfrm>
          <a:prstGeom prst="rect">
            <a:avLst/>
          </a:prstGeom>
        </p:spPr>
        <p:txBody>
          <a:bodyPr vert="horz" wrap="square" lIns="0" tIns="0" rIns="0" bIns="0" rtlCol="0" anchor="t" anchorCtr="0">
            <a:spAutoFit/>
          </a:bodyPr>
          <a:lstStyle>
            <a:lvl1pPr>
              <a:defRPr>
                <a:solidFill>
                  <a:schemeClr val="tx1"/>
                </a:solidFill>
              </a:defRPr>
            </a:lvl1pPr>
          </a:lstStyle>
          <a:p>
            <a:r>
              <a:rPr lang="en-US" dirty="0" smtClean="0"/>
              <a:t>Click to edit title</a:t>
            </a:r>
            <a:endParaRPr lang="en-US"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88020" y="70887"/>
            <a:ext cx="5087727" cy="6677248"/>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8651" y="5479071"/>
            <a:ext cx="1853756" cy="618080"/>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8651" y="5903677"/>
            <a:ext cx="2399998" cy="618080"/>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69410" y="335151"/>
            <a:ext cx="1906185" cy="701360"/>
          </a:xfrm>
          <a:prstGeom prst="rect">
            <a:avLst/>
          </a:prstGeom>
        </p:spPr>
      </p:pic>
    </p:spTree>
    <p:extLst>
      <p:ext uri="{BB962C8B-B14F-4D97-AF65-F5344CB8AC3E}">
        <p14:creationId xmlns:p14="http://schemas.microsoft.com/office/powerpoint/2010/main" val="38071311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accent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09443" y="3965180"/>
            <a:ext cx="2987955" cy="615553"/>
          </a:xfrm>
        </p:spPr>
        <p:txBody>
          <a:bodyPr wrap="square">
            <a:spAutoFit/>
          </a:bodyPr>
          <a:lstStyle>
            <a:lvl1pPr marL="0" indent="0" algn="l">
              <a:spcBef>
                <a:spcPts val="0"/>
              </a:spcBef>
              <a:buNone/>
              <a:defRPr sz="1600" baseline="0">
                <a:solidFill>
                  <a:schemeClr val="tx1"/>
                </a:solidFill>
              </a:defRPr>
            </a:lvl1pPr>
            <a:lvl2pPr marL="380905" indent="-152362" algn="l">
              <a:spcBef>
                <a:spcPts val="0"/>
              </a:spcBef>
              <a:buFont typeface="Arial" pitchFamily="34" charset="0"/>
              <a:buChar char="•"/>
              <a:defRPr sz="1600">
                <a:solidFill>
                  <a:schemeClr val="tx1">
                    <a:lumMod val="60000"/>
                    <a:lumOff val="40000"/>
                  </a:schemeClr>
                </a:solidFill>
              </a:defRPr>
            </a:lvl2pPr>
            <a:lvl3pPr marL="609448" indent="-152362" algn="l">
              <a:buFont typeface="Arial" pitchFamily="34" charset="0"/>
              <a:buChar char="•"/>
              <a:defRPr sz="1600">
                <a:solidFill>
                  <a:schemeClr val="tx1">
                    <a:tint val="75000"/>
                  </a:schemeClr>
                </a:solidFill>
              </a:defRPr>
            </a:lvl3pPr>
            <a:lvl4pPr marL="837990" indent="-152362" algn="l">
              <a:buFont typeface="Arial" pitchFamily="34" charset="0"/>
              <a:buChar char="•"/>
              <a:defRPr sz="1600">
                <a:solidFill>
                  <a:schemeClr val="tx1">
                    <a:tint val="75000"/>
                  </a:schemeClr>
                </a:solidFill>
              </a:defRPr>
            </a:lvl4pPr>
            <a:lvl5pPr marL="990352" indent="-152362" algn="l">
              <a:buFont typeface="Arial" pitchFamily="34" charset="0"/>
              <a:buChar char="•"/>
              <a:defRPr sz="1600">
                <a:solidFill>
                  <a:schemeClr val="tx1">
                    <a:tint val="75000"/>
                  </a:schemeClr>
                </a:solidFill>
              </a:defRPr>
            </a:lvl5pPr>
            <a:lvl6pPr marL="3047238" indent="0" algn="ctr">
              <a:buNone/>
              <a:defRPr>
                <a:solidFill>
                  <a:schemeClr val="tx1">
                    <a:tint val="75000"/>
                  </a:schemeClr>
                </a:solidFill>
              </a:defRPr>
            </a:lvl6pPr>
            <a:lvl7pPr marL="3656686" indent="0" algn="ctr">
              <a:buNone/>
              <a:defRPr>
                <a:solidFill>
                  <a:schemeClr val="tx1">
                    <a:tint val="75000"/>
                  </a:schemeClr>
                </a:solidFill>
              </a:defRPr>
            </a:lvl7pPr>
            <a:lvl8pPr marL="4266133" indent="0" algn="ctr">
              <a:buNone/>
              <a:defRPr>
                <a:solidFill>
                  <a:schemeClr val="tx1">
                    <a:tint val="75000"/>
                  </a:schemeClr>
                </a:solidFill>
              </a:defRPr>
            </a:lvl8pPr>
            <a:lvl9pPr marL="4875581" indent="0" algn="ctr">
              <a:buNone/>
              <a:defRPr>
                <a:solidFill>
                  <a:schemeClr val="tx1">
                    <a:tint val="75000"/>
                  </a:schemeClr>
                </a:solidFill>
              </a:defRPr>
            </a:lvl9pPr>
          </a:lstStyle>
          <a:p>
            <a:r>
              <a:rPr lang="en-US" dirty="0" smtClean="0"/>
              <a:t>Click to edit presenter name and title</a:t>
            </a:r>
          </a:p>
        </p:txBody>
      </p:sp>
      <p:sp>
        <p:nvSpPr>
          <p:cNvPr id="54" name="Title Placeholder 1"/>
          <p:cNvSpPr>
            <a:spLocks noGrp="1"/>
          </p:cNvSpPr>
          <p:nvPr>
            <p:ph type="title" hasCustomPrompt="1"/>
          </p:nvPr>
        </p:nvSpPr>
        <p:spPr>
          <a:xfrm>
            <a:off x="609443" y="2357120"/>
            <a:ext cx="2987955" cy="516936"/>
          </a:xfrm>
          <a:prstGeom prst="rect">
            <a:avLst/>
          </a:prstGeom>
        </p:spPr>
        <p:txBody>
          <a:bodyPr vert="horz" wrap="square" lIns="0" tIns="0" rIns="0" bIns="0" rtlCol="0" anchor="t" anchorCtr="0">
            <a:spAutoFit/>
          </a:bodyPr>
          <a:lstStyle>
            <a:lvl1pPr>
              <a:defRPr>
                <a:solidFill>
                  <a:schemeClr val="tx1"/>
                </a:solidFill>
              </a:defRPr>
            </a:lvl1pPr>
          </a:lstStyle>
          <a:p>
            <a:r>
              <a:rPr lang="en-US" dirty="0" smtClean="0"/>
              <a:t>Click to edit title</a:t>
            </a:r>
            <a:endParaRPr lang="en-US" dirty="0"/>
          </a:p>
        </p:txBody>
      </p:sp>
      <p:pic>
        <p:nvPicPr>
          <p:cNvPr id="34" name="Picture 3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651" y="5479071"/>
            <a:ext cx="1853756" cy="618080"/>
          </a:xfrm>
          <a:prstGeom prst="rect">
            <a:avLst/>
          </a:prstGeom>
        </p:spPr>
      </p:pic>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65817" y="307890"/>
            <a:ext cx="7423009" cy="6213868"/>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8651" y="5903677"/>
            <a:ext cx="2399998" cy="618080"/>
          </a:xfrm>
          <a:prstGeom prst="rect">
            <a:avLst/>
          </a:prstGeom>
        </p:spPr>
      </p:pic>
      <p:pic>
        <p:nvPicPr>
          <p:cNvPr id="8" name="Picture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69410" y="335151"/>
            <a:ext cx="1906185" cy="701360"/>
          </a:xfrm>
          <a:prstGeom prst="rect">
            <a:avLst/>
          </a:prstGeom>
        </p:spPr>
      </p:pic>
    </p:spTree>
    <p:extLst>
      <p:ext uri="{BB962C8B-B14F-4D97-AF65-F5344CB8AC3E}">
        <p14:creationId xmlns:p14="http://schemas.microsoft.com/office/powerpoint/2010/main" val="249177125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accent1"/>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9410" y="335151"/>
            <a:ext cx="1906185" cy="701360"/>
          </a:xfrm>
          <a:prstGeom prst="rect">
            <a:avLst/>
          </a:prstGeom>
        </p:spPr>
      </p:pic>
      <p:pic>
        <p:nvPicPr>
          <p:cNvPr id="2" name="Picture 1"/>
          <p:cNvPicPr>
            <a:picLocks noChangeAspect="1"/>
          </p:cNvPicPr>
          <p:nvPr userDrawn="1"/>
        </p:nvPicPr>
        <p:blipFill rotWithShape="1">
          <a:blip r:embed="rId3">
            <a:extLst>
              <a:ext uri="{28A0092B-C50C-407E-A947-70E740481C1C}">
                <a14:useLocalDpi xmlns:a14="http://schemas.microsoft.com/office/drawing/2010/main" val="0"/>
              </a:ext>
            </a:extLst>
          </a:blip>
          <a:srcRect r="16793"/>
          <a:stretch/>
        </p:blipFill>
        <p:spPr>
          <a:xfrm>
            <a:off x="2666019" y="2133333"/>
            <a:ext cx="6109914" cy="2448295"/>
          </a:xfrm>
          <a:prstGeom prst="rect">
            <a:avLst/>
          </a:prstGeom>
        </p:spPr>
      </p:pic>
    </p:spTree>
    <p:extLst>
      <p:ext uri="{BB962C8B-B14F-4D97-AF65-F5344CB8AC3E}">
        <p14:creationId xmlns:p14="http://schemas.microsoft.com/office/powerpoint/2010/main" val="200640023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17" name="Text Placeholder 16"/>
          <p:cNvSpPr>
            <a:spLocks noGrp="1"/>
          </p:cNvSpPr>
          <p:nvPr>
            <p:ph type="body" sz="quarter" idx="21" hasCustomPrompt="1"/>
          </p:nvPr>
        </p:nvSpPr>
        <p:spPr>
          <a:xfrm>
            <a:off x="609441" y="2326218"/>
            <a:ext cx="10969943" cy="3674533"/>
          </a:xfrm>
        </p:spPr>
        <p:txBody>
          <a:bodyPr/>
          <a:lstStyle>
            <a:lvl2pPr marL="766042" indent="-152362">
              <a:defRPr/>
            </a:lvl2pPr>
            <a:lvl3pPr marL="1371257" indent="-152362">
              <a:defRPr/>
            </a:lvl3pPr>
            <a:lvl4pPr marL="1984937" indent="-152362">
              <a:defRPr/>
            </a:lvl4pPr>
            <a:lvl5pPr marL="2590152" indent="-152362">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0"/>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12"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13" name="Date Placeholder 12"/>
          <p:cNvSpPr>
            <a:spLocks noGrp="1"/>
          </p:cNvSpPr>
          <p:nvPr>
            <p:ph type="dt" sz="half" idx="18"/>
          </p:nvPr>
        </p:nvSpPr>
        <p:spPr/>
        <p:txBody>
          <a:bodyPr/>
          <a:lstStyle/>
          <a:p>
            <a:fld id="{9CD650F7-5EBE-489F-A075-4546EDA51A09}"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15" name="Slide Number Placeholder 14"/>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Tree>
    <p:extLst>
      <p:ext uri="{BB962C8B-B14F-4D97-AF65-F5344CB8AC3E}">
        <p14:creationId xmlns:p14="http://schemas.microsoft.com/office/powerpoint/2010/main" val="1336412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olumns">
    <p:spTree>
      <p:nvGrpSpPr>
        <p:cNvPr id="1" name=""/>
        <p:cNvGrpSpPr/>
        <p:nvPr/>
      </p:nvGrpSpPr>
      <p:grpSpPr>
        <a:xfrm>
          <a:off x="0" y="0"/>
          <a:ext cx="0" cy="0"/>
          <a:chOff x="0" y="0"/>
          <a:chExt cx="0" cy="0"/>
        </a:xfrm>
      </p:grpSpPr>
      <p:sp>
        <p:nvSpPr>
          <p:cNvPr id="25" name="Text Placeholder 21"/>
          <p:cNvSpPr>
            <a:spLocks noGrp="1"/>
          </p:cNvSpPr>
          <p:nvPr>
            <p:ph type="body" sz="quarter" idx="22" hasCustomPrompt="1"/>
          </p:nvPr>
        </p:nvSpPr>
        <p:spPr>
          <a:xfrm>
            <a:off x="5404560" y="2326218"/>
            <a:ext cx="4577158"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Text Placeholder 21"/>
          <p:cNvSpPr>
            <a:spLocks noGrp="1"/>
          </p:cNvSpPr>
          <p:nvPr>
            <p:ph type="body" sz="quarter" idx="21" hasCustomPrompt="1"/>
          </p:nvPr>
        </p:nvSpPr>
        <p:spPr>
          <a:xfrm>
            <a:off x="609442" y="2326218"/>
            <a:ext cx="4577158"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16" name="Date Placeholder 15"/>
          <p:cNvSpPr>
            <a:spLocks noGrp="1"/>
          </p:cNvSpPr>
          <p:nvPr>
            <p:ph type="dt" sz="half" idx="18"/>
          </p:nvPr>
        </p:nvSpPr>
        <p:spPr/>
        <p:txBody>
          <a:bodyPr/>
          <a:lstStyle/>
          <a:p>
            <a:fld id="{3931968C-51CC-4243-84AC-2713A9DD60C7}"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19" name="Slide Number Placeholder 18"/>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0" name="Title 19"/>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Tree>
    <p:extLst>
      <p:ext uri="{BB962C8B-B14F-4D97-AF65-F5344CB8AC3E}">
        <p14:creationId xmlns:p14="http://schemas.microsoft.com/office/powerpoint/2010/main" val="379261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6" name="Text Placeholder 13"/>
          <p:cNvSpPr>
            <a:spLocks noGrp="1"/>
          </p:cNvSpPr>
          <p:nvPr>
            <p:ph type="body" sz="quarter" idx="19"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18" name="Date Placeholder 17"/>
          <p:cNvSpPr>
            <a:spLocks noGrp="1"/>
          </p:cNvSpPr>
          <p:nvPr>
            <p:ph type="dt" sz="half" idx="20"/>
          </p:nvPr>
        </p:nvSpPr>
        <p:spPr/>
        <p:txBody>
          <a:bodyPr/>
          <a:lstStyle/>
          <a:p>
            <a:fld id="{152B4D6B-D089-459E-92E9-A827AB7EA680}"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27" name="Slide Number Placeholder 26"/>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8" name="Title 27"/>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39" name="Text Placeholder 24"/>
          <p:cNvSpPr>
            <a:spLocks noGrp="1"/>
          </p:cNvSpPr>
          <p:nvPr>
            <p:ph type="body" sz="quarter" idx="25" hasCustomPrompt="1"/>
          </p:nvPr>
        </p:nvSpPr>
        <p:spPr>
          <a:xfrm>
            <a:off x="609440" y="2389719"/>
            <a:ext cx="4577160" cy="340408"/>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51" name="Text Placeholder 21"/>
          <p:cNvSpPr>
            <a:spLocks noGrp="1"/>
          </p:cNvSpPr>
          <p:nvPr>
            <p:ph type="body" sz="quarter" idx="26" hasCustomPrompt="1"/>
          </p:nvPr>
        </p:nvSpPr>
        <p:spPr>
          <a:xfrm>
            <a:off x="609441" y="2730127"/>
            <a:ext cx="4577158" cy="3270624"/>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2" name="Text Placeholder 24"/>
          <p:cNvSpPr>
            <a:spLocks noGrp="1"/>
          </p:cNvSpPr>
          <p:nvPr>
            <p:ph type="body" sz="quarter" idx="27" hasCustomPrompt="1"/>
          </p:nvPr>
        </p:nvSpPr>
        <p:spPr>
          <a:xfrm>
            <a:off x="5404559" y="2389719"/>
            <a:ext cx="4577160" cy="340408"/>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54" name="Text Placeholder 21"/>
          <p:cNvSpPr>
            <a:spLocks noGrp="1"/>
          </p:cNvSpPr>
          <p:nvPr>
            <p:ph type="body" sz="quarter" idx="28" hasCustomPrompt="1"/>
          </p:nvPr>
        </p:nvSpPr>
        <p:spPr>
          <a:xfrm>
            <a:off x="5404560" y="2730127"/>
            <a:ext cx="4577158" cy="3270624"/>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5" name="Text Placeholder 2"/>
          <p:cNvSpPr>
            <a:spLocks noGrp="1"/>
          </p:cNvSpPr>
          <p:nvPr>
            <p:ph type="body" sz="quarter" idx="24" hasCustomPrompt="1"/>
          </p:nvPr>
        </p:nvSpPr>
        <p:spPr>
          <a:xfrm>
            <a:off x="10186980" y="2730127"/>
            <a:ext cx="1392404" cy="130423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171"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3658215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16"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12" name="Date Placeholder 11"/>
          <p:cNvSpPr>
            <a:spLocks noGrp="1"/>
          </p:cNvSpPr>
          <p:nvPr>
            <p:ph type="dt" sz="half" idx="18"/>
          </p:nvPr>
        </p:nvSpPr>
        <p:spPr/>
        <p:txBody>
          <a:bodyPr/>
          <a:lstStyle/>
          <a:p>
            <a:fld id="{C4A72460-621E-4CD9-A60B-2330BBB77F7D}"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18" name="Slide Number Placeholder 17"/>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9" name="Title 18"/>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23" name="Text Placeholder 2"/>
          <p:cNvSpPr>
            <a:spLocks noGrp="1"/>
          </p:cNvSpPr>
          <p:nvPr>
            <p:ph type="body" sz="quarter" idx="22" hasCustomPrompt="1"/>
          </p:nvPr>
        </p:nvSpPr>
        <p:spPr>
          <a:xfrm>
            <a:off x="609441" y="2357967"/>
            <a:ext cx="2987955" cy="3642783"/>
          </a:xfrm>
        </p:spPr>
        <p:txBody>
          <a:bodyPr/>
          <a:lstStyle>
            <a:lvl1pPr marL="0" indent="0">
              <a:lnSpc>
                <a:spcPct val="105000"/>
              </a:lnSpc>
              <a:buNone/>
              <a:defRPr sz="3199">
                <a:solidFill>
                  <a:schemeClr val="accent1"/>
                </a:solidFill>
              </a:defRPr>
            </a:lvl1pPr>
            <a:lvl2pPr marL="0" indent="0">
              <a:buNone/>
              <a:defRPr/>
            </a:lvl2pPr>
            <a:lvl3pPr marL="380905" indent="-152362">
              <a:defRPr/>
            </a:lvl3pPr>
            <a:lvl4pPr marL="613680" indent="-152362">
              <a:defRPr/>
            </a:lvl4pPr>
            <a:lvl5pPr marL="837990" indent="-152362">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5" name="Text Placeholder 21"/>
          <p:cNvSpPr>
            <a:spLocks noGrp="1"/>
          </p:cNvSpPr>
          <p:nvPr>
            <p:ph type="body" sz="quarter" idx="23" hasCustomPrompt="1"/>
          </p:nvPr>
        </p:nvSpPr>
        <p:spPr>
          <a:xfrm>
            <a:off x="5404559" y="2326218"/>
            <a:ext cx="6174825"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38825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hree Columns">
    <p:spTree>
      <p:nvGrpSpPr>
        <p:cNvPr id="1" name=""/>
        <p:cNvGrpSpPr/>
        <p:nvPr/>
      </p:nvGrpSpPr>
      <p:grpSpPr>
        <a:xfrm>
          <a:off x="0" y="0"/>
          <a:ext cx="0" cy="0"/>
          <a:chOff x="0" y="0"/>
          <a:chExt cx="0" cy="0"/>
        </a:xfrm>
      </p:grpSpPr>
      <p:sp>
        <p:nvSpPr>
          <p:cNvPr id="19"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2"/>
          </p:nvPr>
        </p:nvSpPr>
        <p:spPr/>
        <p:txBody>
          <a:bodyPr/>
          <a:lstStyle/>
          <a:p>
            <a:fld id="{F903CA7C-988C-48DA-BDE1-184EB48F75BE}"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20" name="Slide Number Placeholder 19"/>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1" name="Title 20"/>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25" name="Text Placeholder 24"/>
          <p:cNvSpPr>
            <a:spLocks noGrp="1"/>
          </p:cNvSpPr>
          <p:nvPr>
            <p:ph type="body" sz="quarter" idx="25" hasCustomPrompt="1"/>
          </p:nvPr>
        </p:nvSpPr>
        <p:spPr>
          <a:xfrm>
            <a:off x="609441" y="2389718"/>
            <a:ext cx="2987955" cy="340409"/>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33" name="Text Placeholder 21"/>
          <p:cNvSpPr>
            <a:spLocks noGrp="1"/>
          </p:cNvSpPr>
          <p:nvPr>
            <p:ph type="body" sz="quarter" idx="26" hasCustomPrompt="1"/>
          </p:nvPr>
        </p:nvSpPr>
        <p:spPr>
          <a:xfrm>
            <a:off x="609441"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4" name="Text Placeholder 24"/>
          <p:cNvSpPr>
            <a:spLocks noGrp="1"/>
          </p:cNvSpPr>
          <p:nvPr>
            <p:ph type="body" sz="quarter" idx="27" hasCustomPrompt="1"/>
          </p:nvPr>
        </p:nvSpPr>
        <p:spPr>
          <a:xfrm>
            <a:off x="3798428" y="2389718"/>
            <a:ext cx="2987955" cy="340409"/>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35" name="Text Placeholder 21"/>
          <p:cNvSpPr>
            <a:spLocks noGrp="1"/>
          </p:cNvSpPr>
          <p:nvPr>
            <p:ph type="body" sz="quarter" idx="28" hasCustomPrompt="1"/>
          </p:nvPr>
        </p:nvSpPr>
        <p:spPr>
          <a:xfrm>
            <a:off x="3798428"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6" name="Text Placeholder 24"/>
          <p:cNvSpPr>
            <a:spLocks noGrp="1"/>
          </p:cNvSpPr>
          <p:nvPr>
            <p:ph type="body" sz="quarter" idx="29" hasCustomPrompt="1"/>
          </p:nvPr>
        </p:nvSpPr>
        <p:spPr>
          <a:xfrm>
            <a:off x="6989530" y="2389718"/>
            <a:ext cx="2987955" cy="340409"/>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37" name="Text Placeholder 21"/>
          <p:cNvSpPr>
            <a:spLocks noGrp="1"/>
          </p:cNvSpPr>
          <p:nvPr>
            <p:ph type="body" sz="quarter" idx="30" hasCustomPrompt="1"/>
          </p:nvPr>
        </p:nvSpPr>
        <p:spPr>
          <a:xfrm>
            <a:off x="6989530"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Text Placeholder 2"/>
          <p:cNvSpPr>
            <a:spLocks noGrp="1"/>
          </p:cNvSpPr>
          <p:nvPr>
            <p:ph type="body" sz="quarter" idx="31" hasCustomPrompt="1"/>
          </p:nvPr>
        </p:nvSpPr>
        <p:spPr>
          <a:xfrm>
            <a:off x="10186980" y="2730127"/>
            <a:ext cx="1392404" cy="130423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171"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651200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hree Columns With Graphics">
    <p:spTree>
      <p:nvGrpSpPr>
        <p:cNvPr id="1" name=""/>
        <p:cNvGrpSpPr/>
        <p:nvPr/>
      </p:nvGrpSpPr>
      <p:grpSpPr>
        <a:xfrm>
          <a:off x="0" y="0"/>
          <a:ext cx="0" cy="0"/>
          <a:chOff x="0" y="0"/>
          <a:chExt cx="0" cy="0"/>
        </a:xfrm>
      </p:grpSpPr>
      <p:sp>
        <p:nvSpPr>
          <p:cNvPr id="22" name="Text Placeholder 13"/>
          <p:cNvSpPr>
            <a:spLocks noGrp="1"/>
          </p:cNvSpPr>
          <p:nvPr>
            <p:ph type="body" sz="quarter" idx="21"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20" name="Date Placeholder 19"/>
          <p:cNvSpPr>
            <a:spLocks noGrp="1"/>
          </p:cNvSpPr>
          <p:nvPr>
            <p:ph type="dt" sz="half" idx="22"/>
          </p:nvPr>
        </p:nvSpPr>
        <p:spPr/>
        <p:txBody>
          <a:bodyPr/>
          <a:lstStyle/>
          <a:p>
            <a:fld id="{E4E117B3-3565-4862-AAB5-0FA65C0B4DE7}"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24" name="Slide Number Placeholder 23"/>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5" name="Title 24"/>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27" name="Content Placeholder 9"/>
          <p:cNvSpPr>
            <a:spLocks noGrp="1"/>
          </p:cNvSpPr>
          <p:nvPr>
            <p:ph sz="quarter" idx="18" hasCustomPrompt="1"/>
          </p:nvPr>
        </p:nvSpPr>
        <p:spPr>
          <a:xfrm>
            <a:off x="609441" y="1627718"/>
            <a:ext cx="2987955" cy="1807633"/>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28" name="Content Placeholder 9"/>
          <p:cNvSpPr>
            <a:spLocks noGrp="1"/>
          </p:cNvSpPr>
          <p:nvPr>
            <p:ph sz="quarter" idx="25" hasCustomPrompt="1"/>
          </p:nvPr>
        </p:nvSpPr>
        <p:spPr>
          <a:xfrm>
            <a:off x="3799486" y="1627718"/>
            <a:ext cx="2987955" cy="1807633"/>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29" name="Content Placeholder 9"/>
          <p:cNvSpPr>
            <a:spLocks noGrp="1"/>
          </p:cNvSpPr>
          <p:nvPr>
            <p:ph sz="quarter" idx="26" hasCustomPrompt="1"/>
          </p:nvPr>
        </p:nvSpPr>
        <p:spPr>
          <a:xfrm>
            <a:off x="6989530" y="1627718"/>
            <a:ext cx="2987955" cy="1807633"/>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36" name="Text Placeholder 24"/>
          <p:cNvSpPr>
            <a:spLocks noGrp="1"/>
          </p:cNvSpPr>
          <p:nvPr>
            <p:ph type="body" sz="quarter" idx="27" hasCustomPrompt="1"/>
          </p:nvPr>
        </p:nvSpPr>
        <p:spPr>
          <a:xfrm>
            <a:off x="609441" y="3607547"/>
            <a:ext cx="2987955" cy="340409"/>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37" name="Text Placeholder 21"/>
          <p:cNvSpPr>
            <a:spLocks noGrp="1"/>
          </p:cNvSpPr>
          <p:nvPr>
            <p:ph type="body" sz="quarter" idx="28" hasCustomPrompt="1"/>
          </p:nvPr>
        </p:nvSpPr>
        <p:spPr>
          <a:xfrm>
            <a:off x="609443"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Text Placeholder 24"/>
          <p:cNvSpPr>
            <a:spLocks noGrp="1"/>
          </p:cNvSpPr>
          <p:nvPr>
            <p:ph type="body" sz="quarter" idx="29" hasCustomPrompt="1"/>
          </p:nvPr>
        </p:nvSpPr>
        <p:spPr>
          <a:xfrm>
            <a:off x="3799486" y="3607547"/>
            <a:ext cx="2987955" cy="340409"/>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39" name="Text Placeholder 21"/>
          <p:cNvSpPr>
            <a:spLocks noGrp="1"/>
          </p:cNvSpPr>
          <p:nvPr>
            <p:ph type="body" sz="quarter" idx="30" hasCustomPrompt="1"/>
          </p:nvPr>
        </p:nvSpPr>
        <p:spPr>
          <a:xfrm>
            <a:off x="3799486"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0" name="Text Placeholder 24"/>
          <p:cNvSpPr>
            <a:spLocks noGrp="1"/>
          </p:cNvSpPr>
          <p:nvPr>
            <p:ph type="body" sz="quarter" idx="31" hasCustomPrompt="1"/>
          </p:nvPr>
        </p:nvSpPr>
        <p:spPr>
          <a:xfrm>
            <a:off x="6989530" y="3607547"/>
            <a:ext cx="2987955" cy="340409"/>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41" name="Text Placeholder 21"/>
          <p:cNvSpPr>
            <a:spLocks noGrp="1"/>
          </p:cNvSpPr>
          <p:nvPr>
            <p:ph type="body" sz="quarter" idx="32" hasCustomPrompt="1"/>
          </p:nvPr>
        </p:nvSpPr>
        <p:spPr>
          <a:xfrm>
            <a:off x="6989530"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25780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3"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0"/>
          </p:nvPr>
        </p:nvSpPr>
        <p:spPr/>
        <p:txBody>
          <a:bodyPr/>
          <a:lstStyle/>
          <a:p>
            <a:fld id="{C3BC8E4F-FE62-4345-9FFF-B2E8E40FBB3B}"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9" name="Slide Number Placeholder 8"/>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4" name="Text Placeholder 2"/>
          <p:cNvSpPr>
            <a:spLocks noGrp="1"/>
          </p:cNvSpPr>
          <p:nvPr>
            <p:ph type="body" sz="quarter" idx="23" hasCustomPrompt="1"/>
          </p:nvPr>
        </p:nvSpPr>
        <p:spPr>
          <a:xfrm>
            <a:off x="609442" y="1536699"/>
            <a:ext cx="9368044" cy="1689100"/>
          </a:xfrm>
        </p:spPr>
        <p:txBody>
          <a:bodyPr/>
          <a:lstStyle>
            <a:lvl1pPr marL="0" indent="0">
              <a:lnSpc>
                <a:spcPct val="105000"/>
              </a:lnSpc>
              <a:buNone/>
              <a:defRPr sz="3199">
                <a:solidFill>
                  <a:schemeClr val="tx1"/>
                </a:solidFill>
              </a:defRPr>
            </a:lvl1pPr>
            <a:lvl2pPr marL="0" indent="0">
              <a:buNone/>
              <a:defRPr/>
            </a:lvl2pPr>
            <a:lvl3pPr marL="380905" indent="-152362">
              <a:defRPr/>
            </a:lvl3pPr>
            <a:lvl4pPr marL="613680" indent="-152362">
              <a:defRPr/>
            </a:lvl4pPr>
            <a:lvl5pPr marL="837990" indent="-152362">
              <a:defRPr/>
            </a:lvl5pPr>
          </a:lstStyle>
          <a:p>
            <a:pPr lvl="0"/>
            <a:r>
              <a:rPr lang="en-US" dirty="0" smtClean="0"/>
              <a:t>Click to edit text</a:t>
            </a:r>
          </a:p>
        </p:txBody>
      </p:sp>
      <p:sp>
        <p:nvSpPr>
          <p:cNvPr id="14" name="Title 13"/>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26" name="Text Placeholder 25"/>
          <p:cNvSpPr>
            <a:spLocks noGrp="1"/>
          </p:cNvSpPr>
          <p:nvPr>
            <p:ph type="body" sz="quarter" idx="24"/>
          </p:nvPr>
        </p:nvSpPr>
        <p:spPr>
          <a:xfrm>
            <a:off x="609441"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9" name="Text Placeholder 25"/>
          <p:cNvSpPr>
            <a:spLocks noGrp="1"/>
          </p:cNvSpPr>
          <p:nvPr>
            <p:ph type="body" sz="quarter" idx="25"/>
          </p:nvPr>
        </p:nvSpPr>
        <p:spPr>
          <a:xfrm>
            <a:off x="3799486"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0" name="Text Placeholder 25"/>
          <p:cNvSpPr>
            <a:spLocks noGrp="1"/>
          </p:cNvSpPr>
          <p:nvPr>
            <p:ph type="body" sz="quarter" idx="26"/>
          </p:nvPr>
        </p:nvSpPr>
        <p:spPr>
          <a:xfrm>
            <a:off x="6989530"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28914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les">
    <p:spTree>
      <p:nvGrpSpPr>
        <p:cNvPr id="1" name=""/>
        <p:cNvGrpSpPr/>
        <p:nvPr/>
      </p:nvGrpSpPr>
      <p:grpSpPr>
        <a:xfrm>
          <a:off x="0" y="0"/>
          <a:ext cx="0" cy="0"/>
          <a:chOff x="0" y="0"/>
          <a:chExt cx="0" cy="0"/>
        </a:xfrm>
      </p:grpSpPr>
      <p:sp>
        <p:nvSpPr>
          <p:cNvPr id="49"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25" name="Date Placeholder 24"/>
          <p:cNvSpPr>
            <a:spLocks noGrp="1"/>
          </p:cNvSpPr>
          <p:nvPr>
            <p:ph type="dt" sz="half" idx="46"/>
          </p:nvPr>
        </p:nvSpPr>
        <p:spPr/>
        <p:txBody>
          <a:bodyPr/>
          <a:lstStyle/>
          <a:p>
            <a:fld id="{E0E5C215-DB12-40FA-9089-5EB0893D6A47}"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48" name="Slide Number Placeholder 47"/>
          <p:cNvSpPr>
            <a:spLocks noGrp="1"/>
          </p:cNvSpPr>
          <p:nvPr>
            <p:ph type="sldNum" sz="quarter" idx="48"/>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50" name="Title 49"/>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54" name="Text Placeholder 23"/>
          <p:cNvSpPr>
            <a:spLocks noGrp="1"/>
          </p:cNvSpPr>
          <p:nvPr>
            <p:ph type="body" sz="quarter" idx="32" hasCustomPrompt="1"/>
          </p:nvPr>
        </p:nvSpPr>
        <p:spPr>
          <a:xfrm>
            <a:off x="609440" y="242781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55" name="Text Placeholder 23"/>
          <p:cNvSpPr>
            <a:spLocks noGrp="1"/>
          </p:cNvSpPr>
          <p:nvPr>
            <p:ph type="body" sz="quarter" idx="49" hasCustomPrompt="1"/>
          </p:nvPr>
        </p:nvSpPr>
        <p:spPr>
          <a:xfrm>
            <a:off x="2206176" y="242781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56" name="Text Placeholder 23"/>
          <p:cNvSpPr>
            <a:spLocks noGrp="1"/>
          </p:cNvSpPr>
          <p:nvPr>
            <p:ph type="body" sz="quarter" idx="50" hasCustomPrompt="1"/>
          </p:nvPr>
        </p:nvSpPr>
        <p:spPr>
          <a:xfrm>
            <a:off x="3802912" y="242781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57" name="Text Placeholder 23"/>
          <p:cNvSpPr>
            <a:spLocks noGrp="1"/>
          </p:cNvSpPr>
          <p:nvPr>
            <p:ph type="body" sz="quarter" idx="51" hasCustomPrompt="1"/>
          </p:nvPr>
        </p:nvSpPr>
        <p:spPr>
          <a:xfrm>
            <a:off x="5399648" y="242781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58" name="Text Placeholder 23"/>
          <p:cNvSpPr>
            <a:spLocks noGrp="1"/>
          </p:cNvSpPr>
          <p:nvPr>
            <p:ph type="body" sz="quarter" idx="52" hasCustomPrompt="1"/>
          </p:nvPr>
        </p:nvSpPr>
        <p:spPr>
          <a:xfrm>
            <a:off x="6996384" y="242781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59" name="Text Placeholder 23"/>
          <p:cNvSpPr>
            <a:spLocks noGrp="1"/>
          </p:cNvSpPr>
          <p:nvPr>
            <p:ph type="body" sz="quarter" idx="53" hasCustomPrompt="1"/>
          </p:nvPr>
        </p:nvSpPr>
        <p:spPr>
          <a:xfrm>
            <a:off x="8593120" y="242781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60" name="Text Placeholder 23"/>
          <p:cNvSpPr>
            <a:spLocks noGrp="1"/>
          </p:cNvSpPr>
          <p:nvPr>
            <p:ph type="body" sz="quarter" idx="54" hasCustomPrompt="1"/>
          </p:nvPr>
        </p:nvSpPr>
        <p:spPr>
          <a:xfrm>
            <a:off x="10189858" y="242781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61" name="Text Placeholder 23"/>
          <p:cNvSpPr>
            <a:spLocks noGrp="1"/>
          </p:cNvSpPr>
          <p:nvPr>
            <p:ph type="body" sz="quarter" idx="55" hasCustomPrompt="1"/>
          </p:nvPr>
        </p:nvSpPr>
        <p:spPr>
          <a:xfrm>
            <a:off x="603855" y="403436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62" name="Text Placeholder 23"/>
          <p:cNvSpPr>
            <a:spLocks noGrp="1"/>
          </p:cNvSpPr>
          <p:nvPr>
            <p:ph type="body" sz="quarter" idx="56" hasCustomPrompt="1"/>
          </p:nvPr>
        </p:nvSpPr>
        <p:spPr>
          <a:xfrm>
            <a:off x="2201521" y="403436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63" name="Text Placeholder 23"/>
          <p:cNvSpPr>
            <a:spLocks noGrp="1"/>
          </p:cNvSpPr>
          <p:nvPr>
            <p:ph type="body" sz="quarter" idx="57" hasCustomPrompt="1"/>
          </p:nvPr>
        </p:nvSpPr>
        <p:spPr>
          <a:xfrm>
            <a:off x="3799188" y="403436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64" name="Text Placeholder 23"/>
          <p:cNvSpPr>
            <a:spLocks noGrp="1"/>
          </p:cNvSpPr>
          <p:nvPr>
            <p:ph type="body" sz="quarter" idx="58" hasCustomPrompt="1"/>
          </p:nvPr>
        </p:nvSpPr>
        <p:spPr>
          <a:xfrm>
            <a:off x="5396854" y="403436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65" name="Text Placeholder 23"/>
          <p:cNvSpPr>
            <a:spLocks noGrp="1"/>
          </p:cNvSpPr>
          <p:nvPr>
            <p:ph type="body" sz="quarter" idx="59" hasCustomPrompt="1"/>
          </p:nvPr>
        </p:nvSpPr>
        <p:spPr>
          <a:xfrm>
            <a:off x="6994521" y="403436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66" name="Text Placeholder 23"/>
          <p:cNvSpPr>
            <a:spLocks noGrp="1"/>
          </p:cNvSpPr>
          <p:nvPr>
            <p:ph type="body" sz="quarter" idx="60" hasCustomPrompt="1"/>
          </p:nvPr>
        </p:nvSpPr>
        <p:spPr>
          <a:xfrm>
            <a:off x="8592187" y="403436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
        <p:nvSpPr>
          <p:cNvPr id="67" name="Text Placeholder 23"/>
          <p:cNvSpPr>
            <a:spLocks noGrp="1"/>
          </p:cNvSpPr>
          <p:nvPr>
            <p:ph type="body" sz="quarter" idx="61" hasCustomPrompt="1"/>
          </p:nvPr>
        </p:nvSpPr>
        <p:spPr>
          <a:xfrm>
            <a:off x="10189858" y="4034368"/>
            <a:ext cx="1389526" cy="1390649"/>
          </a:xfrm>
          <a:solidFill>
            <a:schemeClr val="accent3"/>
          </a:solidFill>
        </p:spPr>
        <p:txBody>
          <a:bodyPr lIns="91440" tIns="91440" rIns="91440" bIns="91440" anchor="ctr" anchorCtr="0"/>
          <a:lstStyle>
            <a:lvl1pPr marL="0" indent="0" algn="ctr">
              <a:lnSpc>
                <a:spcPct val="100000"/>
              </a:lnSpc>
              <a:spcBef>
                <a:spcPts val="0"/>
              </a:spcBef>
              <a:buNone/>
              <a:defRPr baseline="0">
                <a:solidFill>
                  <a:schemeClr val="bg1"/>
                </a:solidFill>
              </a:defRPr>
            </a:lvl1pPr>
            <a:lvl2pPr marL="609448" indent="0" algn="ctr">
              <a:buNone/>
              <a:defRPr/>
            </a:lvl2pPr>
            <a:lvl3pPr marL="1218895" indent="0" algn="ctr">
              <a:buNone/>
              <a:defRPr/>
            </a:lvl3pPr>
            <a:lvl4pPr marL="1828343" indent="0" algn="ctr">
              <a:buNone/>
              <a:defRPr/>
            </a:lvl4pPr>
            <a:lvl5pPr marL="2437790" indent="0" algn="ctr">
              <a:buNone/>
              <a:defRPr/>
            </a:lvl5pPr>
          </a:lstStyle>
          <a:p>
            <a:pPr lvl="0"/>
            <a:r>
              <a:rPr lang="en-US" dirty="0" smtClean="0"/>
              <a:t>Click to edit text</a:t>
            </a:r>
          </a:p>
        </p:txBody>
      </p:sp>
    </p:spTree>
    <p:extLst>
      <p:ext uri="{BB962C8B-B14F-4D97-AF65-F5344CB8AC3E}">
        <p14:creationId xmlns:p14="http://schemas.microsoft.com/office/powerpoint/2010/main" val="646940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2440519"/>
            <a:ext cx="7780957" cy="3560232"/>
          </a:xfrm>
        </p:spPr>
        <p:txBody>
          <a:bodyPr/>
          <a:lstStyle>
            <a:lvl1pPr marL="0" indent="0">
              <a:buNone/>
              <a:defRPr/>
            </a:lvl1pPr>
          </a:lstStyle>
          <a:p>
            <a:r>
              <a:rPr lang="en-US" dirty="0" smtClean="0"/>
              <a:t>Click to add chart</a:t>
            </a:r>
            <a:endParaRPr lang="en-US" dirty="0"/>
          </a:p>
        </p:txBody>
      </p:sp>
      <p:sp>
        <p:nvSpPr>
          <p:cNvPr id="19" name="Text Placeholder 13"/>
          <p:cNvSpPr>
            <a:spLocks noGrp="1"/>
          </p:cNvSpPr>
          <p:nvPr>
            <p:ph type="body" sz="quarter" idx="19"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10" name="Date Placeholder 9"/>
          <p:cNvSpPr>
            <a:spLocks noGrp="1"/>
          </p:cNvSpPr>
          <p:nvPr>
            <p:ph type="dt" sz="half" idx="20"/>
          </p:nvPr>
        </p:nvSpPr>
        <p:spPr/>
        <p:txBody>
          <a:bodyPr/>
          <a:lstStyle/>
          <a:p>
            <a:fld id="{B97FC6BA-5898-4933-B8C8-34A5BD2957DC}"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21" name="Slide Number Placeholder 20"/>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2" name="Title 21"/>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26" name="Text Placeholder 24"/>
          <p:cNvSpPr>
            <a:spLocks noGrp="1"/>
          </p:cNvSpPr>
          <p:nvPr>
            <p:ph type="body" sz="quarter" idx="25" hasCustomPrompt="1"/>
          </p:nvPr>
        </p:nvSpPr>
        <p:spPr>
          <a:xfrm>
            <a:off x="8593546" y="2389718"/>
            <a:ext cx="2987955" cy="340409"/>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27" name="Text Placeholder 21"/>
          <p:cNvSpPr>
            <a:spLocks noGrp="1"/>
          </p:cNvSpPr>
          <p:nvPr>
            <p:ph type="body" sz="quarter" idx="26" hasCustomPrompt="1"/>
          </p:nvPr>
        </p:nvSpPr>
        <p:spPr>
          <a:xfrm>
            <a:off x="8593546" y="2730126"/>
            <a:ext cx="2987955" cy="17910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Text Placeholder 2"/>
          <p:cNvSpPr>
            <a:spLocks noGrp="1"/>
          </p:cNvSpPr>
          <p:nvPr>
            <p:ph type="body" sz="quarter" idx="24" hasCustomPrompt="1"/>
          </p:nvPr>
        </p:nvSpPr>
        <p:spPr>
          <a:xfrm>
            <a:off x="8593547" y="4730750"/>
            <a:ext cx="2985838" cy="1270001"/>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171"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2973718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rt Large">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2440518"/>
            <a:ext cx="10969943" cy="3553881"/>
          </a:xfrm>
        </p:spPr>
        <p:txBody>
          <a:bodyPr/>
          <a:lstStyle>
            <a:lvl1pPr marL="0" indent="0">
              <a:buNone/>
              <a:defRPr/>
            </a:lvl1pPr>
          </a:lstStyle>
          <a:p>
            <a:r>
              <a:rPr lang="en-US" dirty="0" smtClean="0"/>
              <a:t>Click to add chart</a:t>
            </a:r>
            <a:endParaRPr lang="en-US" dirty="0"/>
          </a:p>
        </p:txBody>
      </p:sp>
      <p:sp>
        <p:nvSpPr>
          <p:cNvPr id="15"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3" name="Date Placeholder 2"/>
          <p:cNvSpPr>
            <a:spLocks noGrp="1"/>
          </p:cNvSpPr>
          <p:nvPr>
            <p:ph type="dt" sz="half" idx="19"/>
          </p:nvPr>
        </p:nvSpPr>
        <p:spPr/>
        <p:txBody>
          <a:bodyPr/>
          <a:lstStyle/>
          <a:p>
            <a:fld id="{4B1D435C-5C1D-4337-8DF3-5F86FAA33028}"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10" name="Slide Number Placeholder 9"/>
          <p:cNvSpPr>
            <a:spLocks noGrp="1"/>
          </p:cNvSpPr>
          <p:nvPr>
            <p:ph type="sldNum" sz="quarter" idx="21"/>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6" name="Title 15"/>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20" name="Text Placeholder 2"/>
          <p:cNvSpPr>
            <a:spLocks noGrp="1"/>
          </p:cNvSpPr>
          <p:nvPr>
            <p:ph type="body" sz="quarter" idx="24" hasCustomPrompt="1"/>
          </p:nvPr>
        </p:nvSpPr>
        <p:spPr>
          <a:xfrm>
            <a:off x="10186980" y="2440518"/>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171"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553130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hart With Two Columns Text">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1627718"/>
            <a:ext cx="7780957" cy="4366681"/>
          </a:xfrm>
        </p:spPr>
        <p:txBody>
          <a:bodyPr/>
          <a:lstStyle>
            <a:lvl1pPr marL="0" indent="0">
              <a:buNone/>
              <a:defRPr/>
            </a:lvl1pPr>
          </a:lstStyle>
          <a:p>
            <a:r>
              <a:rPr lang="en-US" dirty="0" smtClean="0"/>
              <a:t>Click to add chart</a:t>
            </a:r>
            <a:endParaRPr lang="en-US" dirty="0"/>
          </a:p>
        </p:txBody>
      </p:sp>
      <p:sp>
        <p:nvSpPr>
          <p:cNvPr id="16" name="Text Placeholder 13"/>
          <p:cNvSpPr>
            <a:spLocks noGrp="1"/>
          </p:cNvSpPr>
          <p:nvPr>
            <p:ph type="body" sz="quarter" idx="20"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1"/>
          </p:nvPr>
        </p:nvSpPr>
        <p:spPr/>
        <p:txBody>
          <a:bodyPr/>
          <a:lstStyle/>
          <a:p>
            <a:fld id="{5A94D5D5-C7AD-4AB5-BA54-FF6345B2656E}"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7" name="Slide Number Placeholder 6"/>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0" name="Title 9"/>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21" name="Text Placeholder 24"/>
          <p:cNvSpPr>
            <a:spLocks noGrp="1"/>
          </p:cNvSpPr>
          <p:nvPr>
            <p:ph type="body" sz="quarter" idx="25" hasCustomPrompt="1"/>
          </p:nvPr>
        </p:nvSpPr>
        <p:spPr>
          <a:xfrm>
            <a:off x="5402443" y="1563845"/>
            <a:ext cx="2987955" cy="340409"/>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22" name="Text Placeholder 21"/>
          <p:cNvSpPr>
            <a:spLocks noGrp="1"/>
          </p:cNvSpPr>
          <p:nvPr>
            <p:ph type="body" sz="quarter" idx="26" hasCustomPrompt="1"/>
          </p:nvPr>
        </p:nvSpPr>
        <p:spPr>
          <a:xfrm>
            <a:off x="5402443" y="1904254"/>
            <a:ext cx="2987955" cy="18037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Text Placeholder 24"/>
          <p:cNvSpPr>
            <a:spLocks noGrp="1"/>
          </p:cNvSpPr>
          <p:nvPr>
            <p:ph type="body" sz="quarter" idx="27" hasCustomPrompt="1"/>
          </p:nvPr>
        </p:nvSpPr>
        <p:spPr>
          <a:xfrm>
            <a:off x="8591429" y="1563845"/>
            <a:ext cx="2987955" cy="340409"/>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24" name="Text Placeholder 21"/>
          <p:cNvSpPr>
            <a:spLocks noGrp="1"/>
          </p:cNvSpPr>
          <p:nvPr>
            <p:ph type="body" sz="quarter" idx="28" hasCustomPrompt="1"/>
          </p:nvPr>
        </p:nvSpPr>
        <p:spPr>
          <a:xfrm>
            <a:off x="8591429" y="1904254"/>
            <a:ext cx="2987955" cy="18037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Text Placeholder 2"/>
          <p:cNvSpPr>
            <a:spLocks noGrp="1"/>
          </p:cNvSpPr>
          <p:nvPr>
            <p:ph type="body" sz="quarter" idx="24" hasCustomPrompt="1"/>
          </p:nvPr>
        </p:nvSpPr>
        <p:spPr>
          <a:xfrm>
            <a:off x="8593547" y="5346702"/>
            <a:ext cx="2987954" cy="647697"/>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171"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447312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hart With Subcharts">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1625601"/>
            <a:ext cx="10969943" cy="4368799"/>
          </a:xfrm>
        </p:spPr>
        <p:txBody>
          <a:bodyPr/>
          <a:lstStyle>
            <a:lvl1pPr marL="0" indent="0">
              <a:buNone/>
              <a:defRPr/>
            </a:lvl1pPr>
          </a:lstStyle>
          <a:p>
            <a:r>
              <a:rPr lang="en-US" dirty="0" smtClean="0"/>
              <a:t>Click to add chart</a:t>
            </a:r>
            <a:endParaRPr lang="en-US" dirty="0"/>
          </a:p>
        </p:txBody>
      </p:sp>
      <p:sp>
        <p:nvSpPr>
          <p:cNvPr id="16" name="Chart Placeholder 8"/>
          <p:cNvSpPr>
            <a:spLocks noGrp="1"/>
          </p:cNvSpPr>
          <p:nvPr>
            <p:ph type="chart" sz="quarter" idx="19" hasCustomPrompt="1"/>
          </p:nvPr>
        </p:nvSpPr>
        <p:spPr>
          <a:xfrm>
            <a:off x="5404559" y="1625602"/>
            <a:ext cx="4580119" cy="2052319"/>
          </a:xfrm>
        </p:spPr>
        <p:txBody>
          <a:bodyPr/>
          <a:lstStyle>
            <a:lvl1pPr marL="0" indent="0">
              <a:buNone/>
              <a:defRPr/>
            </a:lvl1pPr>
          </a:lstStyle>
          <a:p>
            <a:r>
              <a:rPr lang="en-US" dirty="0" smtClean="0"/>
              <a:t>Click to add chart</a:t>
            </a:r>
            <a:endParaRPr lang="en-US" dirty="0"/>
          </a:p>
        </p:txBody>
      </p:sp>
      <p:sp>
        <p:nvSpPr>
          <p:cNvPr id="17" name="Chart Placeholder 8"/>
          <p:cNvSpPr>
            <a:spLocks noGrp="1"/>
          </p:cNvSpPr>
          <p:nvPr>
            <p:ph type="chart" sz="quarter" idx="20" hasCustomPrompt="1"/>
          </p:nvPr>
        </p:nvSpPr>
        <p:spPr>
          <a:xfrm>
            <a:off x="5404559" y="3942081"/>
            <a:ext cx="4580119" cy="2052319"/>
          </a:xfrm>
        </p:spPr>
        <p:txBody>
          <a:bodyPr/>
          <a:lstStyle>
            <a:lvl1pPr marL="0" indent="0">
              <a:buNone/>
              <a:defRPr/>
            </a:lvl1pPr>
          </a:lstStyle>
          <a:p>
            <a:r>
              <a:rPr lang="en-US" dirty="0" smtClean="0"/>
              <a:t>Click to add chart</a:t>
            </a:r>
            <a:endParaRPr lang="en-US" dirty="0"/>
          </a:p>
        </p:txBody>
      </p:sp>
      <p:sp>
        <p:nvSpPr>
          <p:cNvPr id="20"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1"/>
          </p:nvPr>
        </p:nvSpPr>
        <p:spPr/>
        <p:txBody>
          <a:bodyPr/>
          <a:lstStyle/>
          <a:p>
            <a:fld id="{C19C7F0E-2D3D-4D73-AE4A-4002A0954D3D}"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7" name="Slide Number Placeholder 6"/>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0" name="Title 9"/>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23" name="Text Placeholder 2"/>
          <p:cNvSpPr>
            <a:spLocks noGrp="1"/>
          </p:cNvSpPr>
          <p:nvPr>
            <p:ph type="body" sz="quarter" idx="24" hasCustomPrompt="1"/>
          </p:nvPr>
        </p:nvSpPr>
        <p:spPr>
          <a:xfrm>
            <a:off x="10186980" y="1625601"/>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171"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3326713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Table Placeholder 6"/>
          <p:cNvSpPr>
            <a:spLocks noGrp="1"/>
          </p:cNvSpPr>
          <p:nvPr>
            <p:ph type="tbl" sz="quarter" idx="14" hasCustomPrompt="1"/>
          </p:nvPr>
        </p:nvSpPr>
        <p:spPr>
          <a:xfrm>
            <a:off x="609441" y="1625600"/>
            <a:ext cx="10969943" cy="4368800"/>
          </a:xfrm>
        </p:spPr>
        <p:txBody>
          <a:bodyPr/>
          <a:lstStyle>
            <a:lvl1pPr marL="0" indent="0">
              <a:buNone/>
              <a:defRPr/>
            </a:lvl1pPr>
          </a:lstStyle>
          <a:p>
            <a:r>
              <a:rPr lang="en-US" dirty="0" smtClean="0"/>
              <a:t>Click to add table</a:t>
            </a:r>
            <a:endParaRPr lang="en-US" dirty="0"/>
          </a:p>
        </p:txBody>
      </p:sp>
      <p:sp>
        <p:nvSpPr>
          <p:cNvPr id="12"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10" name="Date Placeholder 9"/>
          <p:cNvSpPr>
            <a:spLocks noGrp="1"/>
          </p:cNvSpPr>
          <p:nvPr>
            <p:ph type="dt" sz="half" idx="18"/>
          </p:nvPr>
        </p:nvSpPr>
        <p:spPr/>
        <p:txBody>
          <a:bodyPr/>
          <a:lstStyle/>
          <a:p>
            <a:fld id="{486C436C-9F90-4377-AB94-1D3B4C1944EC}"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14" name="Slide Number Placeholder 13"/>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5" name="Title 14"/>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Tree>
    <p:extLst>
      <p:ext uri="{BB962C8B-B14F-4D97-AF65-F5344CB8AC3E}">
        <p14:creationId xmlns:p14="http://schemas.microsoft.com/office/powerpoint/2010/main" val="2479964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Graphics">
    <p:spTree>
      <p:nvGrpSpPr>
        <p:cNvPr id="1" name=""/>
        <p:cNvGrpSpPr/>
        <p:nvPr/>
      </p:nvGrpSpPr>
      <p:grpSpPr>
        <a:xfrm>
          <a:off x="0" y="0"/>
          <a:ext cx="0" cy="0"/>
          <a:chOff x="0" y="0"/>
          <a:chExt cx="0" cy="0"/>
        </a:xfrm>
      </p:grpSpPr>
      <p:sp>
        <p:nvSpPr>
          <p:cNvPr id="10" name="Content Placeholder 9"/>
          <p:cNvSpPr>
            <a:spLocks noGrp="1"/>
          </p:cNvSpPr>
          <p:nvPr>
            <p:ph sz="quarter" idx="18" hasCustomPrompt="1"/>
          </p:nvPr>
        </p:nvSpPr>
        <p:spPr>
          <a:xfrm>
            <a:off x="609442" y="2440518"/>
            <a:ext cx="6176942" cy="3560233"/>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place graphic/photo</a:t>
            </a:r>
            <a:endParaRPr lang="en-US" dirty="0"/>
          </a:p>
        </p:txBody>
      </p:sp>
      <p:sp>
        <p:nvSpPr>
          <p:cNvPr id="1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9" name="Date Placeholder 8"/>
          <p:cNvSpPr>
            <a:spLocks noGrp="1"/>
          </p:cNvSpPr>
          <p:nvPr>
            <p:ph type="dt" sz="half" idx="22"/>
          </p:nvPr>
        </p:nvSpPr>
        <p:spPr/>
        <p:txBody>
          <a:bodyPr/>
          <a:lstStyle/>
          <a:p>
            <a:fld id="{C1BD9B07-B590-4E43-B358-9B656C321CB0}"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19" name="Slide Number Placeholder 18"/>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0" name="Title 19"/>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22" name="Content Placeholder 9"/>
          <p:cNvSpPr>
            <a:spLocks noGrp="1"/>
          </p:cNvSpPr>
          <p:nvPr>
            <p:ph sz="quarter" idx="25" hasCustomPrompt="1"/>
          </p:nvPr>
        </p:nvSpPr>
        <p:spPr>
          <a:xfrm>
            <a:off x="6997995" y="2440518"/>
            <a:ext cx="4581389" cy="3560233"/>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place graphic/photo</a:t>
            </a:r>
            <a:endParaRPr lang="en-US" dirty="0"/>
          </a:p>
        </p:txBody>
      </p:sp>
    </p:spTree>
    <p:extLst>
      <p:ext uri="{BB962C8B-B14F-4D97-AF65-F5344CB8AC3E}">
        <p14:creationId xmlns:p14="http://schemas.microsoft.com/office/powerpoint/2010/main" val="2527192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raphic and Text">
    <p:spTree>
      <p:nvGrpSpPr>
        <p:cNvPr id="1" name=""/>
        <p:cNvGrpSpPr/>
        <p:nvPr/>
      </p:nvGrpSpPr>
      <p:grpSpPr>
        <a:xfrm>
          <a:off x="0" y="0"/>
          <a:ext cx="0" cy="0"/>
          <a:chOff x="0" y="0"/>
          <a:chExt cx="0" cy="0"/>
        </a:xfrm>
      </p:grpSpPr>
      <p:sp>
        <p:nvSpPr>
          <p:cNvPr id="17" name="Text Placeholder 13"/>
          <p:cNvSpPr>
            <a:spLocks noGrp="1"/>
          </p:cNvSpPr>
          <p:nvPr>
            <p:ph type="body" sz="quarter" idx="20"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21"/>
          </p:nvPr>
        </p:nvSpPr>
        <p:spPr/>
        <p:txBody>
          <a:bodyPr/>
          <a:lstStyle/>
          <a:p>
            <a:fld id="{E4CA0398-3EA7-4A32-9274-C59D88143EBC}"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18" name="Slide Number Placeholder 17"/>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9" name="Title 18"/>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20" name="Content Placeholder 9"/>
          <p:cNvSpPr>
            <a:spLocks noGrp="1"/>
          </p:cNvSpPr>
          <p:nvPr>
            <p:ph sz="quarter" idx="18" hasCustomPrompt="1"/>
          </p:nvPr>
        </p:nvSpPr>
        <p:spPr>
          <a:xfrm>
            <a:off x="609442" y="2440518"/>
            <a:ext cx="6176942" cy="3560233"/>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place graphic/photo</a:t>
            </a:r>
          </a:p>
        </p:txBody>
      </p:sp>
      <p:sp>
        <p:nvSpPr>
          <p:cNvPr id="24" name="Text Placeholder 24"/>
          <p:cNvSpPr>
            <a:spLocks noGrp="1"/>
          </p:cNvSpPr>
          <p:nvPr>
            <p:ph type="body" sz="quarter" idx="29" hasCustomPrompt="1"/>
          </p:nvPr>
        </p:nvSpPr>
        <p:spPr>
          <a:xfrm>
            <a:off x="6989530" y="2389718"/>
            <a:ext cx="2987955" cy="340409"/>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25" name="Text Placeholder 21"/>
          <p:cNvSpPr>
            <a:spLocks noGrp="1"/>
          </p:cNvSpPr>
          <p:nvPr>
            <p:ph type="body" sz="quarter" idx="30" hasCustomPrompt="1"/>
          </p:nvPr>
        </p:nvSpPr>
        <p:spPr>
          <a:xfrm>
            <a:off x="6989530" y="2730127"/>
            <a:ext cx="2987955" cy="1702173"/>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0" name="Text Placeholder 2"/>
          <p:cNvSpPr>
            <a:spLocks noGrp="1"/>
          </p:cNvSpPr>
          <p:nvPr>
            <p:ph type="body" sz="quarter" idx="24" hasCustomPrompt="1"/>
          </p:nvPr>
        </p:nvSpPr>
        <p:spPr>
          <a:xfrm>
            <a:off x="6989531" y="4635501"/>
            <a:ext cx="1392403" cy="1365251"/>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171"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2838778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raphic and Quote">
    <p:spTree>
      <p:nvGrpSpPr>
        <p:cNvPr id="1" name=""/>
        <p:cNvGrpSpPr/>
        <p:nvPr/>
      </p:nvGrpSpPr>
      <p:grpSpPr>
        <a:xfrm>
          <a:off x="0" y="0"/>
          <a:ext cx="0" cy="0"/>
          <a:chOff x="0" y="0"/>
          <a:chExt cx="0" cy="0"/>
        </a:xfrm>
      </p:grpSpPr>
      <p:sp>
        <p:nvSpPr>
          <p:cNvPr id="15"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20"/>
          </p:nvPr>
        </p:nvSpPr>
        <p:spPr/>
        <p:txBody>
          <a:bodyPr/>
          <a:lstStyle/>
          <a:p>
            <a:fld id="{D2B8DE0D-15C3-4F5D-8F4D-DEC2693DB7DD}"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16" name="Slide Number Placeholder 15"/>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7" name="Title 16"/>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19" name="Content Placeholder 9"/>
          <p:cNvSpPr>
            <a:spLocks noGrp="1"/>
          </p:cNvSpPr>
          <p:nvPr>
            <p:ph sz="quarter" idx="18" hasCustomPrompt="1"/>
          </p:nvPr>
        </p:nvSpPr>
        <p:spPr>
          <a:xfrm>
            <a:off x="3798428" y="2440518"/>
            <a:ext cx="6176942" cy="3560233"/>
          </a:xfrm>
          <a:solidFill>
            <a:schemeClr val="accent3"/>
          </a:solidFill>
        </p:spPr>
        <p:txBody>
          <a:bodyPr anchor="ctr" anchorCtr="0">
            <a:normAutofit/>
          </a:bodyPr>
          <a:lstStyle>
            <a:lvl1pPr marL="0" indent="0" algn="ctr">
              <a:buNone/>
              <a:defRPr sz="1866" baseline="0">
                <a:solidFill>
                  <a:schemeClr val="tx2"/>
                </a:solidFill>
              </a:defRPr>
            </a:lvl1pPr>
          </a:lstStyle>
          <a:p>
            <a:pPr lvl="0"/>
            <a:r>
              <a:rPr lang="en-US" dirty="0" smtClean="0"/>
              <a:t>Click to place graphic/photo</a:t>
            </a:r>
            <a:endParaRPr lang="en-US" dirty="0"/>
          </a:p>
        </p:txBody>
      </p:sp>
      <p:sp>
        <p:nvSpPr>
          <p:cNvPr id="21" name="Text Placeholder 2"/>
          <p:cNvSpPr>
            <a:spLocks noGrp="1"/>
          </p:cNvSpPr>
          <p:nvPr>
            <p:ph type="body" sz="quarter" idx="29" hasCustomPrompt="1"/>
          </p:nvPr>
        </p:nvSpPr>
        <p:spPr>
          <a:xfrm>
            <a:off x="609441" y="2357967"/>
            <a:ext cx="2987955" cy="3642783"/>
          </a:xfrm>
        </p:spPr>
        <p:txBody>
          <a:bodyPr/>
          <a:lstStyle>
            <a:lvl1pPr marL="0" indent="0">
              <a:lnSpc>
                <a:spcPct val="105000"/>
              </a:lnSpc>
              <a:buNone/>
              <a:defRPr sz="3199">
                <a:solidFill>
                  <a:schemeClr val="tx2"/>
                </a:solidFill>
              </a:defRPr>
            </a:lvl1pPr>
            <a:lvl2pPr marL="0" indent="0">
              <a:buNone/>
              <a:defRPr/>
            </a:lvl2pPr>
            <a:lvl3pPr marL="380905" indent="-152362">
              <a:defRPr/>
            </a:lvl3pPr>
            <a:lvl4pPr marL="613680" indent="-152362">
              <a:defRPr/>
            </a:lvl4pPr>
            <a:lvl5pPr marL="837990" indent="-152362">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Text Placeholder 2"/>
          <p:cNvSpPr>
            <a:spLocks noGrp="1"/>
          </p:cNvSpPr>
          <p:nvPr>
            <p:ph type="body" sz="quarter" idx="24" hasCustomPrompt="1"/>
          </p:nvPr>
        </p:nvSpPr>
        <p:spPr>
          <a:xfrm>
            <a:off x="10186980" y="2440518"/>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171"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4046826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rid">
    <p:spTree>
      <p:nvGrpSpPr>
        <p:cNvPr id="1" name=""/>
        <p:cNvGrpSpPr/>
        <p:nvPr/>
      </p:nvGrpSpPr>
      <p:grpSpPr>
        <a:xfrm>
          <a:off x="0" y="0"/>
          <a:ext cx="0" cy="0"/>
          <a:chOff x="0" y="0"/>
          <a:chExt cx="0" cy="0"/>
        </a:xfrm>
      </p:grpSpPr>
      <p:sp>
        <p:nvSpPr>
          <p:cNvPr id="1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39"/>
          </p:nvPr>
        </p:nvSpPr>
        <p:spPr/>
        <p:txBody>
          <a:bodyPr/>
          <a:lstStyle/>
          <a:p>
            <a:fld id="{E372856E-0ECC-4A3A-B276-6DE01D6ABF4E}"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9" name="Slide Number Placeholder 8"/>
          <p:cNvSpPr>
            <a:spLocks noGrp="1"/>
          </p:cNvSpPr>
          <p:nvPr>
            <p:ph type="sldNum" sz="quarter" idx="41"/>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2" name="Title 11"/>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30" name="Picture Placeholder 9"/>
          <p:cNvSpPr>
            <a:spLocks noGrp="1"/>
          </p:cNvSpPr>
          <p:nvPr>
            <p:ph type="pic" sz="quarter" idx="42" hasCustomPrompt="1"/>
          </p:nvPr>
        </p:nvSpPr>
        <p:spPr>
          <a:xfrm>
            <a:off x="609442" y="1625602"/>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31" name="Picture Placeholder 9"/>
          <p:cNvSpPr>
            <a:spLocks noGrp="1"/>
          </p:cNvSpPr>
          <p:nvPr>
            <p:ph type="pic" sz="quarter" idx="43" hasCustomPrompt="1"/>
          </p:nvPr>
        </p:nvSpPr>
        <p:spPr>
          <a:xfrm>
            <a:off x="609442" y="3041903"/>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32" name="Picture Placeholder 9"/>
          <p:cNvSpPr>
            <a:spLocks noGrp="1"/>
          </p:cNvSpPr>
          <p:nvPr>
            <p:ph type="pic" sz="quarter" idx="44" hasCustomPrompt="1"/>
          </p:nvPr>
        </p:nvSpPr>
        <p:spPr>
          <a:xfrm>
            <a:off x="609442" y="4475475"/>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15" name="Text Placeholder 14"/>
          <p:cNvSpPr>
            <a:spLocks noGrp="1"/>
          </p:cNvSpPr>
          <p:nvPr>
            <p:ph type="body" sz="quarter" idx="45" hasCustomPrompt="1"/>
          </p:nvPr>
        </p:nvSpPr>
        <p:spPr>
          <a:xfrm>
            <a:off x="2204992" y="1625601"/>
            <a:ext cx="2981607" cy="1208617"/>
          </a:xfrm>
          <a:solidFill>
            <a:schemeClr val="bg2"/>
          </a:solidFill>
        </p:spPr>
        <p:txBody>
          <a:bodyPr lIns="137160" tIns="91440" rIns="137160" bIns="91440"/>
          <a:lstStyle>
            <a:lvl1pPr marL="0" indent="0">
              <a:lnSpc>
                <a:spcPct val="105000"/>
              </a:lnSpc>
              <a:spcBef>
                <a:spcPts val="533"/>
              </a:spcBef>
              <a:buNone/>
              <a:defRPr>
                <a:solidFill>
                  <a:schemeClr val="tx2"/>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3" name="Text Placeholder 14"/>
          <p:cNvSpPr>
            <a:spLocks noGrp="1"/>
          </p:cNvSpPr>
          <p:nvPr>
            <p:ph type="body" sz="quarter" idx="46" hasCustomPrompt="1"/>
          </p:nvPr>
        </p:nvSpPr>
        <p:spPr>
          <a:xfrm>
            <a:off x="5404559" y="1625601"/>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4" name="Text Placeholder 14"/>
          <p:cNvSpPr>
            <a:spLocks noGrp="1"/>
          </p:cNvSpPr>
          <p:nvPr>
            <p:ph type="body" sz="quarter" idx="47" hasCustomPrompt="1"/>
          </p:nvPr>
        </p:nvSpPr>
        <p:spPr>
          <a:xfrm>
            <a:off x="2204992" y="3042323"/>
            <a:ext cx="2981607" cy="1208617"/>
          </a:xfrm>
          <a:solidFill>
            <a:schemeClr val="bg2"/>
          </a:solidFill>
        </p:spPr>
        <p:txBody>
          <a:bodyPr lIns="137160" tIns="91440" rIns="137160" bIns="91440"/>
          <a:lstStyle>
            <a:lvl1pPr marL="0" indent="0">
              <a:lnSpc>
                <a:spcPct val="105000"/>
              </a:lnSpc>
              <a:spcBef>
                <a:spcPts val="533"/>
              </a:spcBef>
              <a:buNone/>
              <a:defRPr>
                <a:solidFill>
                  <a:schemeClr val="tx2"/>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5" name="Text Placeholder 14"/>
          <p:cNvSpPr>
            <a:spLocks noGrp="1"/>
          </p:cNvSpPr>
          <p:nvPr>
            <p:ph type="body" sz="quarter" idx="48" hasCustomPrompt="1"/>
          </p:nvPr>
        </p:nvSpPr>
        <p:spPr>
          <a:xfrm>
            <a:off x="5408791" y="3042323"/>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6" name="Text Placeholder 14"/>
          <p:cNvSpPr>
            <a:spLocks noGrp="1"/>
          </p:cNvSpPr>
          <p:nvPr>
            <p:ph type="body" sz="quarter" idx="49" hasCustomPrompt="1"/>
          </p:nvPr>
        </p:nvSpPr>
        <p:spPr>
          <a:xfrm>
            <a:off x="2204992" y="4475896"/>
            <a:ext cx="2981607" cy="1208617"/>
          </a:xfrm>
          <a:solidFill>
            <a:schemeClr val="bg2"/>
          </a:solidFill>
        </p:spPr>
        <p:txBody>
          <a:bodyPr lIns="137160" tIns="91440" rIns="137160" bIns="91440"/>
          <a:lstStyle>
            <a:lvl1pPr marL="0" indent="0">
              <a:lnSpc>
                <a:spcPct val="105000"/>
              </a:lnSpc>
              <a:spcBef>
                <a:spcPts val="533"/>
              </a:spcBef>
              <a:buNone/>
              <a:defRPr>
                <a:solidFill>
                  <a:schemeClr val="tx2"/>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7" name="Text Placeholder 14"/>
          <p:cNvSpPr>
            <a:spLocks noGrp="1"/>
          </p:cNvSpPr>
          <p:nvPr>
            <p:ph type="body" sz="quarter" idx="50" hasCustomPrompt="1"/>
          </p:nvPr>
        </p:nvSpPr>
        <p:spPr>
          <a:xfrm>
            <a:off x="5408791" y="4475896"/>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8" name="Text Placeholder 2"/>
          <p:cNvSpPr>
            <a:spLocks noGrp="1"/>
          </p:cNvSpPr>
          <p:nvPr>
            <p:ph type="body" sz="quarter" idx="38" hasCustomPrompt="1"/>
          </p:nvPr>
        </p:nvSpPr>
        <p:spPr>
          <a:xfrm>
            <a:off x="8593546" y="1625600"/>
            <a:ext cx="2985837" cy="4058912"/>
          </a:xfrm>
          <a:solidFill>
            <a:schemeClr val="accent1"/>
          </a:solidFill>
        </p:spPr>
        <p:txBody>
          <a:bodyPr lIns="137160" tIns="91440" rIns="137160" bIns="91440"/>
          <a:lstStyle>
            <a:lvl1pPr marL="0" indent="0">
              <a:lnSpc>
                <a:spcPct val="105000"/>
              </a:lnSpc>
              <a:spcBef>
                <a:spcPts val="267"/>
              </a:spcBef>
              <a:spcAft>
                <a:spcPts val="267"/>
              </a:spcAft>
              <a:buNone/>
              <a:defRPr sz="1200" b="0">
                <a:solidFill>
                  <a:schemeClr val="bg1"/>
                </a:solidFill>
              </a:defRPr>
            </a:lvl1pPr>
            <a:lvl2pPr marL="152362" indent="-152362">
              <a:lnSpc>
                <a:spcPct val="105000"/>
              </a:lnSpc>
              <a:buFont typeface="Arial" pitchFamily="34" charset="0"/>
              <a:buChar char="•"/>
              <a:defRPr sz="1200">
                <a:solidFill>
                  <a:schemeClr val="bg1"/>
                </a:solidFill>
              </a:defRPr>
            </a:lvl2pPr>
            <a:lvl3pPr marL="385137" indent="-152362">
              <a:lnSpc>
                <a:spcPct val="105000"/>
              </a:lnSpc>
              <a:defRPr sz="1200">
                <a:solidFill>
                  <a:schemeClr val="bg1"/>
                </a:solidFill>
              </a:defRPr>
            </a:lvl3pPr>
            <a:lvl4pPr marL="609448" indent="-152362">
              <a:lnSpc>
                <a:spcPct val="105000"/>
              </a:lnSpc>
              <a:defRPr sz="1200">
                <a:solidFill>
                  <a:schemeClr val="bg1"/>
                </a:solidFill>
              </a:defRPr>
            </a:lvl4pPr>
            <a:lvl5pPr marL="842223" indent="-152362">
              <a:lnSpc>
                <a:spcPct val="105000"/>
              </a:lnSpc>
              <a:defRPr sz="1200">
                <a:solidFill>
                  <a:schemeClr val="bg1"/>
                </a:solidFill>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90085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Grid Highlight Top">
    <p:spTree>
      <p:nvGrpSpPr>
        <p:cNvPr id="1" name=""/>
        <p:cNvGrpSpPr/>
        <p:nvPr/>
      </p:nvGrpSpPr>
      <p:grpSpPr>
        <a:xfrm>
          <a:off x="0" y="0"/>
          <a:ext cx="0" cy="0"/>
          <a:chOff x="0" y="0"/>
          <a:chExt cx="0" cy="0"/>
        </a:xfrm>
      </p:grpSpPr>
      <p:sp>
        <p:nvSpPr>
          <p:cNvPr id="1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39"/>
          </p:nvPr>
        </p:nvSpPr>
        <p:spPr/>
        <p:txBody>
          <a:bodyPr/>
          <a:lstStyle/>
          <a:p>
            <a:fld id="{90F079D8-7D8A-420C-814F-E9721CA6DF72}"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9" name="Slide Number Placeholder 8"/>
          <p:cNvSpPr>
            <a:spLocks noGrp="1"/>
          </p:cNvSpPr>
          <p:nvPr>
            <p:ph type="sldNum" sz="quarter" idx="41"/>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2" name="Title 11"/>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30" name="Picture Placeholder 9"/>
          <p:cNvSpPr>
            <a:spLocks noGrp="1"/>
          </p:cNvSpPr>
          <p:nvPr>
            <p:ph type="pic" sz="quarter" idx="42" hasCustomPrompt="1"/>
          </p:nvPr>
        </p:nvSpPr>
        <p:spPr>
          <a:xfrm>
            <a:off x="609442" y="1625602"/>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31" name="Picture Placeholder 9"/>
          <p:cNvSpPr>
            <a:spLocks noGrp="1"/>
          </p:cNvSpPr>
          <p:nvPr>
            <p:ph type="pic" sz="quarter" idx="43" hasCustomPrompt="1"/>
          </p:nvPr>
        </p:nvSpPr>
        <p:spPr>
          <a:xfrm>
            <a:off x="609442" y="3041903"/>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32" name="Picture Placeholder 9"/>
          <p:cNvSpPr>
            <a:spLocks noGrp="1"/>
          </p:cNvSpPr>
          <p:nvPr>
            <p:ph type="pic" sz="quarter" idx="44" hasCustomPrompt="1"/>
          </p:nvPr>
        </p:nvSpPr>
        <p:spPr>
          <a:xfrm>
            <a:off x="609442" y="4475475"/>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15" name="Text Placeholder 14"/>
          <p:cNvSpPr>
            <a:spLocks noGrp="1"/>
          </p:cNvSpPr>
          <p:nvPr>
            <p:ph type="body" sz="quarter" idx="45" hasCustomPrompt="1"/>
          </p:nvPr>
        </p:nvSpPr>
        <p:spPr>
          <a:xfrm>
            <a:off x="2204992" y="1625601"/>
            <a:ext cx="3199567" cy="1208617"/>
          </a:xfrm>
          <a:solidFill>
            <a:schemeClr val="accent1"/>
          </a:solidFill>
        </p:spPr>
        <p:txBody>
          <a:bodyPr lIns="137160" tIns="91440" rIns="292608" bIns="91440"/>
          <a:lstStyle>
            <a:lvl1pPr marL="0" indent="0">
              <a:lnSpc>
                <a:spcPct val="105000"/>
              </a:lnSpc>
              <a:spcBef>
                <a:spcPts val="533"/>
              </a:spcBef>
              <a:buNone/>
              <a:defRPr>
                <a:solidFill>
                  <a:schemeClr val="bg1"/>
                </a:solidFill>
              </a:defRPr>
            </a:lvl1pPr>
            <a:lvl2pPr>
              <a:lnSpc>
                <a:spcPct val="105000"/>
              </a:lnSpc>
              <a:defRPr>
                <a:solidFill>
                  <a:schemeClr val="bg1"/>
                </a:solidFill>
              </a:defRPr>
            </a:lvl2pPr>
            <a:lvl3pPr>
              <a:lnSpc>
                <a:spcPct val="105000"/>
              </a:lnSpc>
              <a:defRPr>
                <a:solidFill>
                  <a:schemeClr val="bg1"/>
                </a:solidFill>
              </a:defRPr>
            </a:lvl3pPr>
            <a:lvl4pPr>
              <a:lnSpc>
                <a:spcPct val="105000"/>
              </a:lnSpc>
              <a:defRPr>
                <a:solidFill>
                  <a:schemeClr val="bg1"/>
                </a:solidFill>
              </a:defRPr>
            </a:lvl4pPr>
            <a:lvl5pPr>
              <a:lnSpc>
                <a:spcPct val="105000"/>
              </a:lnSpc>
              <a:defRPr>
                <a:solidFill>
                  <a:schemeClr val="bg1"/>
                </a:solidFill>
              </a:defRPr>
            </a:lvl5pPr>
          </a:lstStyle>
          <a:p>
            <a:pPr lvl="0"/>
            <a:r>
              <a:rPr lang="en-US" dirty="0" smtClean="0"/>
              <a:t>Click to edit text</a:t>
            </a:r>
          </a:p>
        </p:txBody>
      </p:sp>
      <p:sp>
        <p:nvSpPr>
          <p:cNvPr id="33" name="Text Placeholder 14"/>
          <p:cNvSpPr>
            <a:spLocks noGrp="1"/>
          </p:cNvSpPr>
          <p:nvPr>
            <p:ph type="body" sz="quarter" idx="46" hasCustomPrompt="1"/>
          </p:nvPr>
        </p:nvSpPr>
        <p:spPr>
          <a:xfrm>
            <a:off x="5404559" y="1625601"/>
            <a:ext cx="3199567" cy="1208617"/>
          </a:xfrm>
          <a:solidFill>
            <a:schemeClr val="accent1"/>
          </a:solidFill>
        </p:spPr>
        <p:txBody>
          <a:bodyPr lIns="137160" tIns="91440" rIns="292608" bIns="91440"/>
          <a:lstStyle>
            <a:lvl1pPr marL="0" indent="0">
              <a:lnSpc>
                <a:spcPct val="105000"/>
              </a:lnSpc>
              <a:spcBef>
                <a:spcPts val="533"/>
              </a:spcBef>
              <a:buNone/>
              <a:defRPr>
                <a:solidFill>
                  <a:schemeClr val="bg1"/>
                </a:solidFill>
              </a:defRPr>
            </a:lvl1pPr>
            <a:lvl2pPr>
              <a:lnSpc>
                <a:spcPct val="105000"/>
              </a:lnSpc>
              <a:defRPr>
                <a:solidFill>
                  <a:schemeClr val="bg1"/>
                </a:solidFill>
              </a:defRPr>
            </a:lvl2pPr>
            <a:lvl3pPr>
              <a:lnSpc>
                <a:spcPct val="105000"/>
              </a:lnSpc>
              <a:defRPr>
                <a:solidFill>
                  <a:schemeClr val="bg1"/>
                </a:solidFill>
              </a:defRPr>
            </a:lvl3pPr>
            <a:lvl4pPr>
              <a:lnSpc>
                <a:spcPct val="105000"/>
              </a:lnSpc>
              <a:defRPr>
                <a:solidFill>
                  <a:schemeClr val="bg1"/>
                </a:solidFill>
              </a:defRPr>
            </a:lvl4pPr>
            <a:lvl5pPr marL="914171" indent="0">
              <a:lnSpc>
                <a:spcPct val="105000"/>
              </a:lnSpc>
              <a:buNone/>
              <a:defRPr>
                <a:solidFill>
                  <a:schemeClr val="bg1"/>
                </a:solidFill>
              </a:defRPr>
            </a:lvl5pPr>
          </a:lstStyle>
          <a:p>
            <a:pPr lvl="0"/>
            <a:r>
              <a:rPr lang="en-US" dirty="0" smtClean="0"/>
              <a:t>Click to edit text</a:t>
            </a:r>
          </a:p>
        </p:txBody>
      </p:sp>
      <p:sp>
        <p:nvSpPr>
          <p:cNvPr id="34" name="Text Placeholder 14"/>
          <p:cNvSpPr>
            <a:spLocks noGrp="1"/>
          </p:cNvSpPr>
          <p:nvPr>
            <p:ph type="body" sz="quarter" idx="47" hasCustomPrompt="1"/>
          </p:nvPr>
        </p:nvSpPr>
        <p:spPr>
          <a:xfrm>
            <a:off x="2204992" y="3042323"/>
            <a:ext cx="2981607" cy="1208617"/>
          </a:xfrm>
          <a:solidFill>
            <a:schemeClr val="bg2"/>
          </a:solidFill>
        </p:spPr>
        <p:txBody>
          <a:bodyPr lIns="137160" tIns="91440" rIns="137160" bIns="91440"/>
          <a:lstStyle>
            <a:lvl1pPr marL="0" indent="0">
              <a:lnSpc>
                <a:spcPct val="105000"/>
              </a:lnSpc>
              <a:spcBef>
                <a:spcPts val="533"/>
              </a:spcBef>
              <a:buNone/>
              <a:defRPr>
                <a:solidFill>
                  <a:schemeClr val="tx2"/>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5" name="Text Placeholder 14"/>
          <p:cNvSpPr>
            <a:spLocks noGrp="1"/>
          </p:cNvSpPr>
          <p:nvPr>
            <p:ph type="body" sz="quarter" idx="48" hasCustomPrompt="1"/>
          </p:nvPr>
        </p:nvSpPr>
        <p:spPr>
          <a:xfrm>
            <a:off x="5408791" y="3042323"/>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6" name="Text Placeholder 14"/>
          <p:cNvSpPr>
            <a:spLocks noGrp="1"/>
          </p:cNvSpPr>
          <p:nvPr>
            <p:ph type="body" sz="quarter" idx="49" hasCustomPrompt="1"/>
          </p:nvPr>
        </p:nvSpPr>
        <p:spPr>
          <a:xfrm>
            <a:off x="2204992" y="4475896"/>
            <a:ext cx="2981607" cy="1208617"/>
          </a:xfrm>
          <a:solidFill>
            <a:schemeClr val="bg2"/>
          </a:solidFill>
        </p:spPr>
        <p:txBody>
          <a:bodyPr lIns="137160" tIns="91440" rIns="137160" bIns="91440"/>
          <a:lstStyle>
            <a:lvl1pPr marL="0" indent="0">
              <a:lnSpc>
                <a:spcPct val="105000"/>
              </a:lnSpc>
              <a:spcBef>
                <a:spcPts val="533"/>
              </a:spcBef>
              <a:buNone/>
              <a:defRPr>
                <a:solidFill>
                  <a:schemeClr val="tx2"/>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7" name="Text Placeholder 14"/>
          <p:cNvSpPr>
            <a:spLocks noGrp="1"/>
          </p:cNvSpPr>
          <p:nvPr>
            <p:ph type="body" sz="quarter" idx="50" hasCustomPrompt="1"/>
          </p:nvPr>
        </p:nvSpPr>
        <p:spPr>
          <a:xfrm>
            <a:off x="5408791" y="4475896"/>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8" name="Text Placeholder 2"/>
          <p:cNvSpPr>
            <a:spLocks noGrp="1"/>
          </p:cNvSpPr>
          <p:nvPr>
            <p:ph type="body" sz="quarter" idx="38" hasCustomPrompt="1"/>
          </p:nvPr>
        </p:nvSpPr>
        <p:spPr>
          <a:xfrm>
            <a:off x="8593546" y="1625600"/>
            <a:ext cx="2985837" cy="4058912"/>
          </a:xfrm>
          <a:solidFill>
            <a:schemeClr val="accent1"/>
          </a:solidFill>
        </p:spPr>
        <p:txBody>
          <a:bodyPr lIns="137160" tIns="91440" rIns="137160" bIns="91440"/>
          <a:lstStyle>
            <a:lvl1pPr marL="0" indent="0">
              <a:lnSpc>
                <a:spcPct val="105000"/>
              </a:lnSpc>
              <a:spcBef>
                <a:spcPts val="267"/>
              </a:spcBef>
              <a:spcAft>
                <a:spcPts val="267"/>
              </a:spcAft>
              <a:buNone/>
              <a:defRPr sz="1200" b="0">
                <a:solidFill>
                  <a:schemeClr val="bg1"/>
                </a:solidFill>
              </a:defRPr>
            </a:lvl1pPr>
            <a:lvl2pPr marL="152362" indent="-152362">
              <a:lnSpc>
                <a:spcPct val="105000"/>
              </a:lnSpc>
              <a:buFont typeface="Arial" pitchFamily="34" charset="0"/>
              <a:buChar char="•"/>
              <a:defRPr sz="1200">
                <a:solidFill>
                  <a:schemeClr val="bg1"/>
                </a:solidFill>
              </a:defRPr>
            </a:lvl2pPr>
            <a:lvl3pPr marL="385137" indent="-152362">
              <a:lnSpc>
                <a:spcPct val="105000"/>
              </a:lnSpc>
              <a:defRPr sz="1200">
                <a:solidFill>
                  <a:schemeClr val="bg1"/>
                </a:solidFill>
              </a:defRPr>
            </a:lvl3pPr>
            <a:lvl4pPr marL="609448" indent="-152362">
              <a:lnSpc>
                <a:spcPct val="105000"/>
              </a:lnSpc>
              <a:defRPr sz="1200">
                <a:solidFill>
                  <a:schemeClr val="bg1"/>
                </a:solidFill>
              </a:defRPr>
            </a:lvl4pPr>
            <a:lvl5pPr marL="842223" indent="-152362">
              <a:lnSpc>
                <a:spcPct val="105000"/>
              </a:lnSpc>
              <a:defRPr sz="1200">
                <a:solidFill>
                  <a:schemeClr val="bg1"/>
                </a:solidFill>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99900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Grid Highlight Middle">
    <p:spTree>
      <p:nvGrpSpPr>
        <p:cNvPr id="1" name=""/>
        <p:cNvGrpSpPr/>
        <p:nvPr/>
      </p:nvGrpSpPr>
      <p:grpSpPr>
        <a:xfrm>
          <a:off x="0" y="0"/>
          <a:ext cx="0" cy="0"/>
          <a:chOff x="0" y="0"/>
          <a:chExt cx="0" cy="0"/>
        </a:xfrm>
      </p:grpSpPr>
      <p:sp>
        <p:nvSpPr>
          <p:cNvPr id="1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39"/>
          </p:nvPr>
        </p:nvSpPr>
        <p:spPr/>
        <p:txBody>
          <a:bodyPr/>
          <a:lstStyle/>
          <a:p>
            <a:fld id="{0F57913A-34A9-43F9-A5A0-0BCAD438FDDC}"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9" name="Slide Number Placeholder 8"/>
          <p:cNvSpPr>
            <a:spLocks noGrp="1"/>
          </p:cNvSpPr>
          <p:nvPr>
            <p:ph type="sldNum" sz="quarter" idx="41"/>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2" name="Title 11"/>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30" name="Picture Placeholder 9"/>
          <p:cNvSpPr>
            <a:spLocks noGrp="1"/>
          </p:cNvSpPr>
          <p:nvPr>
            <p:ph type="pic" sz="quarter" idx="42" hasCustomPrompt="1"/>
          </p:nvPr>
        </p:nvSpPr>
        <p:spPr>
          <a:xfrm>
            <a:off x="609442" y="1625602"/>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31" name="Picture Placeholder 9"/>
          <p:cNvSpPr>
            <a:spLocks noGrp="1"/>
          </p:cNvSpPr>
          <p:nvPr>
            <p:ph type="pic" sz="quarter" idx="43" hasCustomPrompt="1"/>
          </p:nvPr>
        </p:nvSpPr>
        <p:spPr>
          <a:xfrm>
            <a:off x="609442" y="3041903"/>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32" name="Picture Placeholder 9"/>
          <p:cNvSpPr>
            <a:spLocks noGrp="1"/>
          </p:cNvSpPr>
          <p:nvPr>
            <p:ph type="pic" sz="quarter" idx="44" hasCustomPrompt="1"/>
          </p:nvPr>
        </p:nvSpPr>
        <p:spPr>
          <a:xfrm>
            <a:off x="609442" y="4475475"/>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15" name="Text Placeholder 14"/>
          <p:cNvSpPr>
            <a:spLocks noGrp="1"/>
          </p:cNvSpPr>
          <p:nvPr>
            <p:ph type="body" sz="quarter" idx="45" hasCustomPrompt="1"/>
          </p:nvPr>
        </p:nvSpPr>
        <p:spPr>
          <a:xfrm>
            <a:off x="2204992" y="1625601"/>
            <a:ext cx="2981607" cy="1208617"/>
          </a:xfrm>
          <a:solidFill>
            <a:schemeClr val="bg2"/>
          </a:solidFill>
        </p:spPr>
        <p:txBody>
          <a:bodyPr lIns="137160" tIns="91440" rIns="137160" bIns="91440"/>
          <a:lstStyle>
            <a:lvl1pPr marL="0" indent="0">
              <a:lnSpc>
                <a:spcPct val="105000"/>
              </a:lnSpc>
              <a:spcBef>
                <a:spcPts val="533"/>
              </a:spcBef>
              <a:buNone/>
              <a:defRPr>
                <a:solidFill>
                  <a:schemeClr val="tx2"/>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3" name="Text Placeholder 14"/>
          <p:cNvSpPr>
            <a:spLocks noGrp="1"/>
          </p:cNvSpPr>
          <p:nvPr>
            <p:ph type="body" sz="quarter" idx="46" hasCustomPrompt="1"/>
          </p:nvPr>
        </p:nvSpPr>
        <p:spPr>
          <a:xfrm>
            <a:off x="5404559" y="1625601"/>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4" name="Text Placeholder 14"/>
          <p:cNvSpPr>
            <a:spLocks noGrp="1"/>
          </p:cNvSpPr>
          <p:nvPr>
            <p:ph type="body" sz="quarter" idx="47" hasCustomPrompt="1"/>
          </p:nvPr>
        </p:nvSpPr>
        <p:spPr>
          <a:xfrm>
            <a:off x="2204991" y="3042323"/>
            <a:ext cx="3203800" cy="1208617"/>
          </a:xfrm>
          <a:solidFill>
            <a:schemeClr val="accent1"/>
          </a:solidFill>
        </p:spPr>
        <p:txBody>
          <a:bodyPr lIns="137160" tIns="91440" rIns="292608" bIns="91440"/>
          <a:lstStyle>
            <a:lvl1pPr marL="0" indent="0">
              <a:lnSpc>
                <a:spcPct val="105000"/>
              </a:lnSpc>
              <a:spcBef>
                <a:spcPts val="533"/>
              </a:spcBef>
              <a:buNone/>
              <a:defRPr>
                <a:solidFill>
                  <a:schemeClr val="bg1"/>
                </a:solidFill>
              </a:defRPr>
            </a:lvl1pPr>
            <a:lvl2pPr>
              <a:lnSpc>
                <a:spcPct val="105000"/>
              </a:lnSpc>
              <a:defRPr>
                <a:solidFill>
                  <a:schemeClr val="bg1"/>
                </a:solidFill>
              </a:defRPr>
            </a:lvl2pPr>
            <a:lvl3pPr>
              <a:lnSpc>
                <a:spcPct val="105000"/>
              </a:lnSpc>
              <a:defRPr>
                <a:solidFill>
                  <a:schemeClr val="bg1"/>
                </a:solidFill>
              </a:defRPr>
            </a:lvl3pPr>
            <a:lvl4pPr>
              <a:lnSpc>
                <a:spcPct val="105000"/>
              </a:lnSpc>
              <a:defRPr>
                <a:solidFill>
                  <a:schemeClr val="bg1"/>
                </a:solidFill>
              </a:defRPr>
            </a:lvl4pPr>
            <a:lvl5pPr>
              <a:lnSpc>
                <a:spcPct val="105000"/>
              </a:lnSpc>
              <a:defRPr>
                <a:solidFill>
                  <a:schemeClr val="bg1"/>
                </a:solidFill>
              </a:defRPr>
            </a:lvl5pPr>
          </a:lstStyle>
          <a:p>
            <a:pPr lvl="0"/>
            <a:r>
              <a:rPr lang="en-US" dirty="0" smtClean="0"/>
              <a:t>Click to edit text</a:t>
            </a:r>
          </a:p>
        </p:txBody>
      </p:sp>
      <p:sp>
        <p:nvSpPr>
          <p:cNvPr id="35" name="Text Placeholder 14"/>
          <p:cNvSpPr>
            <a:spLocks noGrp="1"/>
          </p:cNvSpPr>
          <p:nvPr>
            <p:ph type="body" sz="quarter" idx="48" hasCustomPrompt="1"/>
          </p:nvPr>
        </p:nvSpPr>
        <p:spPr>
          <a:xfrm>
            <a:off x="5408790" y="3042323"/>
            <a:ext cx="3203800" cy="1208617"/>
          </a:xfrm>
          <a:solidFill>
            <a:schemeClr val="accent1"/>
          </a:solidFill>
        </p:spPr>
        <p:txBody>
          <a:bodyPr lIns="137160" tIns="91440" rIns="292608" bIns="91440"/>
          <a:lstStyle>
            <a:lvl1pPr marL="0" indent="0">
              <a:lnSpc>
                <a:spcPct val="105000"/>
              </a:lnSpc>
              <a:spcBef>
                <a:spcPts val="533"/>
              </a:spcBef>
              <a:buNone/>
              <a:defRPr>
                <a:solidFill>
                  <a:schemeClr val="bg1"/>
                </a:solidFill>
              </a:defRPr>
            </a:lvl1pPr>
            <a:lvl2pPr>
              <a:lnSpc>
                <a:spcPct val="105000"/>
              </a:lnSpc>
              <a:defRPr>
                <a:solidFill>
                  <a:schemeClr val="bg1"/>
                </a:solidFill>
              </a:defRPr>
            </a:lvl2pPr>
            <a:lvl3pPr>
              <a:lnSpc>
                <a:spcPct val="105000"/>
              </a:lnSpc>
              <a:defRPr>
                <a:solidFill>
                  <a:schemeClr val="bg1"/>
                </a:solidFill>
              </a:defRPr>
            </a:lvl3pPr>
            <a:lvl4pPr>
              <a:lnSpc>
                <a:spcPct val="105000"/>
              </a:lnSpc>
              <a:defRPr>
                <a:solidFill>
                  <a:schemeClr val="bg1"/>
                </a:solidFill>
              </a:defRPr>
            </a:lvl4pPr>
            <a:lvl5pPr>
              <a:lnSpc>
                <a:spcPct val="105000"/>
              </a:lnSpc>
              <a:defRPr>
                <a:solidFill>
                  <a:schemeClr val="bg1"/>
                </a:solidFill>
              </a:defRPr>
            </a:lvl5pPr>
          </a:lstStyle>
          <a:p>
            <a:pPr lvl="0"/>
            <a:r>
              <a:rPr lang="en-US" dirty="0" smtClean="0"/>
              <a:t>Click to edit text</a:t>
            </a:r>
          </a:p>
        </p:txBody>
      </p:sp>
      <p:sp>
        <p:nvSpPr>
          <p:cNvPr id="36" name="Text Placeholder 14"/>
          <p:cNvSpPr>
            <a:spLocks noGrp="1"/>
          </p:cNvSpPr>
          <p:nvPr>
            <p:ph type="body" sz="quarter" idx="49" hasCustomPrompt="1"/>
          </p:nvPr>
        </p:nvSpPr>
        <p:spPr>
          <a:xfrm>
            <a:off x="2204992" y="4475896"/>
            <a:ext cx="2981607" cy="1208617"/>
          </a:xfrm>
          <a:solidFill>
            <a:schemeClr val="bg2"/>
          </a:solidFill>
        </p:spPr>
        <p:txBody>
          <a:bodyPr lIns="137160" tIns="91440" rIns="137160" bIns="91440"/>
          <a:lstStyle>
            <a:lvl1pPr marL="0" indent="0">
              <a:lnSpc>
                <a:spcPct val="105000"/>
              </a:lnSpc>
              <a:spcBef>
                <a:spcPts val="533"/>
              </a:spcBef>
              <a:buNone/>
              <a:defRPr>
                <a:solidFill>
                  <a:schemeClr val="tx2"/>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7" name="Text Placeholder 14"/>
          <p:cNvSpPr>
            <a:spLocks noGrp="1"/>
          </p:cNvSpPr>
          <p:nvPr>
            <p:ph type="body" sz="quarter" idx="50" hasCustomPrompt="1"/>
          </p:nvPr>
        </p:nvSpPr>
        <p:spPr>
          <a:xfrm>
            <a:off x="5408791" y="4475896"/>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8" name="Text Placeholder 2"/>
          <p:cNvSpPr>
            <a:spLocks noGrp="1"/>
          </p:cNvSpPr>
          <p:nvPr>
            <p:ph type="body" sz="quarter" idx="38" hasCustomPrompt="1"/>
          </p:nvPr>
        </p:nvSpPr>
        <p:spPr>
          <a:xfrm>
            <a:off x="8593546" y="1625600"/>
            <a:ext cx="2985837" cy="4058912"/>
          </a:xfrm>
          <a:solidFill>
            <a:schemeClr val="accent1"/>
          </a:solidFill>
        </p:spPr>
        <p:txBody>
          <a:bodyPr lIns="137160" tIns="91440" rIns="137160" bIns="91440"/>
          <a:lstStyle>
            <a:lvl1pPr marL="0" indent="0">
              <a:lnSpc>
                <a:spcPct val="105000"/>
              </a:lnSpc>
              <a:spcBef>
                <a:spcPts val="267"/>
              </a:spcBef>
              <a:spcAft>
                <a:spcPts val="267"/>
              </a:spcAft>
              <a:buNone/>
              <a:defRPr sz="1200" b="0">
                <a:solidFill>
                  <a:schemeClr val="bg1"/>
                </a:solidFill>
              </a:defRPr>
            </a:lvl1pPr>
            <a:lvl2pPr marL="152362" indent="-152362">
              <a:lnSpc>
                <a:spcPct val="105000"/>
              </a:lnSpc>
              <a:buFont typeface="Arial" pitchFamily="34" charset="0"/>
              <a:buChar char="•"/>
              <a:defRPr sz="1200">
                <a:solidFill>
                  <a:schemeClr val="bg1"/>
                </a:solidFill>
              </a:defRPr>
            </a:lvl2pPr>
            <a:lvl3pPr marL="385137" indent="-152362">
              <a:lnSpc>
                <a:spcPct val="105000"/>
              </a:lnSpc>
              <a:defRPr sz="1200">
                <a:solidFill>
                  <a:schemeClr val="bg1"/>
                </a:solidFill>
              </a:defRPr>
            </a:lvl3pPr>
            <a:lvl4pPr marL="609448" indent="-152362">
              <a:lnSpc>
                <a:spcPct val="105000"/>
              </a:lnSpc>
              <a:defRPr sz="1200">
                <a:solidFill>
                  <a:schemeClr val="bg1"/>
                </a:solidFill>
              </a:defRPr>
            </a:lvl4pPr>
            <a:lvl5pPr marL="842223" indent="-152362">
              <a:lnSpc>
                <a:spcPct val="105000"/>
              </a:lnSpc>
              <a:defRPr sz="1200">
                <a:solidFill>
                  <a:schemeClr val="bg1"/>
                </a:solidFill>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5475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id Highlight Bottom">
    <p:spTree>
      <p:nvGrpSpPr>
        <p:cNvPr id="1" name=""/>
        <p:cNvGrpSpPr/>
        <p:nvPr/>
      </p:nvGrpSpPr>
      <p:grpSpPr>
        <a:xfrm>
          <a:off x="0" y="0"/>
          <a:ext cx="0" cy="0"/>
          <a:chOff x="0" y="0"/>
          <a:chExt cx="0" cy="0"/>
        </a:xfrm>
      </p:grpSpPr>
      <p:sp>
        <p:nvSpPr>
          <p:cNvPr id="1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39"/>
          </p:nvPr>
        </p:nvSpPr>
        <p:spPr/>
        <p:txBody>
          <a:bodyPr/>
          <a:lstStyle/>
          <a:p>
            <a:fld id="{EB1F768D-F1F9-4040-844E-AD5F825ED004}"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9" name="Slide Number Placeholder 8"/>
          <p:cNvSpPr>
            <a:spLocks noGrp="1"/>
          </p:cNvSpPr>
          <p:nvPr>
            <p:ph type="sldNum" sz="quarter" idx="41"/>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2" name="Title 11"/>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30" name="Picture Placeholder 9"/>
          <p:cNvSpPr>
            <a:spLocks noGrp="1"/>
          </p:cNvSpPr>
          <p:nvPr>
            <p:ph type="pic" sz="quarter" idx="42" hasCustomPrompt="1"/>
          </p:nvPr>
        </p:nvSpPr>
        <p:spPr>
          <a:xfrm>
            <a:off x="609442" y="1625602"/>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31" name="Picture Placeholder 9"/>
          <p:cNvSpPr>
            <a:spLocks noGrp="1"/>
          </p:cNvSpPr>
          <p:nvPr>
            <p:ph type="pic" sz="quarter" idx="43" hasCustomPrompt="1"/>
          </p:nvPr>
        </p:nvSpPr>
        <p:spPr>
          <a:xfrm>
            <a:off x="609442" y="3041903"/>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32" name="Picture Placeholder 9"/>
          <p:cNvSpPr>
            <a:spLocks noGrp="1"/>
          </p:cNvSpPr>
          <p:nvPr>
            <p:ph type="pic" sz="quarter" idx="44" hasCustomPrompt="1"/>
          </p:nvPr>
        </p:nvSpPr>
        <p:spPr>
          <a:xfrm>
            <a:off x="609442" y="4475475"/>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15" name="Text Placeholder 14"/>
          <p:cNvSpPr>
            <a:spLocks noGrp="1"/>
          </p:cNvSpPr>
          <p:nvPr>
            <p:ph type="body" sz="quarter" idx="45" hasCustomPrompt="1"/>
          </p:nvPr>
        </p:nvSpPr>
        <p:spPr>
          <a:xfrm>
            <a:off x="2204992" y="1625601"/>
            <a:ext cx="2981607" cy="1208617"/>
          </a:xfrm>
          <a:solidFill>
            <a:schemeClr val="bg2"/>
          </a:solidFill>
        </p:spPr>
        <p:txBody>
          <a:bodyPr lIns="137160" tIns="91440" rIns="137160" bIns="91440"/>
          <a:lstStyle>
            <a:lvl1pPr marL="0" indent="0">
              <a:lnSpc>
                <a:spcPct val="105000"/>
              </a:lnSpc>
              <a:spcBef>
                <a:spcPts val="533"/>
              </a:spcBef>
              <a:buNone/>
              <a:defRPr>
                <a:solidFill>
                  <a:schemeClr val="tx2"/>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3" name="Text Placeholder 14"/>
          <p:cNvSpPr>
            <a:spLocks noGrp="1"/>
          </p:cNvSpPr>
          <p:nvPr>
            <p:ph type="body" sz="quarter" idx="46" hasCustomPrompt="1"/>
          </p:nvPr>
        </p:nvSpPr>
        <p:spPr>
          <a:xfrm>
            <a:off x="5404559" y="1625601"/>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4" name="Text Placeholder 14"/>
          <p:cNvSpPr>
            <a:spLocks noGrp="1"/>
          </p:cNvSpPr>
          <p:nvPr>
            <p:ph type="body" sz="quarter" idx="47" hasCustomPrompt="1"/>
          </p:nvPr>
        </p:nvSpPr>
        <p:spPr>
          <a:xfrm>
            <a:off x="2204992" y="3042323"/>
            <a:ext cx="2981607" cy="1208617"/>
          </a:xfrm>
          <a:solidFill>
            <a:schemeClr val="bg2"/>
          </a:solidFill>
        </p:spPr>
        <p:txBody>
          <a:bodyPr lIns="137160" tIns="91440" rIns="137160" bIns="91440"/>
          <a:lstStyle>
            <a:lvl1pPr marL="0" indent="0">
              <a:lnSpc>
                <a:spcPct val="105000"/>
              </a:lnSpc>
              <a:spcBef>
                <a:spcPts val="533"/>
              </a:spcBef>
              <a:buNone/>
              <a:defRPr>
                <a:solidFill>
                  <a:schemeClr val="tx2"/>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5" name="Text Placeholder 14"/>
          <p:cNvSpPr>
            <a:spLocks noGrp="1"/>
          </p:cNvSpPr>
          <p:nvPr>
            <p:ph type="body" sz="quarter" idx="48" hasCustomPrompt="1"/>
          </p:nvPr>
        </p:nvSpPr>
        <p:spPr>
          <a:xfrm>
            <a:off x="5408791" y="3042323"/>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36" name="Text Placeholder 14"/>
          <p:cNvSpPr>
            <a:spLocks noGrp="1"/>
          </p:cNvSpPr>
          <p:nvPr>
            <p:ph type="body" sz="quarter" idx="49" hasCustomPrompt="1"/>
          </p:nvPr>
        </p:nvSpPr>
        <p:spPr>
          <a:xfrm>
            <a:off x="2204992" y="4475896"/>
            <a:ext cx="3203799" cy="1208617"/>
          </a:xfrm>
          <a:solidFill>
            <a:schemeClr val="accent1"/>
          </a:solidFill>
        </p:spPr>
        <p:txBody>
          <a:bodyPr lIns="137160" tIns="91440" rIns="292608" bIns="91440"/>
          <a:lstStyle>
            <a:lvl1pPr marL="0" indent="0">
              <a:lnSpc>
                <a:spcPct val="105000"/>
              </a:lnSpc>
              <a:spcBef>
                <a:spcPts val="533"/>
              </a:spcBef>
              <a:buNone/>
              <a:defRPr>
                <a:solidFill>
                  <a:schemeClr val="bg1"/>
                </a:solidFill>
              </a:defRPr>
            </a:lvl1pPr>
            <a:lvl2pPr>
              <a:lnSpc>
                <a:spcPct val="105000"/>
              </a:lnSpc>
              <a:defRPr>
                <a:solidFill>
                  <a:schemeClr val="bg1"/>
                </a:solidFill>
              </a:defRPr>
            </a:lvl2pPr>
            <a:lvl3pPr>
              <a:lnSpc>
                <a:spcPct val="105000"/>
              </a:lnSpc>
              <a:defRPr>
                <a:solidFill>
                  <a:schemeClr val="bg1"/>
                </a:solidFill>
              </a:defRPr>
            </a:lvl3pPr>
            <a:lvl4pPr>
              <a:lnSpc>
                <a:spcPct val="105000"/>
              </a:lnSpc>
              <a:defRPr>
                <a:solidFill>
                  <a:schemeClr val="bg1"/>
                </a:solidFill>
              </a:defRPr>
            </a:lvl4pPr>
            <a:lvl5pPr marL="914171" indent="0">
              <a:lnSpc>
                <a:spcPct val="105000"/>
              </a:lnSpc>
              <a:buNone/>
              <a:defRPr>
                <a:solidFill>
                  <a:schemeClr val="bg1"/>
                </a:solidFill>
              </a:defRPr>
            </a:lvl5pPr>
          </a:lstStyle>
          <a:p>
            <a:pPr lvl="0"/>
            <a:r>
              <a:rPr lang="en-US" dirty="0" smtClean="0"/>
              <a:t>Click to edit text</a:t>
            </a:r>
          </a:p>
        </p:txBody>
      </p:sp>
      <p:sp>
        <p:nvSpPr>
          <p:cNvPr id="37" name="Text Placeholder 14"/>
          <p:cNvSpPr>
            <a:spLocks noGrp="1"/>
          </p:cNvSpPr>
          <p:nvPr>
            <p:ph type="body" sz="quarter" idx="50" hasCustomPrompt="1"/>
          </p:nvPr>
        </p:nvSpPr>
        <p:spPr>
          <a:xfrm>
            <a:off x="5408790" y="4475896"/>
            <a:ext cx="3203799" cy="1208617"/>
          </a:xfrm>
          <a:solidFill>
            <a:schemeClr val="accent1"/>
          </a:solidFill>
        </p:spPr>
        <p:txBody>
          <a:bodyPr lIns="137160" tIns="91440" rIns="292608" bIns="91440"/>
          <a:lstStyle>
            <a:lvl1pPr marL="0" indent="0">
              <a:lnSpc>
                <a:spcPct val="105000"/>
              </a:lnSpc>
              <a:spcBef>
                <a:spcPts val="533"/>
              </a:spcBef>
              <a:buNone/>
              <a:defRPr>
                <a:solidFill>
                  <a:schemeClr val="bg1"/>
                </a:solidFill>
              </a:defRPr>
            </a:lvl1pPr>
            <a:lvl2pPr>
              <a:lnSpc>
                <a:spcPct val="105000"/>
              </a:lnSpc>
              <a:defRPr>
                <a:solidFill>
                  <a:schemeClr val="bg1"/>
                </a:solidFill>
              </a:defRPr>
            </a:lvl2pPr>
            <a:lvl3pPr>
              <a:lnSpc>
                <a:spcPct val="105000"/>
              </a:lnSpc>
              <a:defRPr>
                <a:solidFill>
                  <a:schemeClr val="bg1"/>
                </a:solidFill>
              </a:defRPr>
            </a:lvl3pPr>
            <a:lvl4pPr>
              <a:lnSpc>
                <a:spcPct val="105000"/>
              </a:lnSpc>
              <a:defRPr>
                <a:solidFill>
                  <a:schemeClr val="bg1"/>
                </a:solidFill>
              </a:defRPr>
            </a:lvl4pPr>
            <a:lvl5pPr>
              <a:lnSpc>
                <a:spcPct val="105000"/>
              </a:lnSpc>
              <a:defRPr>
                <a:solidFill>
                  <a:schemeClr val="bg1"/>
                </a:solidFill>
              </a:defRPr>
            </a:lvl5pPr>
          </a:lstStyle>
          <a:p>
            <a:pPr lvl="0"/>
            <a:r>
              <a:rPr lang="en-US" dirty="0" smtClean="0"/>
              <a:t>Click to edit text</a:t>
            </a:r>
          </a:p>
        </p:txBody>
      </p:sp>
      <p:sp>
        <p:nvSpPr>
          <p:cNvPr id="38" name="Text Placeholder 2"/>
          <p:cNvSpPr>
            <a:spLocks noGrp="1"/>
          </p:cNvSpPr>
          <p:nvPr>
            <p:ph type="body" sz="quarter" idx="38" hasCustomPrompt="1"/>
          </p:nvPr>
        </p:nvSpPr>
        <p:spPr>
          <a:xfrm>
            <a:off x="8593546" y="1625600"/>
            <a:ext cx="2985837" cy="4058912"/>
          </a:xfrm>
          <a:solidFill>
            <a:schemeClr val="accent1"/>
          </a:solidFill>
        </p:spPr>
        <p:txBody>
          <a:bodyPr lIns="137160" tIns="91440" rIns="137160" bIns="91440"/>
          <a:lstStyle>
            <a:lvl1pPr marL="0" indent="0">
              <a:lnSpc>
                <a:spcPct val="105000"/>
              </a:lnSpc>
              <a:spcBef>
                <a:spcPts val="267"/>
              </a:spcBef>
              <a:spcAft>
                <a:spcPts val="267"/>
              </a:spcAft>
              <a:buNone/>
              <a:defRPr sz="1200" b="0">
                <a:solidFill>
                  <a:schemeClr val="bg1"/>
                </a:solidFill>
              </a:defRPr>
            </a:lvl1pPr>
            <a:lvl2pPr marL="152362" indent="-152362">
              <a:lnSpc>
                <a:spcPct val="105000"/>
              </a:lnSpc>
              <a:buFont typeface="Arial" pitchFamily="34" charset="0"/>
              <a:buChar char="•"/>
              <a:defRPr sz="1200">
                <a:solidFill>
                  <a:schemeClr val="bg1"/>
                </a:solidFill>
              </a:defRPr>
            </a:lvl2pPr>
            <a:lvl3pPr marL="385137" indent="-152362">
              <a:lnSpc>
                <a:spcPct val="105000"/>
              </a:lnSpc>
              <a:defRPr sz="1200">
                <a:solidFill>
                  <a:schemeClr val="bg1"/>
                </a:solidFill>
              </a:defRPr>
            </a:lvl3pPr>
            <a:lvl4pPr marL="609448" indent="-152362">
              <a:lnSpc>
                <a:spcPct val="105000"/>
              </a:lnSpc>
              <a:defRPr sz="1200">
                <a:solidFill>
                  <a:schemeClr val="bg1"/>
                </a:solidFill>
              </a:defRPr>
            </a:lvl4pPr>
            <a:lvl5pPr marL="842223" indent="-152362">
              <a:lnSpc>
                <a:spcPct val="105000"/>
              </a:lnSpc>
              <a:defRPr sz="1200">
                <a:solidFill>
                  <a:schemeClr val="bg1"/>
                </a:solidFill>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82743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Grid With Text">
    <p:spTree>
      <p:nvGrpSpPr>
        <p:cNvPr id="1" name=""/>
        <p:cNvGrpSpPr/>
        <p:nvPr/>
      </p:nvGrpSpPr>
      <p:grpSpPr>
        <a:xfrm>
          <a:off x="0" y="0"/>
          <a:ext cx="0" cy="0"/>
          <a:chOff x="0" y="0"/>
          <a:chExt cx="0" cy="0"/>
        </a:xfrm>
      </p:grpSpPr>
      <p:sp>
        <p:nvSpPr>
          <p:cNvPr id="1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39"/>
          </p:nvPr>
        </p:nvSpPr>
        <p:spPr/>
        <p:txBody>
          <a:bodyPr/>
          <a:lstStyle/>
          <a:p>
            <a:fld id="{58B9220B-C845-46B1-8BE0-C2DF9B242B5E}"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9" name="Slide Number Placeholder 8"/>
          <p:cNvSpPr>
            <a:spLocks noGrp="1"/>
          </p:cNvSpPr>
          <p:nvPr>
            <p:ph type="sldNum" sz="quarter" idx="41"/>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2" name="Title 11"/>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
        <p:nvSpPr>
          <p:cNvPr id="30" name="Picture Placeholder 9"/>
          <p:cNvSpPr>
            <a:spLocks noGrp="1"/>
          </p:cNvSpPr>
          <p:nvPr>
            <p:ph type="pic" sz="quarter" idx="42" hasCustomPrompt="1"/>
          </p:nvPr>
        </p:nvSpPr>
        <p:spPr>
          <a:xfrm>
            <a:off x="609442" y="1625602"/>
            <a:ext cx="1383940" cy="120903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photo</a:t>
            </a:r>
            <a:endParaRPr lang="en-US" dirty="0"/>
          </a:p>
        </p:txBody>
      </p:sp>
      <p:sp>
        <p:nvSpPr>
          <p:cNvPr id="24" name="Text Placeholder 24"/>
          <p:cNvSpPr>
            <a:spLocks noGrp="1"/>
          </p:cNvSpPr>
          <p:nvPr>
            <p:ph type="body" sz="quarter" idx="25" hasCustomPrompt="1"/>
          </p:nvPr>
        </p:nvSpPr>
        <p:spPr>
          <a:xfrm>
            <a:off x="2198645" y="1563845"/>
            <a:ext cx="2987955" cy="340409"/>
          </a:xfrm>
        </p:spPr>
        <p:txBody>
          <a:bodyPr/>
          <a:lstStyle>
            <a:lvl1pPr marL="0" indent="0">
              <a:lnSpc>
                <a:spcPct val="105000"/>
              </a:lnSpc>
              <a:buNone/>
              <a:defRPr>
                <a:solidFill>
                  <a:schemeClr val="accent1"/>
                </a:solidFill>
              </a:defRPr>
            </a:lvl1pPr>
            <a:lvl2pPr marL="0" indent="0">
              <a:buNone/>
              <a:defRPr sz="1600"/>
            </a:lvl2pPr>
            <a:lvl3pPr marL="380905" indent="-152362">
              <a:defRPr sz="1600"/>
            </a:lvl3pPr>
            <a:lvl4pPr marL="613680" indent="-152362">
              <a:defRPr sz="1600"/>
            </a:lvl4pPr>
            <a:lvl5pPr marL="837990" indent="-152362">
              <a:defRPr sz="1600"/>
            </a:lvl5pPr>
          </a:lstStyle>
          <a:p>
            <a:pPr lvl="0"/>
            <a:r>
              <a:rPr lang="en-US" dirty="0" smtClean="0"/>
              <a:t>Click to edit text</a:t>
            </a:r>
          </a:p>
        </p:txBody>
      </p:sp>
      <p:sp>
        <p:nvSpPr>
          <p:cNvPr id="25" name="Text Placeholder 21"/>
          <p:cNvSpPr>
            <a:spLocks noGrp="1"/>
          </p:cNvSpPr>
          <p:nvPr>
            <p:ph type="body" sz="quarter" idx="26" hasCustomPrompt="1"/>
          </p:nvPr>
        </p:nvSpPr>
        <p:spPr>
          <a:xfrm>
            <a:off x="2198645" y="1904254"/>
            <a:ext cx="2987955" cy="18037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14"/>
          <p:cNvSpPr>
            <a:spLocks noGrp="1"/>
          </p:cNvSpPr>
          <p:nvPr>
            <p:ph type="body" sz="quarter" idx="46" hasCustomPrompt="1"/>
          </p:nvPr>
        </p:nvSpPr>
        <p:spPr>
          <a:xfrm>
            <a:off x="5404559" y="1625601"/>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27" name="Text Placeholder 14"/>
          <p:cNvSpPr>
            <a:spLocks noGrp="1"/>
          </p:cNvSpPr>
          <p:nvPr>
            <p:ph type="body" sz="quarter" idx="48" hasCustomPrompt="1"/>
          </p:nvPr>
        </p:nvSpPr>
        <p:spPr>
          <a:xfrm>
            <a:off x="5408791" y="3042323"/>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28" name="Text Placeholder 14"/>
          <p:cNvSpPr>
            <a:spLocks noGrp="1"/>
          </p:cNvSpPr>
          <p:nvPr>
            <p:ph type="body" sz="quarter" idx="50" hasCustomPrompt="1"/>
          </p:nvPr>
        </p:nvSpPr>
        <p:spPr>
          <a:xfrm>
            <a:off x="5408791" y="4475896"/>
            <a:ext cx="2981607" cy="1208617"/>
          </a:xfrm>
          <a:solidFill>
            <a:schemeClr val="bg2"/>
          </a:solidFill>
        </p:spPr>
        <p:txBody>
          <a:bodyPr lIns="137160" tIns="91440" rIns="137160" bIns="91440"/>
          <a:lstStyle>
            <a:lvl1pPr marL="0" indent="0">
              <a:lnSpc>
                <a:spcPct val="105000"/>
              </a:lnSpc>
              <a:spcBef>
                <a:spcPts val="533"/>
              </a:spcBef>
              <a:buNone/>
              <a:defRPr>
                <a:solidFill>
                  <a:schemeClr val="tx1"/>
                </a:solidFill>
              </a:defRPr>
            </a:lvl1pPr>
            <a:lvl2pPr>
              <a:lnSpc>
                <a:spcPct val="105000"/>
              </a:lnSpc>
              <a:defRPr>
                <a:solidFill>
                  <a:schemeClr val="tx2"/>
                </a:solidFill>
              </a:defRPr>
            </a:lvl2pPr>
            <a:lvl3pPr>
              <a:lnSpc>
                <a:spcPct val="105000"/>
              </a:lnSpc>
              <a:defRPr>
                <a:solidFill>
                  <a:schemeClr val="tx2"/>
                </a:solidFill>
              </a:defRPr>
            </a:lvl3pPr>
            <a:lvl4pPr>
              <a:lnSpc>
                <a:spcPct val="105000"/>
              </a:lnSpc>
              <a:defRPr>
                <a:solidFill>
                  <a:schemeClr val="tx2"/>
                </a:solidFill>
              </a:defRPr>
            </a:lvl4pPr>
            <a:lvl5pPr>
              <a:lnSpc>
                <a:spcPct val="105000"/>
              </a:lnSpc>
              <a:defRPr>
                <a:solidFill>
                  <a:schemeClr val="tx2"/>
                </a:solidFill>
              </a:defRPr>
            </a:lvl5pPr>
          </a:lstStyle>
          <a:p>
            <a:pPr lvl="0"/>
            <a:r>
              <a:rPr lang="en-US" dirty="0" smtClean="0"/>
              <a:t>Click to edit text</a:t>
            </a:r>
          </a:p>
        </p:txBody>
      </p:sp>
      <p:sp>
        <p:nvSpPr>
          <p:cNvPr id="29" name="Text Placeholder 2"/>
          <p:cNvSpPr>
            <a:spLocks noGrp="1"/>
          </p:cNvSpPr>
          <p:nvPr>
            <p:ph type="body" sz="quarter" idx="38" hasCustomPrompt="1"/>
          </p:nvPr>
        </p:nvSpPr>
        <p:spPr>
          <a:xfrm>
            <a:off x="8593546" y="1625600"/>
            <a:ext cx="2985837" cy="4058912"/>
          </a:xfrm>
          <a:solidFill>
            <a:schemeClr val="accent1"/>
          </a:solidFill>
        </p:spPr>
        <p:txBody>
          <a:bodyPr lIns="137160" tIns="91440" rIns="137160" bIns="91440"/>
          <a:lstStyle>
            <a:lvl1pPr marL="0" indent="0">
              <a:lnSpc>
                <a:spcPct val="105000"/>
              </a:lnSpc>
              <a:spcBef>
                <a:spcPts val="267"/>
              </a:spcBef>
              <a:spcAft>
                <a:spcPts val="267"/>
              </a:spcAft>
              <a:buNone/>
              <a:defRPr sz="1200" b="0">
                <a:solidFill>
                  <a:schemeClr val="bg1"/>
                </a:solidFill>
              </a:defRPr>
            </a:lvl1pPr>
            <a:lvl2pPr marL="152362" indent="-152362">
              <a:lnSpc>
                <a:spcPct val="105000"/>
              </a:lnSpc>
              <a:buFont typeface="Arial" pitchFamily="34" charset="0"/>
              <a:buChar char="•"/>
              <a:defRPr sz="1200">
                <a:solidFill>
                  <a:schemeClr val="bg1"/>
                </a:solidFill>
              </a:defRPr>
            </a:lvl2pPr>
            <a:lvl3pPr marL="385137" indent="-152362">
              <a:lnSpc>
                <a:spcPct val="105000"/>
              </a:lnSpc>
              <a:defRPr sz="1200">
                <a:solidFill>
                  <a:schemeClr val="bg1"/>
                </a:solidFill>
              </a:defRPr>
            </a:lvl3pPr>
            <a:lvl4pPr marL="609448" indent="-152362">
              <a:lnSpc>
                <a:spcPct val="105000"/>
              </a:lnSpc>
              <a:defRPr sz="1200">
                <a:solidFill>
                  <a:schemeClr val="bg1"/>
                </a:solidFill>
              </a:defRPr>
            </a:lvl4pPr>
            <a:lvl5pPr marL="842223" indent="-152362">
              <a:lnSpc>
                <a:spcPct val="105000"/>
              </a:lnSpc>
              <a:defRPr sz="1200">
                <a:solidFill>
                  <a:schemeClr val="bg1"/>
                </a:solidFill>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44259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8" name="Date Placeholder 7"/>
          <p:cNvSpPr>
            <a:spLocks noGrp="1"/>
          </p:cNvSpPr>
          <p:nvPr>
            <p:ph type="dt" sz="half" idx="18"/>
          </p:nvPr>
        </p:nvSpPr>
        <p:spPr/>
        <p:txBody>
          <a:bodyPr/>
          <a:lstStyle/>
          <a:p>
            <a:fld id="{A0B81A82-B4B4-48DA-9054-C3493A97DFB0}"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10" name="Slide Number Placeholder 9"/>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1" name="Title 10"/>
          <p:cNvSpPr>
            <a:spLocks noGrp="1"/>
          </p:cNvSpPr>
          <p:nvPr>
            <p:ph type="title" hasCustomPrompt="1"/>
          </p:nvPr>
        </p:nvSpPr>
        <p:spPr>
          <a:xfrm>
            <a:off x="609441" y="535940"/>
            <a:ext cx="10969943" cy="516936"/>
          </a:xfrm>
        </p:spPr>
        <p:txBody>
          <a:bodyPr/>
          <a:lstStyle/>
          <a:p>
            <a:r>
              <a:rPr lang="en-US" dirty="0" smtClean="0"/>
              <a:t>Click to edit title</a:t>
            </a:r>
            <a:endParaRPr lang="en-US" dirty="0"/>
          </a:p>
        </p:txBody>
      </p:sp>
    </p:spTree>
    <p:extLst>
      <p:ext uri="{BB962C8B-B14F-4D97-AF65-F5344CB8AC3E}">
        <p14:creationId xmlns:p14="http://schemas.microsoft.com/office/powerpoint/2010/main" val="3439265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our Graphics">
    <p:spTree>
      <p:nvGrpSpPr>
        <p:cNvPr id="1" name=""/>
        <p:cNvGrpSpPr/>
        <p:nvPr/>
      </p:nvGrpSpPr>
      <p:grpSpPr>
        <a:xfrm>
          <a:off x="0" y="0"/>
          <a:ext cx="0" cy="0"/>
          <a:chOff x="0" y="0"/>
          <a:chExt cx="0" cy="0"/>
        </a:xfrm>
      </p:grpSpPr>
      <p:sp>
        <p:nvSpPr>
          <p:cNvPr id="8" name="Date Placeholder 7"/>
          <p:cNvSpPr>
            <a:spLocks noGrp="1"/>
          </p:cNvSpPr>
          <p:nvPr>
            <p:ph type="dt" sz="half" idx="27"/>
          </p:nvPr>
        </p:nvSpPr>
        <p:spPr/>
        <p:txBody>
          <a:bodyPr/>
          <a:lstStyle/>
          <a:p>
            <a:fld id="{C91FBF61-F22A-48CB-86D7-46B7546AE385}"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20" name="Slide Number Placeholder 19"/>
          <p:cNvSpPr>
            <a:spLocks noGrp="1"/>
          </p:cNvSpPr>
          <p:nvPr>
            <p:ph type="sldNum" sz="quarter" idx="29"/>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2" name="Content Placeholder 9"/>
          <p:cNvSpPr>
            <a:spLocks noGrp="1"/>
          </p:cNvSpPr>
          <p:nvPr>
            <p:ph sz="quarter" idx="18" hasCustomPrompt="1"/>
          </p:nvPr>
        </p:nvSpPr>
        <p:spPr>
          <a:xfrm>
            <a:off x="609442" y="622301"/>
            <a:ext cx="4577158" cy="5378451"/>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place graphic/photo</a:t>
            </a:r>
            <a:endParaRPr lang="en-US" dirty="0"/>
          </a:p>
        </p:txBody>
      </p:sp>
      <p:sp>
        <p:nvSpPr>
          <p:cNvPr id="23" name="Content Placeholder 9"/>
          <p:cNvSpPr>
            <a:spLocks noGrp="1"/>
          </p:cNvSpPr>
          <p:nvPr>
            <p:ph sz="quarter" idx="30" hasCustomPrompt="1"/>
          </p:nvPr>
        </p:nvSpPr>
        <p:spPr>
          <a:xfrm>
            <a:off x="5400328" y="622301"/>
            <a:ext cx="2990072" cy="1818216"/>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place graphic/photo</a:t>
            </a:r>
            <a:endParaRPr lang="en-US" dirty="0"/>
          </a:p>
        </p:txBody>
      </p:sp>
      <p:sp>
        <p:nvSpPr>
          <p:cNvPr id="24" name="Content Placeholder 9"/>
          <p:cNvSpPr>
            <a:spLocks noGrp="1"/>
          </p:cNvSpPr>
          <p:nvPr>
            <p:ph sz="quarter" idx="31" hasCustomPrompt="1"/>
          </p:nvPr>
        </p:nvSpPr>
        <p:spPr>
          <a:xfrm>
            <a:off x="8589312" y="622301"/>
            <a:ext cx="2990072" cy="1818216"/>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place graphic/photo</a:t>
            </a:r>
            <a:endParaRPr lang="en-US" dirty="0"/>
          </a:p>
        </p:txBody>
      </p:sp>
      <p:sp>
        <p:nvSpPr>
          <p:cNvPr id="26" name="Content Placeholder 9"/>
          <p:cNvSpPr>
            <a:spLocks noGrp="1"/>
          </p:cNvSpPr>
          <p:nvPr>
            <p:ph sz="quarter" idx="32" hasCustomPrompt="1"/>
          </p:nvPr>
        </p:nvSpPr>
        <p:spPr>
          <a:xfrm>
            <a:off x="5400327" y="2647781"/>
            <a:ext cx="6179057" cy="3352971"/>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place graphic/photo</a:t>
            </a:r>
            <a:endParaRPr lang="en-US" dirty="0"/>
          </a:p>
        </p:txBody>
      </p:sp>
    </p:spTree>
    <p:extLst>
      <p:ext uri="{BB962C8B-B14F-4D97-AF65-F5344CB8AC3E}">
        <p14:creationId xmlns:p14="http://schemas.microsoft.com/office/powerpoint/2010/main" val="2391295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ive Graphics">
    <p:spTree>
      <p:nvGrpSpPr>
        <p:cNvPr id="1" name=""/>
        <p:cNvGrpSpPr/>
        <p:nvPr/>
      </p:nvGrpSpPr>
      <p:grpSpPr>
        <a:xfrm>
          <a:off x="0" y="0"/>
          <a:ext cx="0" cy="0"/>
          <a:chOff x="0" y="0"/>
          <a:chExt cx="0" cy="0"/>
        </a:xfrm>
      </p:grpSpPr>
      <p:sp>
        <p:nvSpPr>
          <p:cNvPr id="8" name="Date Placeholder 7"/>
          <p:cNvSpPr>
            <a:spLocks noGrp="1"/>
          </p:cNvSpPr>
          <p:nvPr>
            <p:ph type="dt" sz="half" idx="26"/>
          </p:nvPr>
        </p:nvSpPr>
        <p:spPr/>
        <p:txBody>
          <a:bodyPr/>
          <a:lstStyle/>
          <a:p>
            <a:fld id="{07EFE533-5F55-4E52-AC7B-A28C244BF5AA}"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22" name="Slide Number Placeholder 21"/>
          <p:cNvSpPr>
            <a:spLocks noGrp="1"/>
          </p:cNvSpPr>
          <p:nvPr>
            <p:ph type="sldNum" sz="quarter" idx="28"/>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4" name="Content Placeholder 9"/>
          <p:cNvSpPr>
            <a:spLocks noGrp="1"/>
          </p:cNvSpPr>
          <p:nvPr>
            <p:ph sz="quarter" idx="18" hasCustomPrompt="1"/>
          </p:nvPr>
        </p:nvSpPr>
        <p:spPr>
          <a:xfrm>
            <a:off x="609443" y="578692"/>
            <a:ext cx="5796778" cy="5047429"/>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place graphic/photo</a:t>
            </a:r>
            <a:endParaRPr lang="en-US" dirty="0"/>
          </a:p>
        </p:txBody>
      </p:sp>
      <p:sp>
        <p:nvSpPr>
          <p:cNvPr id="25" name="Content Placeholder 9"/>
          <p:cNvSpPr>
            <a:spLocks noGrp="1"/>
          </p:cNvSpPr>
          <p:nvPr>
            <p:ph sz="quarter" idx="29" hasCustomPrompt="1"/>
          </p:nvPr>
        </p:nvSpPr>
        <p:spPr>
          <a:xfrm>
            <a:off x="6615505" y="578693"/>
            <a:ext cx="5023467" cy="2423335"/>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a:t>
            </a:r>
            <a:br>
              <a:rPr lang="en-US" dirty="0" smtClean="0"/>
            </a:br>
            <a:r>
              <a:rPr lang="en-US" dirty="0" smtClean="0"/>
              <a:t>place graphic/</a:t>
            </a:r>
            <a:br>
              <a:rPr lang="en-US" dirty="0" smtClean="0"/>
            </a:br>
            <a:r>
              <a:rPr lang="en-US" dirty="0" smtClean="0"/>
              <a:t>photo</a:t>
            </a:r>
            <a:endParaRPr lang="en-US" dirty="0"/>
          </a:p>
        </p:txBody>
      </p:sp>
      <p:sp>
        <p:nvSpPr>
          <p:cNvPr id="10" name="Content Placeholder 9"/>
          <p:cNvSpPr>
            <a:spLocks noGrp="1"/>
          </p:cNvSpPr>
          <p:nvPr>
            <p:ph sz="quarter" idx="30" hasCustomPrompt="1"/>
          </p:nvPr>
        </p:nvSpPr>
        <p:spPr>
          <a:xfrm>
            <a:off x="6615505" y="3202787"/>
            <a:ext cx="5023467" cy="2423335"/>
          </a:xfrm>
          <a:solidFill>
            <a:schemeClr val="accent3"/>
          </a:solidFill>
        </p:spPr>
        <p:txBody>
          <a:bodyPr anchor="ctr" anchorCtr="0">
            <a:normAutofit/>
          </a:bodyPr>
          <a:lstStyle>
            <a:lvl1pPr marL="0" indent="0" algn="ctr">
              <a:buNone/>
              <a:defRPr sz="1866">
                <a:solidFill>
                  <a:schemeClr val="tx2"/>
                </a:solidFill>
              </a:defRPr>
            </a:lvl1pPr>
          </a:lstStyle>
          <a:p>
            <a:pPr lvl="0"/>
            <a:r>
              <a:rPr lang="en-US" dirty="0" smtClean="0"/>
              <a:t>Click to </a:t>
            </a:r>
            <a:br>
              <a:rPr lang="en-US" dirty="0" smtClean="0"/>
            </a:br>
            <a:r>
              <a:rPr lang="en-US" dirty="0" smtClean="0"/>
              <a:t>place graphic/</a:t>
            </a:r>
            <a:br>
              <a:rPr lang="en-US" dirty="0" smtClean="0"/>
            </a:br>
            <a:r>
              <a:rPr lang="en-US" dirty="0" smtClean="0"/>
              <a:t>photo</a:t>
            </a:r>
            <a:endParaRPr lang="en-US" dirty="0"/>
          </a:p>
        </p:txBody>
      </p:sp>
    </p:spTree>
    <p:extLst>
      <p:ext uri="{BB962C8B-B14F-4D97-AF65-F5344CB8AC3E}">
        <p14:creationId xmlns:p14="http://schemas.microsoft.com/office/powerpoint/2010/main" val="3330603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10B4241-450C-4373-9EC4-70B9602270AD}" type="datetime1">
              <a:rPr lang="en-US" smtClean="0">
                <a:solidFill>
                  <a:srgbClr val="979796">
                    <a:lumMod val="40000"/>
                    <a:lumOff val="60000"/>
                  </a:srgbClr>
                </a:solidFill>
              </a:rPr>
              <a:pPr/>
              <a:t>4/2/2013</a:t>
            </a:fld>
            <a:endParaRPr lang="en-US" dirty="0">
              <a:solidFill>
                <a:srgbClr val="979796">
                  <a:lumMod val="40000"/>
                  <a:lumOff val="6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Tree>
    <p:extLst>
      <p:ext uri="{BB962C8B-B14F-4D97-AF65-F5344CB8AC3E}">
        <p14:creationId xmlns:p14="http://schemas.microsoft.com/office/powerpoint/2010/main" val="211252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accent1"/>
        </a:solidFill>
        <a:effectLst/>
      </p:bgPr>
    </p:bg>
    <p:spTree>
      <p:nvGrpSpPr>
        <p:cNvPr id="1" name=""/>
        <p:cNvGrpSpPr/>
        <p:nvPr/>
      </p:nvGrpSpPr>
      <p:grpSpPr>
        <a:xfrm>
          <a:off x="0" y="0"/>
          <a:ext cx="0" cy="0"/>
          <a:chOff x="0" y="0"/>
          <a:chExt cx="0" cy="0"/>
        </a:xfrm>
      </p:grpSpPr>
      <p:sp>
        <p:nvSpPr>
          <p:cNvPr id="44" name="Title 43"/>
          <p:cNvSpPr>
            <a:spLocks noGrp="1"/>
          </p:cNvSpPr>
          <p:nvPr>
            <p:ph type="title" hasCustomPrompt="1"/>
          </p:nvPr>
        </p:nvSpPr>
        <p:spPr>
          <a:xfrm>
            <a:off x="609441" y="535940"/>
            <a:ext cx="10969943" cy="516936"/>
          </a:xfrm>
        </p:spPr>
        <p:txBody>
          <a:bodyPr/>
          <a:lstStyle>
            <a:lvl1pPr>
              <a:defRPr>
                <a:solidFill>
                  <a:schemeClr val="tx1"/>
                </a:solidFill>
              </a:defRPr>
            </a:lvl1pPr>
          </a:lstStyle>
          <a:p>
            <a:r>
              <a:rPr lang="en-US" dirty="0" smtClean="0"/>
              <a:t>Click to edit title</a:t>
            </a:r>
            <a:endParaRPr lang="en-US" dirty="0"/>
          </a:p>
        </p:txBody>
      </p:sp>
      <p:sp>
        <p:nvSpPr>
          <p:cNvPr id="50"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49" name="Date Placeholder 48"/>
          <p:cNvSpPr>
            <a:spLocks noGrp="1"/>
          </p:cNvSpPr>
          <p:nvPr>
            <p:ph type="dt" sz="half" idx="19"/>
          </p:nvPr>
        </p:nvSpPr>
        <p:spPr/>
        <p:txBody>
          <a:bodyPr/>
          <a:lstStyle/>
          <a:p>
            <a:fld id="{4D436C37-7E6F-4996-9093-D22D9352C20D}" type="datetime1">
              <a:rPr lang="en-US" smtClean="0">
                <a:solidFill>
                  <a:srgbClr val="FFFFFF">
                    <a:lumMod val="40000"/>
                    <a:lumOff val="60000"/>
                  </a:srgbClr>
                </a:solidFill>
              </a:rPr>
              <a:pPr/>
              <a:t>4/2/2013</a:t>
            </a:fld>
            <a:endParaRPr lang="en-US" dirty="0">
              <a:solidFill>
                <a:srgbClr val="FFFFFF">
                  <a:lumMod val="40000"/>
                  <a:lumOff val="60000"/>
                </a:srgbClr>
              </a:solidFill>
            </a:endParaRPr>
          </a:p>
        </p:txBody>
      </p:sp>
      <p:sp>
        <p:nvSpPr>
          <p:cNvPr id="54" name="Slide Number Placeholder 53"/>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4" name="Text Placeholder 2"/>
          <p:cNvSpPr>
            <a:spLocks noGrp="1"/>
          </p:cNvSpPr>
          <p:nvPr>
            <p:ph type="body" sz="quarter" idx="22" hasCustomPrompt="1"/>
          </p:nvPr>
        </p:nvSpPr>
        <p:spPr>
          <a:xfrm>
            <a:off x="609441" y="2357967"/>
            <a:ext cx="2987955" cy="3642783"/>
          </a:xfrm>
        </p:spPr>
        <p:txBody>
          <a:bodyPr/>
          <a:lstStyle>
            <a:lvl1pPr marL="0" indent="0">
              <a:lnSpc>
                <a:spcPct val="105000"/>
              </a:lnSpc>
              <a:buNone/>
              <a:defRPr sz="3199">
                <a:solidFill>
                  <a:schemeClr val="tx1"/>
                </a:solidFill>
              </a:defRPr>
            </a:lvl1pPr>
            <a:lvl2pPr marL="0" indent="0">
              <a:buNone/>
              <a:defRPr/>
            </a:lvl2pPr>
            <a:lvl3pPr marL="380905" indent="-152362">
              <a:defRPr/>
            </a:lvl3pPr>
            <a:lvl4pPr marL="613680" indent="-152362">
              <a:defRPr/>
            </a:lvl4pPr>
            <a:lvl5pPr marL="837990" indent="-152362">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5" name="Text Placeholder 2"/>
          <p:cNvSpPr>
            <a:spLocks noGrp="1"/>
          </p:cNvSpPr>
          <p:nvPr>
            <p:ph type="body" sz="quarter" idx="23" hasCustomPrompt="1"/>
          </p:nvPr>
        </p:nvSpPr>
        <p:spPr>
          <a:xfrm>
            <a:off x="5404559" y="2357967"/>
            <a:ext cx="6174825" cy="515292"/>
          </a:xfrm>
        </p:spPr>
        <p:txBody>
          <a:bodyPr/>
          <a:lstStyle>
            <a:lvl1pPr marL="0" indent="0">
              <a:lnSpc>
                <a:spcPct val="105000"/>
              </a:lnSpc>
              <a:buNone/>
              <a:defRPr sz="3199">
                <a:solidFill>
                  <a:schemeClr val="tx1"/>
                </a:solidFill>
              </a:defRPr>
            </a:lvl1pPr>
            <a:lvl2pPr marL="0" indent="0">
              <a:buNone/>
              <a:defRPr/>
            </a:lvl2pPr>
            <a:lvl3pPr marL="380905" indent="-152362">
              <a:defRPr/>
            </a:lvl3pPr>
            <a:lvl4pPr marL="613680" indent="-152362">
              <a:defRPr/>
            </a:lvl4pPr>
            <a:lvl5pPr marL="837990" indent="-152362">
              <a:defRPr/>
            </a:lvl5pPr>
          </a:lstStyle>
          <a:p>
            <a:pPr lvl="0"/>
            <a:r>
              <a:rPr lang="en-US" dirty="0" smtClean="0"/>
              <a:t>Click to edit text</a:t>
            </a:r>
            <a:endParaRPr lang="en-US" dirty="0"/>
          </a:p>
        </p:txBody>
      </p:sp>
      <p:sp>
        <p:nvSpPr>
          <p:cNvPr id="76" name="Text Placeholder 2"/>
          <p:cNvSpPr>
            <a:spLocks noGrp="1"/>
          </p:cNvSpPr>
          <p:nvPr>
            <p:ph type="body" sz="quarter" idx="24" hasCustomPrompt="1"/>
          </p:nvPr>
        </p:nvSpPr>
        <p:spPr>
          <a:xfrm>
            <a:off x="5404559" y="2873259"/>
            <a:ext cx="6174825" cy="3127492"/>
          </a:xfrm>
        </p:spPr>
        <p:txBody>
          <a:bodyPr/>
          <a:lstStyle>
            <a:lvl1pPr marL="0" indent="0">
              <a:lnSpc>
                <a:spcPct val="125000"/>
              </a:lnSpc>
              <a:spcBef>
                <a:spcPts val="0"/>
              </a:spcBef>
              <a:buNone/>
              <a:defRPr sz="1600">
                <a:solidFill>
                  <a:schemeClr val="tx1"/>
                </a:solidFill>
              </a:defRPr>
            </a:lvl1pPr>
            <a:lvl2pPr marL="380905" indent="-152362">
              <a:buFont typeface="Arial" pitchFamily="34" charset="0"/>
              <a:buChar char="•"/>
              <a:defRPr sz="1600"/>
            </a:lvl2pPr>
            <a:lvl3pPr marL="609448" indent="-152362">
              <a:defRPr sz="1600"/>
            </a:lvl3pPr>
            <a:lvl4pPr marL="842223" indent="-152362">
              <a:defRPr sz="1600"/>
            </a:lvl4pPr>
            <a:lvl5pPr marL="1066533" indent="-152362">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7729" r="15710"/>
          <a:stretch/>
        </p:blipFill>
        <p:spPr>
          <a:xfrm>
            <a:off x="10365920" y="6211781"/>
            <a:ext cx="1213464" cy="442903"/>
          </a:xfrm>
          <a:prstGeom prst="rect">
            <a:avLst/>
          </a:prstGeom>
        </p:spPr>
      </p:pic>
    </p:spTree>
    <p:extLst>
      <p:ext uri="{BB962C8B-B14F-4D97-AF65-F5344CB8AC3E}">
        <p14:creationId xmlns:p14="http://schemas.microsoft.com/office/powerpoint/2010/main" val="40062027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pecial Content">
    <p:bg>
      <p:bgPr>
        <a:solidFill>
          <a:schemeClr val="accent1"/>
        </a:solidFill>
        <a:effectLst/>
      </p:bgPr>
    </p:bg>
    <p:spTree>
      <p:nvGrpSpPr>
        <p:cNvPr id="1" name=""/>
        <p:cNvGrpSpPr/>
        <p:nvPr/>
      </p:nvGrpSpPr>
      <p:grpSpPr>
        <a:xfrm>
          <a:off x="0" y="0"/>
          <a:ext cx="0" cy="0"/>
          <a:chOff x="0" y="0"/>
          <a:chExt cx="0" cy="0"/>
        </a:xfrm>
      </p:grpSpPr>
      <p:sp>
        <p:nvSpPr>
          <p:cNvPr id="28"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75" indent="0">
              <a:buNone/>
              <a:defRPr sz="1600">
                <a:solidFill>
                  <a:schemeClr val="tx1"/>
                </a:solidFill>
              </a:defRPr>
            </a:lvl2pPr>
            <a:lvl3pPr marL="457086" indent="0">
              <a:buNone/>
              <a:defRPr sz="1600">
                <a:solidFill>
                  <a:schemeClr val="tx1"/>
                </a:solidFill>
              </a:defRPr>
            </a:lvl3pPr>
            <a:lvl4pPr marL="689861" indent="0">
              <a:buNone/>
              <a:defRPr sz="1600">
                <a:solidFill>
                  <a:schemeClr val="tx1"/>
                </a:solidFill>
              </a:defRPr>
            </a:lvl4pPr>
            <a:lvl5pPr marL="914171"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18"/>
          </p:nvPr>
        </p:nvSpPr>
        <p:spPr/>
        <p:txBody>
          <a:bodyPr/>
          <a:lstStyle/>
          <a:p>
            <a:fld id="{6C6BAAA3-E8A9-4C54-84B0-D445894A1894}" type="datetime1">
              <a:rPr lang="en-US" smtClean="0">
                <a:solidFill>
                  <a:srgbClr val="FFFFFF">
                    <a:lumMod val="40000"/>
                    <a:lumOff val="60000"/>
                  </a:srgbClr>
                </a:solidFill>
              </a:rPr>
              <a:pPr/>
              <a:t>4/2/2013</a:t>
            </a:fld>
            <a:endParaRPr lang="en-US" dirty="0">
              <a:solidFill>
                <a:srgbClr val="FFFFFF">
                  <a:lumMod val="40000"/>
                  <a:lumOff val="60000"/>
                </a:srgbClr>
              </a:solidFill>
            </a:endParaRPr>
          </a:p>
        </p:txBody>
      </p:sp>
      <p:sp>
        <p:nvSpPr>
          <p:cNvPr id="32" name="Slide Number Placeholder 31"/>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33" name="Title 32"/>
          <p:cNvSpPr>
            <a:spLocks noGrp="1"/>
          </p:cNvSpPr>
          <p:nvPr>
            <p:ph type="title" hasCustomPrompt="1"/>
          </p:nvPr>
        </p:nvSpPr>
        <p:spPr>
          <a:xfrm>
            <a:off x="609441" y="535940"/>
            <a:ext cx="10969943" cy="516936"/>
          </a:xfrm>
        </p:spPr>
        <p:txBody>
          <a:bodyPr/>
          <a:lstStyle>
            <a:lvl1pPr>
              <a:defRPr>
                <a:solidFill>
                  <a:schemeClr val="tx1"/>
                </a:solidFill>
              </a:defRPr>
            </a:lvl1pPr>
          </a:lstStyle>
          <a:p>
            <a:r>
              <a:rPr lang="en-US" dirty="0" smtClean="0"/>
              <a:t>Click to edit title</a:t>
            </a:r>
            <a:endParaRPr lang="en-US" dirty="0"/>
          </a:p>
        </p:txBody>
      </p:sp>
      <p:sp>
        <p:nvSpPr>
          <p:cNvPr id="53" name="Text Placeholder 2"/>
          <p:cNvSpPr>
            <a:spLocks noGrp="1"/>
          </p:cNvSpPr>
          <p:nvPr>
            <p:ph type="body" sz="quarter" idx="21" hasCustomPrompt="1"/>
          </p:nvPr>
        </p:nvSpPr>
        <p:spPr>
          <a:xfrm>
            <a:off x="609441" y="2357967"/>
            <a:ext cx="10969943" cy="3642783"/>
          </a:xfrm>
        </p:spPr>
        <p:txBody>
          <a:bodyPr/>
          <a:lstStyle>
            <a:lvl1pPr marL="0" indent="0">
              <a:lnSpc>
                <a:spcPct val="105000"/>
              </a:lnSpc>
              <a:buNone/>
              <a:defRPr sz="3199">
                <a:solidFill>
                  <a:schemeClr val="tx1"/>
                </a:solidFill>
              </a:defRPr>
            </a:lvl1pPr>
            <a:lvl2pPr marL="0" indent="0">
              <a:buNone/>
              <a:defRPr/>
            </a:lvl2pPr>
            <a:lvl3pPr marL="380905" indent="-152362">
              <a:defRPr/>
            </a:lvl3pPr>
            <a:lvl4pPr marL="613680" indent="-152362">
              <a:defRPr/>
            </a:lvl4pPr>
            <a:lvl5pPr marL="837990" indent="-152362">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t="7729" r="15710"/>
          <a:stretch/>
        </p:blipFill>
        <p:spPr>
          <a:xfrm>
            <a:off x="10365920" y="6211781"/>
            <a:ext cx="1213464" cy="442903"/>
          </a:xfrm>
          <a:prstGeom prst="rect">
            <a:avLst/>
          </a:prstGeom>
        </p:spPr>
      </p:pic>
    </p:spTree>
    <p:extLst>
      <p:ext uri="{BB962C8B-B14F-4D97-AF65-F5344CB8AC3E}">
        <p14:creationId xmlns:p14="http://schemas.microsoft.com/office/powerpoint/2010/main" val="324970941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1"/>
        </a:solid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09440" y="2357120"/>
            <a:ext cx="2988803" cy="516936"/>
          </a:xfrm>
        </p:spPr>
        <p:txBody>
          <a:bodyPr/>
          <a:lstStyle>
            <a:lvl1pPr>
              <a:defRPr baseline="0">
                <a:solidFill>
                  <a:schemeClr val="tx1"/>
                </a:solidFill>
              </a:defRPr>
            </a:lvl1pPr>
          </a:lstStyle>
          <a:p>
            <a:r>
              <a:rPr lang="en-US" dirty="0" smtClean="0"/>
              <a:t>Click to edit title</a:t>
            </a:r>
            <a:endParaRPr lang="en-US" dirty="0"/>
          </a:p>
        </p:txBody>
      </p:sp>
      <p:sp>
        <p:nvSpPr>
          <p:cNvPr id="2" name="Date Placeholder 1"/>
          <p:cNvSpPr>
            <a:spLocks noGrp="1"/>
          </p:cNvSpPr>
          <p:nvPr>
            <p:ph type="dt" sz="half" idx="18"/>
          </p:nvPr>
        </p:nvSpPr>
        <p:spPr/>
        <p:txBody>
          <a:bodyPr/>
          <a:lstStyle/>
          <a:p>
            <a:fld id="{47C964B9-CF0B-4CF1-85C9-FCF6135B087C}" type="datetime1">
              <a:rPr lang="en-US" smtClean="0">
                <a:solidFill>
                  <a:srgbClr val="FFFFFF">
                    <a:lumMod val="40000"/>
                    <a:lumOff val="60000"/>
                  </a:srgbClr>
                </a:solidFill>
              </a:rPr>
              <a:pPr/>
              <a:t>4/2/2013</a:t>
            </a:fld>
            <a:endParaRPr lang="en-US" dirty="0">
              <a:solidFill>
                <a:srgbClr val="FFFFFF">
                  <a:lumMod val="40000"/>
                  <a:lumOff val="60000"/>
                </a:srgbClr>
              </a:solidFill>
            </a:endParaRPr>
          </a:p>
        </p:txBody>
      </p:sp>
      <p:sp>
        <p:nvSpPr>
          <p:cNvPr id="5" name="Slide Number Placeholder 4"/>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52" name="Text Placeholder 8"/>
          <p:cNvSpPr>
            <a:spLocks noGrp="1"/>
          </p:cNvSpPr>
          <p:nvPr>
            <p:ph type="body" sz="quarter" idx="22" hasCustomPrompt="1"/>
          </p:nvPr>
        </p:nvSpPr>
        <p:spPr>
          <a:xfrm>
            <a:off x="609440" y="533497"/>
            <a:ext cx="2981607" cy="307777"/>
          </a:xfrm>
        </p:spPr>
        <p:txBody>
          <a:bodyPr wrap="square">
            <a:spAutoFit/>
          </a:bodyPr>
          <a:lstStyle>
            <a:lvl1pPr marL="0" indent="0">
              <a:buNone/>
              <a:defRPr sz="1600" baseline="0">
                <a:solidFill>
                  <a:schemeClr val="tx1"/>
                </a:solidFill>
              </a:defRPr>
            </a:lvl1pPr>
            <a:lvl2pPr marL="232775"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sp>
        <p:nvSpPr>
          <p:cNvPr id="54" name="Text Placeholder 21"/>
          <p:cNvSpPr>
            <a:spLocks noGrp="1"/>
          </p:cNvSpPr>
          <p:nvPr>
            <p:ph type="body" sz="quarter" idx="26" hasCustomPrompt="1"/>
          </p:nvPr>
        </p:nvSpPr>
        <p:spPr>
          <a:xfrm>
            <a:off x="5399691" y="2357120"/>
            <a:ext cx="4584141"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t="7729" r="15710"/>
          <a:stretch/>
        </p:blipFill>
        <p:spPr>
          <a:xfrm>
            <a:off x="10365920" y="6211781"/>
            <a:ext cx="1213464" cy="442903"/>
          </a:xfrm>
          <a:prstGeom prst="rect">
            <a:avLst/>
          </a:prstGeom>
        </p:spPr>
      </p:pic>
    </p:spTree>
    <p:extLst>
      <p:ext uri="{BB962C8B-B14F-4D97-AF65-F5344CB8AC3E}">
        <p14:creationId xmlns:p14="http://schemas.microsoft.com/office/powerpoint/2010/main" val="307889392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Photo Right">
    <p:bg>
      <p:bgPr>
        <a:solidFill>
          <a:schemeClr val="accent1"/>
        </a:solid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09440" y="2357120"/>
            <a:ext cx="2988803" cy="516936"/>
          </a:xfrm>
        </p:spPr>
        <p:txBody>
          <a:bodyPr/>
          <a:lstStyle>
            <a:lvl1pPr>
              <a:defRPr>
                <a:solidFill>
                  <a:schemeClr val="tx1"/>
                </a:solidFill>
              </a:defRPr>
            </a:lvl1pPr>
          </a:lstStyle>
          <a:p>
            <a:r>
              <a:rPr lang="en-US" dirty="0" smtClean="0"/>
              <a:t>Click to edit title</a:t>
            </a:r>
            <a:endParaRPr lang="en-US" dirty="0"/>
          </a:p>
        </p:txBody>
      </p:sp>
      <p:sp>
        <p:nvSpPr>
          <p:cNvPr id="27" name="Picture Placeholder 9"/>
          <p:cNvSpPr>
            <a:spLocks noGrp="1"/>
          </p:cNvSpPr>
          <p:nvPr>
            <p:ph type="pic" sz="quarter" idx="18" hasCustomPrompt="1"/>
          </p:nvPr>
        </p:nvSpPr>
        <p:spPr>
          <a:xfrm>
            <a:off x="6995879" y="0"/>
            <a:ext cx="5192947" cy="6858000"/>
          </a:xfrm>
          <a:solidFill>
            <a:schemeClr val="accent3"/>
          </a:solidFill>
        </p:spPr>
        <p:txBody>
          <a:bodyPr anchor="ctr" anchorCtr="0">
            <a:normAutofit/>
          </a:bodyPr>
          <a:lstStyle>
            <a:lvl1pPr marL="0" indent="0" algn="ctr">
              <a:lnSpc>
                <a:spcPct val="100000"/>
              </a:lnSpc>
              <a:buNone/>
              <a:defRPr sz="1866" baseline="0"/>
            </a:lvl1pPr>
          </a:lstStyle>
          <a:p>
            <a:r>
              <a:rPr lang="en-US" dirty="0" smtClean="0"/>
              <a:t>Click to place </a:t>
            </a:r>
            <a:br>
              <a:rPr lang="en-US" dirty="0" smtClean="0"/>
            </a:br>
            <a:r>
              <a:rPr lang="en-US" dirty="0" smtClean="0"/>
              <a:t>personal photo</a:t>
            </a:r>
            <a:endParaRPr lang="en-US" dirty="0"/>
          </a:p>
        </p:txBody>
      </p:sp>
      <p:sp>
        <p:nvSpPr>
          <p:cNvPr id="2" name="Date Placeholder 1"/>
          <p:cNvSpPr>
            <a:spLocks noGrp="1"/>
          </p:cNvSpPr>
          <p:nvPr>
            <p:ph type="dt" sz="half" idx="19"/>
          </p:nvPr>
        </p:nvSpPr>
        <p:spPr/>
        <p:txBody>
          <a:bodyPr/>
          <a:lstStyle/>
          <a:p>
            <a:fld id="{C03B4966-7164-4976-B083-EC6D17C69543}" type="datetime1">
              <a:rPr lang="en-US" smtClean="0">
                <a:solidFill>
                  <a:srgbClr val="FFFFFF">
                    <a:lumMod val="40000"/>
                    <a:lumOff val="60000"/>
                  </a:srgbClr>
                </a:solidFill>
              </a:rPr>
              <a:pPr/>
              <a:t>4/2/2013</a:t>
            </a:fld>
            <a:endParaRPr lang="en-US" dirty="0">
              <a:solidFill>
                <a:srgbClr val="FFFFFF">
                  <a:lumMod val="40000"/>
                  <a:lumOff val="60000"/>
                </a:srgbClr>
              </a:solidFill>
            </a:endParaRPr>
          </a:p>
        </p:txBody>
      </p:sp>
      <p:sp>
        <p:nvSpPr>
          <p:cNvPr id="5" name="Slide Number Placeholder 4"/>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49" name="Text Placeholder 8"/>
          <p:cNvSpPr>
            <a:spLocks noGrp="1"/>
          </p:cNvSpPr>
          <p:nvPr>
            <p:ph type="body" sz="quarter" idx="22" hasCustomPrompt="1"/>
          </p:nvPr>
        </p:nvSpPr>
        <p:spPr>
          <a:xfrm>
            <a:off x="609440" y="533497"/>
            <a:ext cx="2981607" cy="307777"/>
          </a:xfrm>
        </p:spPr>
        <p:txBody>
          <a:bodyPr wrap="square">
            <a:spAutoFit/>
          </a:bodyPr>
          <a:lstStyle>
            <a:lvl1pPr marL="0" indent="0">
              <a:buNone/>
              <a:defRPr sz="1600" baseline="0">
                <a:solidFill>
                  <a:schemeClr val="tx1"/>
                </a:solidFill>
              </a:defRPr>
            </a:lvl1pPr>
            <a:lvl2pPr marL="232775"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t="7729" r="15710"/>
          <a:stretch/>
        </p:blipFill>
        <p:spPr>
          <a:xfrm>
            <a:off x="10365920" y="6211781"/>
            <a:ext cx="1213464" cy="442903"/>
          </a:xfrm>
          <a:prstGeom prst="rect">
            <a:avLst/>
          </a:prstGeom>
        </p:spPr>
      </p:pic>
    </p:spTree>
    <p:extLst>
      <p:ext uri="{BB962C8B-B14F-4D97-AF65-F5344CB8AC3E}">
        <p14:creationId xmlns:p14="http://schemas.microsoft.com/office/powerpoint/2010/main" val="30973674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Photo Right ALT">
    <p:bg>
      <p:bgPr>
        <a:solidFill>
          <a:schemeClr val="accent1"/>
        </a:solidFill>
        <a:effectLst/>
      </p:bgPr>
    </p:bg>
    <p:spTree>
      <p:nvGrpSpPr>
        <p:cNvPr id="1" name=""/>
        <p:cNvGrpSpPr/>
        <p:nvPr/>
      </p:nvGrpSpPr>
      <p:grpSpPr>
        <a:xfrm>
          <a:off x="0" y="0"/>
          <a:ext cx="0" cy="0"/>
          <a:chOff x="0" y="0"/>
          <a:chExt cx="0" cy="0"/>
        </a:xfrm>
      </p:grpSpPr>
      <p:sp>
        <p:nvSpPr>
          <p:cNvPr id="28" name="Picture Placeholder 9"/>
          <p:cNvSpPr>
            <a:spLocks noGrp="1"/>
          </p:cNvSpPr>
          <p:nvPr>
            <p:ph type="pic" sz="quarter" idx="17" hasCustomPrompt="1"/>
          </p:nvPr>
        </p:nvSpPr>
        <p:spPr>
          <a:xfrm>
            <a:off x="6995879" y="0"/>
            <a:ext cx="5192947" cy="6858000"/>
          </a:xfrm>
          <a:solidFill>
            <a:schemeClr val="accent3"/>
          </a:solidFill>
        </p:spPr>
        <p:txBody>
          <a:bodyPr anchor="ctr" anchorCtr="0">
            <a:normAutofit/>
          </a:bodyPr>
          <a:lstStyle>
            <a:lvl1pPr marL="0" indent="0" algn="ctr">
              <a:lnSpc>
                <a:spcPct val="100000"/>
              </a:lnSpc>
              <a:buNone/>
              <a:defRPr sz="1866"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9126E6ED-3E87-4F2A-B3B2-413F99283EAE}" type="datetime1">
              <a:rPr lang="en-US" smtClean="0">
                <a:solidFill>
                  <a:srgbClr val="FFFFFF">
                    <a:lumMod val="40000"/>
                    <a:lumOff val="60000"/>
                  </a:srgbClr>
                </a:solidFill>
              </a:rPr>
              <a:pPr/>
              <a:t>4/2/2013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 name="Title 6"/>
          <p:cNvSpPr>
            <a:spLocks noGrp="1"/>
          </p:cNvSpPr>
          <p:nvPr>
            <p:ph type="title" hasCustomPrompt="1"/>
          </p:nvPr>
        </p:nvSpPr>
        <p:spPr>
          <a:xfrm>
            <a:off x="609442" y="535940"/>
            <a:ext cx="2988801" cy="516936"/>
          </a:xfrm>
        </p:spPr>
        <p:txBody>
          <a:bodyPr/>
          <a:lstStyle>
            <a:lvl1pPr>
              <a:defRPr>
                <a:solidFill>
                  <a:schemeClr val="tx1"/>
                </a:solidFill>
              </a:defRPr>
            </a:lvl1pPr>
          </a:lstStyle>
          <a:p>
            <a:r>
              <a:rPr lang="en-US" dirty="0" smtClean="0"/>
              <a:t>Click to edit title</a:t>
            </a:r>
            <a:endParaRPr lang="en-US" dirty="0"/>
          </a:p>
        </p:txBody>
      </p:sp>
      <p:sp>
        <p:nvSpPr>
          <p:cNvPr id="70" name="Text Placeholder 21"/>
          <p:cNvSpPr>
            <a:spLocks noGrp="1"/>
          </p:cNvSpPr>
          <p:nvPr>
            <p:ph type="body" sz="quarter" idx="26" hasCustomPrompt="1"/>
          </p:nvPr>
        </p:nvSpPr>
        <p:spPr>
          <a:xfrm>
            <a:off x="609443" y="2357120"/>
            <a:ext cx="2987954"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t="7729" r="15710"/>
          <a:stretch/>
        </p:blipFill>
        <p:spPr>
          <a:xfrm>
            <a:off x="10365920" y="6211781"/>
            <a:ext cx="1213464" cy="442903"/>
          </a:xfrm>
          <a:prstGeom prst="rect">
            <a:avLst/>
          </a:prstGeom>
        </p:spPr>
      </p:pic>
    </p:spTree>
    <p:extLst>
      <p:ext uri="{BB962C8B-B14F-4D97-AF65-F5344CB8AC3E}">
        <p14:creationId xmlns:p14="http://schemas.microsoft.com/office/powerpoint/2010/main" val="340773814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Photo Left">
    <p:bg>
      <p:bgPr>
        <a:solidFill>
          <a:schemeClr val="accent1"/>
        </a:solid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995879" y="2357120"/>
            <a:ext cx="2981607" cy="516936"/>
          </a:xfrm>
        </p:spPr>
        <p:txBody>
          <a:bodyPr/>
          <a:lstStyle>
            <a:lvl1pPr>
              <a:defRPr>
                <a:solidFill>
                  <a:schemeClr val="tx1"/>
                </a:solidFill>
              </a:defRPr>
            </a:lvl1pPr>
          </a:lstStyle>
          <a:p>
            <a:r>
              <a:rPr lang="en-US" dirty="0" smtClean="0"/>
              <a:t>Click to edit title</a:t>
            </a:r>
            <a:endParaRPr lang="en-US" dirty="0"/>
          </a:p>
        </p:txBody>
      </p:sp>
      <p:sp>
        <p:nvSpPr>
          <p:cNvPr id="30" name="Text Placeholder 8"/>
          <p:cNvSpPr>
            <a:spLocks noGrp="1"/>
          </p:cNvSpPr>
          <p:nvPr>
            <p:ph type="body" sz="quarter" idx="17" hasCustomPrompt="1"/>
          </p:nvPr>
        </p:nvSpPr>
        <p:spPr>
          <a:xfrm>
            <a:off x="6995879" y="533497"/>
            <a:ext cx="2981607" cy="307777"/>
          </a:xfrm>
        </p:spPr>
        <p:txBody>
          <a:bodyPr wrap="square">
            <a:spAutoFit/>
          </a:bodyPr>
          <a:lstStyle>
            <a:lvl1pPr marL="0" indent="0">
              <a:buNone/>
              <a:defRPr sz="1600" baseline="0">
                <a:solidFill>
                  <a:schemeClr val="tx1"/>
                </a:solidFill>
              </a:defRPr>
            </a:lvl1pPr>
            <a:lvl2pPr marL="232775"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sp>
        <p:nvSpPr>
          <p:cNvPr id="27" name="Picture Placeholder 9"/>
          <p:cNvSpPr>
            <a:spLocks noGrp="1"/>
          </p:cNvSpPr>
          <p:nvPr>
            <p:ph type="pic" sz="quarter" idx="18" hasCustomPrompt="1"/>
          </p:nvPr>
        </p:nvSpPr>
        <p:spPr>
          <a:xfrm>
            <a:off x="0" y="0"/>
            <a:ext cx="6791462" cy="6858000"/>
          </a:xfrm>
          <a:solidFill>
            <a:schemeClr val="accent3"/>
          </a:solidFill>
        </p:spPr>
        <p:txBody>
          <a:bodyPr anchor="ctr" anchorCtr="0">
            <a:normAutofit/>
          </a:bodyPr>
          <a:lstStyle>
            <a:lvl1pPr marL="0" indent="0" algn="ctr">
              <a:lnSpc>
                <a:spcPct val="100000"/>
              </a:lnSpc>
              <a:buNone/>
              <a:defRPr sz="1866" baseline="0"/>
            </a:lvl1pPr>
          </a:lstStyle>
          <a:p>
            <a:r>
              <a:rPr lang="en-US" dirty="0" smtClean="0"/>
              <a:t>Click to place </a:t>
            </a:r>
            <a:br>
              <a:rPr lang="en-US" dirty="0" smtClean="0"/>
            </a:br>
            <a:r>
              <a:rPr lang="en-US" dirty="0" smtClean="0"/>
              <a:t>personal photo</a:t>
            </a:r>
            <a:endParaRPr lang="en-US" dirty="0"/>
          </a:p>
        </p:txBody>
      </p:sp>
      <p:sp>
        <p:nvSpPr>
          <p:cNvPr id="2" name="Date Placeholder 1"/>
          <p:cNvSpPr>
            <a:spLocks noGrp="1"/>
          </p:cNvSpPr>
          <p:nvPr>
            <p:ph type="dt" sz="half" idx="19"/>
          </p:nvPr>
        </p:nvSpPr>
        <p:spPr/>
        <p:txBody>
          <a:bodyPr/>
          <a:lstStyle/>
          <a:p>
            <a:fld id="{28649F04-564D-49AC-B585-FA6C7D384EC2}" type="datetime1">
              <a:rPr lang="en-US" smtClean="0">
                <a:solidFill>
                  <a:srgbClr val="FFFFFF">
                    <a:lumMod val="40000"/>
                    <a:lumOff val="60000"/>
                  </a:srgbClr>
                </a:solidFill>
              </a:rPr>
              <a:pPr/>
              <a:t>4/2/2013</a:t>
            </a:fld>
            <a:endParaRPr lang="en-US" dirty="0">
              <a:solidFill>
                <a:srgbClr val="FFFFFF">
                  <a:lumMod val="40000"/>
                  <a:lumOff val="60000"/>
                </a:srgbClr>
              </a:solidFill>
            </a:endParaRPr>
          </a:p>
        </p:txBody>
      </p:sp>
      <p:sp>
        <p:nvSpPr>
          <p:cNvPr id="4" name="Slide Number Placeholder 3"/>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0" name="Text Placeholder 21"/>
          <p:cNvSpPr>
            <a:spLocks noGrp="1"/>
          </p:cNvSpPr>
          <p:nvPr>
            <p:ph type="body" sz="quarter" idx="26" hasCustomPrompt="1"/>
          </p:nvPr>
        </p:nvSpPr>
        <p:spPr>
          <a:xfrm>
            <a:off x="6995879" y="3759201"/>
            <a:ext cx="2987952" cy="224155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7729" r="15710"/>
          <a:stretch/>
        </p:blipFill>
        <p:spPr>
          <a:xfrm>
            <a:off x="10365920" y="6211781"/>
            <a:ext cx="1213464" cy="442903"/>
          </a:xfrm>
          <a:prstGeom prst="rect">
            <a:avLst/>
          </a:prstGeom>
        </p:spPr>
      </p:pic>
    </p:spTree>
    <p:extLst>
      <p:ext uri="{BB962C8B-B14F-4D97-AF65-F5344CB8AC3E}">
        <p14:creationId xmlns:p14="http://schemas.microsoft.com/office/powerpoint/2010/main" val="36320485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Photo Left ALT">
    <p:bg>
      <p:bgPr>
        <a:solidFill>
          <a:schemeClr val="accent1"/>
        </a:solidFill>
        <a:effectLst/>
      </p:bgPr>
    </p:bg>
    <p:spTree>
      <p:nvGrpSpPr>
        <p:cNvPr id="1" name=""/>
        <p:cNvGrpSpPr/>
        <p:nvPr/>
      </p:nvGrpSpPr>
      <p:grpSpPr>
        <a:xfrm>
          <a:off x="0" y="0"/>
          <a:ext cx="0" cy="0"/>
          <a:chOff x="0" y="0"/>
          <a:chExt cx="0" cy="0"/>
        </a:xfrm>
      </p:grpSpPr>
      <p:sp>
        <p:nvSpPr>
          <p:cNvPr id="28" name="Picture Placeholder 9"/>
          <p:cNvSpPr>
            <a:spLocks noGrp="1"/>
          </p:cNvSpPr>
          <p:nvPr>
            <p:ph type="pic" sz="quarter" idx="17" hasCustomPrompt="1"/>
          </p:nvPr>
        </p:nvSpPr>
        <p:spPr>
          <a:xfrm>
            <a:off x="0" y="0"/>
            <a:ext cx="6791462" cy="6858000"/>
          </a:xfrm>
          <a:solidFill>
            <a:schemeClr val="accent3"/>
          </a:solidFill>
        </p:spPr>
        <p:txBody>
          <a:bodyPr anchor="ctr" anchorCtr="0">
            <a:normAutofit/>
          </a:bodyPr>
          <a:lstStyle>
            <a:lvl1pPr marL="0" indent="0" algn="ctr">
              <a:lnSpc>
                <a:spcPct val="100000"/>
              </a:lnSpc>
              <a:buNone/>
              <a:defRPr sz="1866"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E0630E64-D60D-4819-A6C4-C3D4C8FF922A}" type="datetime1">
              <a:rPr lang="en-US" smtClean="0">
                <a:solidFill>
                  <a:srgbClr val="FFFFFF">
                    <a:lumMod val="40000"/>
                    <a:lumOff val="60000"/>
                  </a:srgbClr>
                </a:solidFill>
              </a:rPr>
              <a:pPr/>
              <a:t>4/2/2013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 name="Title 6"/>
          <p:cNvSpPr>
            <a:spLocks noGrp="1"/>
          </p:cNvSpPr>
          <p:nvPr>
            <p:ph type="title" hasCustomPrompt="1"/>
          </p:nvPr>
        </p:nvSpPr>
        <p:spPr>
          <a:xfrm>
            <a:off x="6995877" y="535940"/>
            <a:ext cx="2988801" cy="516936"/>
          </a:xfrm>
        </p:spPr>
        <p:txBody>
          <a:bodyPr/>
          <a:lstStyle>
            <a:lvl1pPr>
              <a:defRPr>
                <a:solidFill>
                  <a:schemeClr val="tx1"/>
                </a:solidFill>
              </a:defRPr>
            </a:lvl1pPr>
          </a:lstStyle>
          <a:p>
            <a:r>
              <a:rPr lang="en-US" dirty="0" smtClean="0"/>
              <a:t>Click to edit title</a:t>
            </a:r>
            <a:endParaRPr lang="en-US" dirty="0"/>
          </a:p>
        </p:txBody>
      </p:sp>
      <p:sp>
        <p:nvSpPr>
          <p:cNvPr id="63" name="Text Placeholder 21"/>
          <p:cNvSpPr>
            <a:spLocks noGrp="1"/>
          </p:cNvSpPr>
          <p:nvPr>
            <p:ph type="body" sz="quarter" idx="26" hasCustomPrompt="1"/>
          </p:nvPr>
        </p:nvSpPr>
        <p:spPr>
          <a:xfrm>
            <a:off x="6989532" y="2357120"/>
            <a:ext cx="2987954"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t="7729" r="15710"/>
          <a:stretch/>
        </p:blipFill>
        <p:spPr>
          <a:xfrm>
            <a:off x="10365920" y="6211781"/>
            <a:ext cx="1213464" cy="442903"/>
          </a:xfrm>
          <a:prstGeom prst="rect">
            <a:avLst/>
          </a:prstGeom>
        </p:spPr>
      </p:pic>
    </p:spTree>
    <p:extLst>
      <p:ext uri="{BB962C8B-B14F-4D97-AF65-F5344CB8AC3E}">
        <p14:creationId xmlns:p14="http://schemas.microsoft.com/office/powerpoint/2010/main" val="135082797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hoto Quot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441" y="3759200"/>
            <a:ext cx="4569964" cy="516936"/>
          </a:xfrm>
        </p:spPr>
        <p:txBody>
          <a:bodyPr/>
          <a:lstStyle>
            <a:lvl1pPr>
              <a:defRPr baseline="0">
                <a:solidFill>
                  <a:schemeClr val="tx1"/>
                </a:solidFill>
              </a:defRPr>
            </a:lvl1pPr>
          </a:lstStyle>
          <a:p>
            <a:r>
              <a:rPr lang="en-US" dirty="0" smtClean="0"/>
              <a:t>Click to edit title</a:t>
            </a:r>
            <a:endParaRPr lang="en-US" dirty="0"/>
          </a:p>
        </p:txBody>
      </p:sp>
      <p:sp>
        <p:nvSpPr>
          <p:cNvPr id="28" name="Picture Placeholder 9"/>
          <p:cNvSpPr>
            <a:spLocks noGrp="1"/>
          </p:cNvSpPr>
          <p:nvPr>
            <p:ph type="pic" sz="quarter" idx="17" hasCustomPrompt="1"/>
          </p:nvPr>
        </p:nvSpPr>
        <p:spPr>
          <a:xfrm>
            <a:off x="1060" y="0"/>
            <a:ext cx="12187767" cy="2428240"/>
          </a:xfrm>
          <a:solidFill>
            <a:schemeClr val="accent3"/>
          </a:solidFill>
        </p:spPr>
        <p:txBody>
          <a:bodyPr anchor="ctr" anchorCtr="0">
            <a:normAutofit/>
          </a:bodyPr>
          <a:lstStyle>
            <a:lvl1pPr marL="0" indent="0" algn="ctr">
              <a:lnSpc>
                <a:spcPct val="100000"/>
              </a:lnSpc>
              <a:buNone/>
              <a:defRPr sz="1866"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4ABDF108-C2C5-4C01-9EBE-E07FDD4CEB34}" type="datetime1">
              <a:rPr lang="en-US" smtClean="0">
                <a:solidFill>
                  <a:srgbClr val="FFFFFF">
                    <a:lumMod val="40000"/>
                    <a:lumOff val="60000"/>
                  </a:srgbClr>
                </a:solidFill>
              </a:rPr>
              <a:pPr/>
              <a:t>4/2/2013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t="7729" r="15710"/>
          <a:stretch/>
        </p:blipFill>
        <p:spPr>
          <a:xfrm>
            <a:off x="10365920" y="6211781"/>
            <a:ext cx="1213464" cy="442903"/>
          </a:xfrm>
          <a:prstGeom prst="rect">
            <a:avLst/>
          </a:prstGeom>
        </p:spPr>
      </p:pic>
    </p:spTree>
    <p:extLst>
      <p:ext uri="{BB962C8B-B14F-4D97-AF65-F5344CB8AC3E}">
        <p14:creationId xmlns:p14="http://schemas.microsoft.com/office/powerpoint/2010/main" val="32077136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Legal">
    <p:bg>
      <p:bgPr>
        <a:solidFill>
          <a:schemeClr val="accent1"/>
        </a:solidFill>
        <a:effectLst/>
      </p:bgPr>
    </p:bg>
    <p:spTree>
      <p:nvGrpSpPr>
        <p:cNvPr id="1" name=""/>
        <p:cNvGrpSpPr/>
        <p:nvPr/>
      </p:nvGrpSpPr>
      <p:grpSpPr>
        <a:xfrm>
          <a:off x="0" y="0"/>
          <a:ext cx="0" cy="0"/>
          <a:chOff x="0" y="0"/>
          <a:chExt cx="0" cy="0"/>
        </a:xfrm>
      </p:grpSpPr>
      <p:sp>
        <p:nvSpPr>
          <p:cNvPr id="7" name="TextBox 6"/>
          <p:cNvSpPr txBox="1"/>
          <p:nvPr userDrawn="1"/>
        </p:nvSpPr>
        <p:spPr>
          <a:xfrm>
            <a:off x="609443" y="2391196"/>
            <a:ext cx="6145198" cy="1152105"/>
          </a:xfrm>
          <a:prstGeom prst="rect">
            <a:avLst/>
          </a:prstGeom>
          <a:noFill/>
        </p:spPr>
        <p:txBody>
          <a:bodyPr wrap="square" lIns="0" tIns="0" rIns="0" bIns="0" numCol="2" spcCol="182880" rtlCol="0" anchor="t" anchorCtr="0">
            <a:noAutofit/>
          </a:bodyPr>
          <a:lstStyle/>
          <a:p>
            <a:pPr defTabSz="1218895" fontAlgn="auto">
              <a:lnSpc>
                <a:spcPct val="120000"/>
              </a:lnSpc>
              <a:spcBef>
                <a:spcPts val="800"/>
              </a:spcBef>
              <a:spcAft>
                <a:spcPts val="0"/>
              </a:spcAft>
            </a:pPr>
            <a:r>
              <a:rPr lang="en-US" sz="1093" dirty="0" smtClean="0">
                <a:solidFill>
                  <a:srgbClr val="FFFFFF"/>
                </a:solidFill>
                <a:latin typeface="Segoe UI"/>
              </a:rPr>
              <a:t>The information herein is for informational purposes only an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endParaRPr lang="en-US" sz="1093" cap="all" dirty="0">
              <a:solidFill>
                <a:srgbClr val="FFFFFF"/>
              </a:solidFill>
              <a:latin typeface="Segoe UI"/>
            </a:endParaRPr>
          </a:p>
        </p:txBody>
      </p:sp>
      <p:sp>
        <p:nvSpPr>
          <p:cNvPr id="49" name="TextBox 48"/>
          <p:cNvSpPr txBox="1"/>
          <p:nvPr userDrawn="1"/>
        </p:nvSpPr>
        <p:spPr>
          <a:xfrm>
            <a:off x="609442" y="6226706"/>
            <a:ext cx="9395554" cy="322011"/>
          </a:xfrm>
          <a:prstGeom prst="rect">
            <a:avLst/>
          </a:prstGeom>
          <a:noFill/>
        </p:spPr>
        <p:txBody>
          <a:bodyPr wrap="square" lIns="0" tIns="0" rIns="0" bIns="0" rtlCol="0" anchor="b" anchorCtr="0">
            <a:spAutoFit/>
          </a:bodyPr>
          <a:lstStyle/>
          <a:p>
            <a:pPr defTabSz="1218895" fontAlgn="auto">
              <a:lnSpc>
                <a:spcPct val="125000"/>
              </a:lnSpc>
              <a:spcBef>
                <a:spcPts val="0"/>
              </a:spcBef>
              <a:spcAft>
                <a:spcPts val="0"/>
              </a:spcAft>
            </a:pPr>
            <a:r>
              <a:rPr lang="en-US" sz="837" dirty="0" smtClean="0">
                <a:solidFill>
                  <a:srgbClr val="FFFFFF"/>
                </a:solidFill>
                <a:latin typeface="Segoe UI"/>
              </a:rPr>
              <a:t>© 2012 </a:t>
            </a:r>
            <a:r>
              <a:rPr lang="en-US" sz="837" dirty="0">
                <a:solidFill>
                  <a:srgbClr val="FFFFFF"/>
                </a:solidFill>
                <a:latin typeface="Segoe UI"/>
              </a:rPr>
              <a:t>Microsoft Corporation. </a:t>
            </a:r>
          </a:p>
          <a:p>
            <a:pPr defTabSz="1218895" fontAlgn="auto">
              <a:lnSpc>
                <a:spcPct val="125000"/>
              </a:lnSpc>
              <a:spcBef>
                <a:spcPts val="0"/>
              </a:spcBef>
              <a:spcAft>
                <a:spcPts val="0"/>
              </a:spcAft>
            </a:pPr>
            <a:r>
              <a:rPr lang="en-US" sz="837" dirty="0">
                <a:solidFill>
                  <a:srgbClr val="FFFFFF"/>
                </a:solidFill>
                <a:latin typeface="Segoe UI"/>
              </a:rPr>
              <a:t>All rights reserved. Microsoft, Windows, Windows Vista and other product names are or may be registered trademarks and/or trademarks in the U.S. and/or other countries.</a:t>
            </a:r>
          </a:p>
        </p:txBody>
      </p:sp>
      <p:sp>
        <p:nvSpPr>
          <p:cNvPr id="27" name="TextBox 26"/>
          <p:cNvSpPr txBox="1"/>
          <p:nvPr userDrawn="1"/>
        </p:nvSpPr>
        <p:spPr>
          <a:xfrm>
            <a:off x="609443" y="3602775"/>
            <a:ext cx="6145198" cy="396262"/>
          </a:xfrm>
          <a:prstGeom prst="rect">
            <a:avLst/>
          </a:prstGeom>
          <a:noFill/>
        </p:spPr>
        <p:txBody>
          <a:bodyPr wrap="square" lIns="0" tIns="0" rIns="0" bIns="0" numCol="1" spcCol="182880" rtlCol="0" anchor="t" anchorCtr="0">
            <a:spAutoFit/>
          </a:bodyPr>
          <a:lstStyle/>
          <a:p>
            <a:pPr defTabSz="1218895" fontAlgn="auto">
              <a:lnSpc>
                <a:spcPct val="120000"/>
              </a:lnSpc>
              <a:spcBef>
                <a:spcPts val="800"/>
              </a:spcBef>
              <a:spcAft>
                <a:spcPts val="0"/>
              </a:spcAft>
            </a:pPr>
            <a:r>
              <a:rPr lang="en-US" sz="1073" cap="all" dirty="0" smtClean="0">
                <a:solidFill>
                  <a:srgbClr val="FFFFFF"/>
                </a:solidFill>
                <a:latin typeface="Segoe UI"/>
              </a:rPr>
              <a:t>Microsoft </a:t>
            </a:r>
            <a:r>
              <a:rPr lang="en-US" sz="1073" cap="all" dirty="0">
                <a:solidFill>
                  <a:srgbClr val="FFFFFF"/>
                </a:solidFill>
                <a:latin typeface="Segoe UI"/>
              </a:rPr>
              <a:t>makes no warranties, express, implied or statutory, as to the information in this presentation.</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4236" y="359319"/>
            <a:ext cx="3047213" cy="1016003"/>
          </a:xfrm>
          <a:prstGeom prst="rect">
            <a:avLst/>
          </a:prstGeom>
        </p:spPr>
      </p:pic>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04996" y="6036965"/>
            <a:ext cx="1906185" cy="701360"/>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7066" y="1086589"/>
            <a:ext cx="3953401" cy="1018135"/>
          </a:xfrm>
          <a:prstGeom prst="rect">
            <a:avLst/>
          </a:prstGeom>
        </p:spPr>
      </p:pic>
    </p:spTree>
    <p:extLst>
      <p:ext uri="{BB962C8B-B14F-4D97-AF65-F5344CB8AC3E}">
        <p14:creationId xmlns:p14="http://schemas.microsoft.com/office/powerpoint/2010/main" val="2132048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userDrawn="1">
  <p:cSld name="4_Title Slide">
    <p:bg>
      <p:bgPr>
        <a:solidFill>
          <a:schemeClr val="accent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6929464" y="0"/>
            <a:ext cx="525936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hasCustomPrompt="1"/>
          </p:nvPr>
        </p:nvSpPr>
        <p:spPr>
          <a:xfrm>
            <a:off x="609443" y="3965180"/>
            <a:ext cx="2987955" cy="615553"/>
          </a:xfrm>
        </p:spPr>
        <p:txBody>
          <a:bodyPr wrap="square">
            <a:spAutoFit/>
          </a:bodyPr>
          <a:lstStyle>
            <a:lvl1pPr marL="0" indent="0" algn="l">
              <a:spcBef>
                <a:spcPts val="0"/>
              </a:spcBef>
              <a:buNone/>
              <a:defRPr sz="1600" baseline="0">
                <a:solidFill>
                  <a:schemeClr val="tx1"/>
                </a:solidFill>
              </a:defRPr>
            </a:lvl1pPr>
            <a:lvl2pPr marL="380905" indent="-152362" algn="l">
              <a:spcBef>
                <a:spcPts val="0"/>
              </a:spcBef>
              <a:buFont typeface="Arial" pitchFamily="34" charset="0"/>
              <a:buChar char="•"/>
              <a:defRPr sz="1600">
                <a:solidFill>
                  <a:schemeClr val="tx1">
                    <a:lumMod val="60000"/>
                    <a:lumOff val="40000"/>
                  </a:schemeClr>
                </a:solidFill>
              </a:defRPr>
            </a:lvl2pPr>
            <a:lvl3pPr marL="609448" indent="-152362" algn="l">
              <a:buFont typeface="Arial" pitchFamily="34" charset="0"/>
              <a:buChar char="•"/>
              <a:defRPr sz="1600">
                <a:solidFill>
                  <a:schemeClr val="tx1">
                    <a:tint val="75000"/>
                  </a:schemeClr>
                </a:solidFill>
              </a:defRPr>
            </a:lvl3pPr>
            <a:lvl4pPr marL="837990" indent="-152362" algn="l">
              <a:buFont typeface="Arial" pitchFamily="34" charset="0"/>
              <a:buChar char="•"/>
              <a:defRPr sz="1600">
                <a:solidFill>
                  <a:schemeClr val="tx1">
                    <a:tint val="75000"/>
                  </a:schemeClr>
                </a:solidFill>
              </a:defRPr>
            </a:lvl4pPr>
            <a:lvl5pPr marL="990352" indent="-152362" algn="l">
              <a:buFont typeface="Arial" pitchFamily="34" charset="0"/>
              <a:buChar char="•"/>
              <a:defRPr sz="1600">
                <a:solidFill>
                  <a:schemeClr val="tx1">
                    <a:tint val="75000"/>
                  </a:schemeClr>
                </a:solidFill>
              </a:defRPr>
            </a:lvl5pPr>
            <a:lvl6pPr marL="3047238" indent="0" algn="ctr">
              <a:buNone/>
              <a:defRPr>
                <a:solidFill>
                  <a:schemeClr val="tx1">
                    <a:tint val="75000"/>
                  </a:schemeClr>
                </a:solidFill>
              </a:defRPr>
            </a:lvl6pPr>
            <a:lvl7pPr marL="3656686" indent="0" algn="ctr">
              <a:buNone/>
              <a:defRPr>
                <a:solidFill>
                  <a:schemeClr val="tx1">
                    <a:tint val="75000"/>
                  </a:schemeClr>
                </a:solidFill>
              </a:defRPr>
            </a:lvl7pPr>
            <a:lvl8pPr marL="4266133" indent="0" algn="ctr">
              <a:buNone/>
              <a:defRPr>
                <a:solidFill>
                  <a:schemeClr val="tx1">
                    <a:tint val="75000"/>
                  </a:schemeClr>
                </a:solidFill>
              </a:defRPr>
            </a:lvl8pPr>
            <a:lvl9pPr marL="4875581" indent="0" algn="ctr">
              <a:buNone/>
              <a:defRPr>
                <a:solidFill>
                  <a:schemeClr val="tx1">
                    <a:tint val="75000"/>
                  </a:schemeClr>
                </a:solidFill>
              </a:defRPr>
            </a:lvl9pPr>
          </a:lstStyle>
          <a:p>
            <a:r>
              <a:rPr lang="en-US" dirty="0" smtClean="0"/>
              <a:t>Click to edit presenter name and title</a:t>
            </a:r>
          </a:p>
        </p:txBody>
      </p:sp>
      <p:sp>
        <p:nvSpPr>
          <p:cNvPr id="54" name="Title Placeholder 1"/>
          <p:cNvSpPr>
            <a:spLocks noGrp="1"/>
          </p:cNvSpPr>
          <p:nvPr>
            <p:ph type="title" hasCustomPrompt="1"/>
          </p:nvPr>
        </p:nvSpPr>
        <p:spPr>
          <a:xfrm>
            <a:off x="609443" y="2357120"/>
            <a:ext cx="2987955" cy="516936"/>
          </a:xfrm>
          <a:prstGeom prst="rect">
            <a:avLst/>
          </a:prstGeom>
        </p:spPr>
        <p:txBody>
          <a:bodyPr vert="horz" wrap="square" lIns="0" tIns="0" rIns="0" bIns="0" rtlCol="0" anchor="t" anchorCtr="0">
            <a:spAutoFit/>
          </a:bodyPr>
          <a:lstStyle>
            <a:lvl1pPr>
              <a:defRPr>
                <a:solidFill>
                  <a:schemeClr val="tx1"/>
                </a:solidFill>
              </a:defRPr>
            </a:lvl1pPr>
          </a:lstStyle>
          <a:p>
            <a:r>
              <a:rPr lang="en-US" dirty="0" smtClean="0"/>
              <a:t>Click to edit title</a:t>
            </a:r>
            <a:endParaRPr lang="en-US" dirty="0"/>
          </a:p>
        </p:txBody>
      </p:sp>
      <p:sp>
        <p:nvSpPr>
          <p:cNvPr id="10" name="Picture Placeholder 9"/>
          <p:cNvSpPr>
            <a:spLocks noGrp="1"/>
          </p:cNvSpPr>
          <p:nvPr>
            <p:ph type="pic" sz="quarter" idx="17" hasCustomPrompt="1"/>
          </p:nvPr>
        </p:nvSpPr>
        <p:spPr>
          <a:xfrm>
            <a:off x="7596855" y="622301"/>
            <a:ext cx="2154206" cy="215476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personal photo</a:t>
            </a:r>
            <a:endParaRPr lang="en-US" dirty="0"/>
          </a:p>
        </p:txBody>
      </p:sp>
      <p:sp>
        <p:nvSpPr>
          <p:cNvPr id="77" name="Picture Placeholder 9"/>
          <p:cNvSpPr>
            <a:spLocks noGrp="1"/>
          </p:cNvSpPr>
          <p:nvPr>
            <p:ph type="pic" sz="quarter" idx="19" hasCustomPrompt="1"/>
          </p:nvPr>
        </p:nvSpPr>
        <p:spPr>
          <a:xfrm>
            <a:off x="7596855" y="2926927"/>
            <a:ext cx="2154206" cy="215476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personal photo</a:t>
            </a:r>
            <a:endParaRPr lang="en-US" dirty="0"/>
          </a:p>
        </p:txBody>
      </p:sp>
      <p:sp>
        <p:nvSpPr>
          <p:cNvPr id="78" name="Picture Placeholder 9"/>
          <p:cNvSpPr>
            <a:spLocks noGrp="1"/>
          </p:cNvSpPr>
          <p:nvPr>
            <p:ph type="pic" sz="quarter" idx="20" hasCustomPrompt="1"/>
          </p:nvPr>
        </p:nvSpPr>
        <p:spPr>
          <a:xfrm>
            <a:off x="9911887" y="2926927"/>
            <a:ext cx="2154206" cy="2154767"/>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a:t>
            </a:r>
            <a:br>
              <a:rPr lang="en-US" dirty="0" smtClean="0"/>
            </a:br>
            <a:r>
              <a:rPr lang="en-US" dirty="0" smtClean="0"/>
              <a:t>personal photo</a:t>
            </a:r>
            <a:endParaRPr lang="en-US" dirty="0"/>
          </a:p>
        </p:txBody>
      </p:sp>
      <p:sp>
        <p:nvSpPr>
          <p:cNvPr id="79" name="Picture Placeholder 9"/>
          <p:cNvSpPr>
            <a:spLocks noGrp="1"/>
          </p:cNvSpPr>
          <p:nvPr>
            <p:ph type="pic" sz="quarter" idx="21" hasCustomPrompt="1"/>
          </p:nvPr>
        </p:nvSpPr>
        <p:spPr>
          <a:xfrm>
            <a:off x="7596855" y="5231555"/>
            <a:ext cx="4469237" cy="1626445"/>
          </a:xfrm>
          <a:solidFill>
            <a:schemeClr val="accent3"/>
          </a:solidFill>
        </p:spPr>
        <p:txBody>
          <a:bodyPr anchor="ctr" anchorCtr="0">
            <a:normAutofit/>
          </a:bodyPr>
          <a:lstStyle>
            <a:lvl1pPr marL="0" indent="0" algn="ctr">
              <a:lnSpc>
                <a:spcPct val="100000"/>
              </a:lnSpc>
              <a:buNone/>
              <a:defRPr sz="1866"/>
            </a:lvl1pPr>
          </a:lstStyle>
          <a:p>
            <a:r>
              <a:rPr lang="en-US" dirty="0" smtClean="0"/>
              <a:t>Click to place personal photo</a:t>
            </a:r>
            <a:endParaRPr lang="en-US" dirty="0"/>
          </a:p>
        </p:txBody>
      </p:sp>
      <p:sp>
        <p:nvSpPr>
          <p:cNvPr id="13" name="Text Placeholder 12"/>
          <p:cNvSpPr>
            <a:spLocks noGrp="1"/>
          </p:cNvSpPr>
          <p:nvPr>
            <p:ph type="body" sz="quarter" idx="22" hasCustomPrompt="1"/>
          </p:nvPr>
        </p:nvSpPr>
        <p:spPr>
          <a:xfrm>
            <a:off x="7596855" y="2342204"/>
            <a:ext cx="2154206" cy="434863"/>
          </a:xfrm>
        </p:spPr>
        <p:txBody>
          <a:bodyPr vert="horz" wrap="square" lIns="91440" tIns="73152" rIns="91440" bIns="73152" rtlCol="0" anchor="b" anchorCtr="0">
            <a:spAutoFit/>
          </a:bodyPr>
          <a:lstStyle>
            <a:lvl1pPr marL="152362" indent="-152362">
              <a:spcBef>
                <a:spcPts val="0"/>
              </a:spcBef>
              <a:buNone/>
              <a:defRPr lang="en-US" sz="1866" dirty="0">
                <a:solidFill>
                  <a:schemeClr val="tx1"/>
                </a:solidFill>
              </a:defRPr>
            </a:lvl1pPr>
          </a:lstStyle>
          <a:p>
            <a:pPr marL="0" lvl="0" indent="0">
              <a:lnSpc>
                <a:spcPct val="100000"/>
              </a:lnSpc>
            </a:pPr>
            <a:r>
              <a:rPr lang="en-US" dirty="0" smtClean="0"/>
              <a:t>Click to edit text</a:t>
            </a:r>
            <a:endParaRPr lang="en-US" dirty="0"/>
          </a:p>
        </p:txBody>
      </p:sp>
      <p:sp>
        <p:nvSpPr>
          <p:cNvPr id="91" name="Text Placeholder 12"/>
          <p:cNvSpPr>
            <a:spLocks noGrp="1"/>
          </p:cNvSpPr>
          <p:nvPr>
            <p:ph type="body" sz="quarter" idx="24" hasCustomPrompt="1"/>
          </p:nvPr>
        </p:nvSpPr>
        <p:spPr>
          <a:xfrm>
            <a:off x="7596855" y="4646831"/>
            <a:ext cx="2154206" cy="434863"/>
          </a:xfrm>
        </p:spPr>
        <p:txBody>
          <a:bodyPr vert="horz" wrap="square" lIns="91440" tIns="73152" rIns="91440" bIns="73152" rtlCol="0" anchor="b" anchorCtr="0">
            <a:spAutoFit/>
          </a:bodyPr>
          <a:lstStyle>
            <a:lvl1pPr marL="152362" indent="-152362">
              <a:spcBef>
                <a:spcPts val="0"/>
              </a:spcBef>
              <a:buNone/>
              <a:defRPr lang="en-US" sz="1866" dirty="0">
                <a:solidFill>
                  <a:schemeClr val="tx1"/>
                </a:solidFill>
              </a:defRPr>
            </a:lvl1pPr>
          </a:lstStyle>
          <a:p>
            <a:pPr marL="0" lvl="0" indent="0">
              <a:lnSpc>
                <a:spcPct val="100000"/>
              </a:lnSpc>
            </a:pPr>
            <a:r>
              <a:rPr lang="en-US" dirty="0" smtClean="0"/>
              <a:t>Click to edit text</a:t>
            </a:r>
            <a:endParaRPr lang="en-US" dirty="0"/>
          </a:p>
        </p:txBody>
      </p:sp>
      <p:sp>
        <p:nvSpPr>
          <p:cNvPr id="92" name="Text Placeholder 12"/>
          <p:cNvSpPr>
            <a:spLocks noGrp="1"/>
          </p:cNvSpPr>
          <p:nvPr>
            <p:ph type="body" sz="quarter" idx="25" hasCustomPrompt="1"/>
          </p:nvPr>
        </p:nvSpPr>
        <p:spPr>
          <a:xfrm>
            <a:off x="9911887" y="4646831"/>
            <a:ext cx="2154206" cy="434863"/>
          </a:xfrm>
        </p:spPr>
        <p:txBody>
          <a:bodyPr vert="horz" wrap="square" lIns="91440" tIns="73152" rIns="91440" bIns="73152" rtlCol="0" anchor="b" anchorCtr="0">
            <a:spAutoFit/>
          </a:bodyPr>
          <a:lstStyle>
            <a:lvl1pPr marL="152362" indent="-152362">
              <a:spcBef>
                <a:spcPts val="0"/>
              </a:spcBef>
              <a:buNone/>
              <a:defRPr lang="en-US" sz="1866" dirty="0">
                <a:solidFill>
                  <a:schemeClr val="tx1"/>
                </a:solidFill>
              </a:defRPr>
            </a:lvl1pPr>
          </a:lstStyle>
          <a:p>
            <a:pPr marL="0" lvl="0" indent="0">
              <a:lnSpc>
                <a:spcPct val="100000"/>
              </a:lnSpc>
            </a:pPr>
            <a:r>
              <a:rPr lang="en-US" dirty="0" smtClean="0"/>
              <a:t>Click to edit text</a:t>
            </a:r>
            <a:endParaRPr lang="en-US" dirty="0"/>
          </a:p>
        </p:txBody>
      </p:sp>
      <p:sp>
        <p:nvSpPr>
          <p:cNvPr id="4" name="Rectangle 3"/>
          <p:cNvSpPr/>
          <p:nvPr userDrawn="1"/>
        </p:nvSpPr>
        <p:spPr>
          <a:xfrm>
            <a:off x="9911887" y="622301"/>
            <a:ext cx="996691" cy="9969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32" tIns="121888" rIns="182832" bIns="121888" rtlCol="0" anchor="t" anchorCtr="0"/>
          <a:lstStyle/>
          <a:p>
            <a:pPr algn="ctr" defTabSz="1218895" fontAlgn="auto">
              <a:spcBef>
                <a:spcPts val="0"/>
              </a:spcBef>
              <a:spcAft>
                <a:spcPts val="0"/>
              </a:spcAft>
            </a:pPr>
            <a:endParaRPr lang="en-US" dirty="0" err="1" smtClean="0">
              <a:solidFill>
                <a:srgbClr val="F3F3F4"/>
              </a:solidFill>
            </a:endParaRPr>
          </a:p>
        </p:txBody>
      </p:sp>
      <p:sp>
        <p:nvSpPr>
          <p:cNvPr id="40" name="Rectangle 39"/>
          <p:cNvSpPr/>
          <p:nvPr userDrawn="1"/>
        </p:nvSpPr>
        <p:spPr>
          <a:xfrm>
            <a:off x="11069401" y="622301"/>
            <a:ext cx="996691" cy="9969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32" tIns="121888" rIns="182832" bIns="121888" rtlCol="0" anchor="t" anchorCtr="0"/>
          <a:lstStyle/>
          <a:p>
            <a:pPr algn="ctr" defTabSz="1218895" fontAlgn="auto">
              <a:spcBef>
                <a:spcPts val="0"/>
              </a:spcBef>
              <a:spcAft>
                <a:spcPts val="0"/>
              </a:spcAft>
            </a:pPr>
            <a:endParaRPr lang="en-US" dirty="0" err="1" smtClean="0">
              <a:solidFill>
                <a:srgbClr val="F3F3F4"/>
              </a:solidFill>
            </a:endParaRPr>
          </a:p>
        </p:txBody>
      </p:sp>
      <p:sp>
        <p:nvSpPr>
          <p:cNvPr id="41" name="Rectangle 40"/>
          <p:cNvSpPr/>
          <p:nvPr userDrawn="1"/>
        </p:nvSpPr>
        <p:spPr>
          <a:xfrm>
            <a:off x="9911887" y="1780117"/>
            <a:ext cx="996691" cy="9969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32" tIns="121888" rIns="182832" bIns="121888" rtlCol="0" anchor="t" anchorCtr="0"/>
          <a:lstStyle/>
          <a:p>
            <a:pPr algn="ctr" defTabSz="1218895" fontAlgn="auto">
              <a:spcBef>
                <a:spcPts val="0"/>
              </a:spcBef>
              <a:spcAft>
                <a:spcPts val="0"/>
              </a:spcAft>
            </a:pPr>
            <a:endParaRPr lang="en-US" dirty="0" err="1" smtClean="0">
              <a:solidFill>
                <a:srgbClr val="F3F3F4"/>
              </a:solidFill>
            </a:endParaRPr>
          </a:p>
        </p:txBody>
      </p:sp>
      <p:sp>
        <p:nvSpPr>
          <p:cNvPr id="42" name="Rectangle 41"/>
          <p:cNvSpPr/>
          <p:nvPr userDrawn="1"/>
        </p:nvSpPr>
        <p:spPr>
          <a:xfrm>
            <a:off x="11069401" y="1780117"/>
            <a:ext cx="996691" cy="9969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32" tIns="121888" rIns="182832" bIns="121888" rtlCol="0" anchor="t" anchorCtr="0"/>
          <a:lstStyle/>
          <a:p>
            <a:pPr algn="ctr" defTabSz="1218895" fontAlgn="auto">
              <a:spcBef>
                <a:spcPts val="0"/>
              </a:spcBef>
              <a:spcAft>
                <a:spcPts val="0"/>
              </a:spcAft>
            </a:pPr>
            <a:endParaRPr lang="en-US" dirty="0" err="1" smtClean="0">
              <a:solidFill>
                <a:srgbClr val="F3F3F4"/>
              </a:solidFill>
            </a:endParaRPr>
          </a:p>
        </p:txBody>
      </p:sp>
      <p:sp>
        <p:nvSpPr>
          <p:cNvPr id="37" name="Freeform 95"/>
          <p:cNvSpPr>
            <a:spLocks/>
          </p:cNvSpPr>
          <p:nvPr userDrawn="1"/>
        </p:nvSpPr>
        <p:spPr bwMode="black">
          <a:xfrm>
            <a:off x="11350591" y="903564"/>
            <a:ext cx="434312" cy="434421"/>
          </a:xfrm>
          <a:custGeom>
            <a:avLst/>
            <a:gdLst>
              <a:gd name="T0" fmla="*/ 59 w 67"/>
              <a:gd name="T1" fmla="*/ 0 h 67"/>
              <a:gd name="T2" fmla="*/ 9 w 67"/>
              <a:gd name="T3" fmla="*/ 0 h 67"/>
              <a:gd name="T4" fmla="*/ 0 w 67"/>
              <a:gd name="T5" fmla="*/ 9 h 67"/>
              <a:gd name="T6" fmla="*/ 0 w 67"/>
              <a:gd name="T7" fmla="*/ 41 h 67"/>
              <a:gd name="T8" fmla="*/ 9 w 67"/>
              <a:gd name="T9" fmla="*/ 50 h 67"/>
              <a:gd name="T10" fmla="*/ 21 w 67"/>
              <a:gd name="T11" fmla="*/ 50 h 67"/>
              <a:gd name="T12" fmla="*/ 47 w 67"/>
              <a:gd name="T13" fmla="*/ 67 h 67"/>
              <a:gd name="T14" fmla="*/ 41 w 67"/>
              <a:gd name="T15" fmla="*/ 50 h 67"/>
              <a:gd name="T16" fmla="*/ 59 w 67"/>
              <a:gd name="T17" fmla="*/ 50 h 67"/>
              <a:gd name="T18" fmla="*/ 67 w 67"/>
              <a:gd name="T19" fmla="*/ 41 h 67"/>
              <a:gd name="T20" fmla="*/ 67 w 67"/>
              <a:gd name="T21" fmla="*/ 9 h 67"/>
              <a:gd name="T22" fmla="*/ 59 w 67"/>
              <a:gd name="T23"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67">
                <a:moveTo>
                  <a:pt x="59" y="0"/>
                </a:moveTo>
                <a:cubicBezTo>
                  <a:pt x="9" y="0"/>
                  <a:pt x="9" y="0"/>
                  <a:pt x="9" y="0"/>
                </a:cubicBezTo>
                <a:cubicBezTo>
                  <a:pt x="4" y="0"/>
                  <a:pt x="0" y="4"/>
                  <a:pt x="0" y="9"/>
                </a:cubicBezTo>
                <a:cubicBezTo>
                  <a:pt x="0" y="41"/>
                  <a:pt x="0" y="41"/>
                  <a:pt x="0" y="41"/>
                </a:cubicBezTo>
                <a:cubicBezTo>
                  <a:pt x="0" y="46"/>
                  <a:pt x="4" y="50"/>
                  <a:pt x="9" y="50"/>
                </a:cubicBezTo>
                <a:cubicBezTo>
                  <a:pt x="21" y="50"/>
                  <a:pt x="21" y="50"/>
                  <a:pt x="21" y="50"/>
                </a:cubicBezTo>
                <a:cubicBezTo>
                  <a:pt x="47" y="67"/>
                  <a:pt x="47" y="67"/>
                  <a:pt x="47" y="67"/>
                </a:cubicBezTo>
                <a:cubicBezTo>
                  <a:pt x="41" y="50"/>
                  <a:pt x="41" y="50"/>
                  <a:pt x="41" y="50"/>
                </a:cubicBezTo>
                <a:cubicBezTo>
                  <a:pt x="59" y="50"/>
                  <a:pt x="59" y="50"/>
                  <a:pt x="59" y="50"/>
                </a:cubicBezTo>
                <a:cubicBezTo>
                  <a:pt x="63" y="50"/>
                  <a:pt x="67" y="46"/>
                  <a:pt x="67" y="41"/>
                </a:cubicBezTo>
                <a:cubicBezTo>
                  <a:pt x="67" y="9"/>
                  <a:pt x="67" y="9"/>
                  <a:pt x="67" y="9"/>
                </a:cubicBezTo>
                <a:cubicBezTo>
                  <a:pt x="67" y="4"/>
                  <a:pt x="63" y="0"/>
                  <a:pt x="59" y="0"/>
                </a:cubicBezTo>
              </a:path>
            </a:pathLst>
          </a:custGeom>
          <a:solidFill>
            <a:srgbClr val="FFFFFF"/>
          </a:solidFill>
          <a:ln>
            <a:noFill/>
          </a:ln>
          <a:extLst/>
        </p:spPr>
        <p:txBody>
          <a:bodyPr vert="horz" wrap="square" lIns="121888" tIns="60944" rIns="121888" bIns="60944" numCol="1" anchor="t" anchorCtr="0" compatLnSpc="1">
            <a:prstTxWarp prst="textNoShape">
              <a:avLst/>
            </a:prstTxWarp>
          </a:bodyPr>
          <a:lstStyle/>
          <a:p>
            <a:pPr defTabSz="1218895" fontAlgn="auto">
              <a:spcBef>
                <a:spcPts val="0"/>
              </a:spcBef>
              <a:spcAft>
                <a:spcPts val="0"/>
              </a:spcAft>
            </a:pPr>
            <a:endParaRPr lang="en-US">
              <a:solidFill>
                <a:srgbClr val="FFFFFF"/>
              </a:solidFill>
              <a:latin typeface="Segoe UI"/>
            </a:endParaRPr>
          </a:p>
        </p:txBody>
      </p:sp>
      <p:sp>
        <p:nvSpPr>
          <p:cNvPr id="36" name="Freeform 81"/>
          <p:cNvSpPr>
            <a:spLocks noEditPoints="1"/>
          </p:cNvSpPr>
          <p:nvPr userDrawn="1"/>
        </p:nvSpPr>
        <p:spPr bwMode="black">
          <a:xfrm>
            <a:off x="10162606" y="2086831"/>
            <a:ext cx="495250" cy="383520"/>
          </a:xfrm>
          <a:custGeom>
            <a:avLst/>
            <a:gdLst>
              <a:gd name="T0" fmla="*/ 71 w 75"/>
              <a:gd name="T1" fmla="*/ 58 h 58"/>
              <a:gd name="T2" fmla="*/ 4 w 75"/>
              <a:gd name="T3" fmla="*/ 58 h 58"/>
              <a:gd name="T4" fmla="*/ 0 w 75"/>
              <a:gd name="T5" fmla="*/ 54 h 58"/>
              <a:gd name="T6" fmla="*/ 0 w 75"/>
              <a:gd name="T7" fmla="*/ 4 h 58"/>
              <a:gd name="T8" fmla="*/ 4 w 75"/>
              <a:gd name="T9" fmla="*/ 0 h 58"/>
              <a:gd name="T10" fmla="*/ 71 w 75"/>
              <a:gd name="T11" fmla="*/ 0 h 58"/>
              <a:gd name="T12" fmla="*/ 75 w 75"/>
              <a:gd name="T13" fmla="*/ 4 h 58"/>
              <a:gd name="T14" fmla="*/ 75 w 75"/>
              <a:gd name="T15" fmla="*/ 54 h 58"/>
              <a:gd name="T16" fmla="*/ 71 w 75"/>
              <a:gd name="T17" fmla="*/ 58 h 58"/>
              <a:gd name="T18" fmla="*/ 8 w 75"/>
              <a:gd name="T19" fmla="*/ 50 h 58"/>
              <a:gd name="T20" fmla="*/ 67 w 75"/>
              <a:gd name="T21" fmla="*/ 50 h 58"/>
              <a:gd name="T22" fmla="*/ 67 w 75"/>
              <a:gd name="T23" fmla="*/ 16 h 58"/>
              <a:gd name="T24" fmla="*/ 39 w 75"/>
              <a:gd name="T25" fmla="*/ 38 h 58"/>
              <a:gd name="T26" fmla="*/ 35 w 75"/>
              <a:gd name="T27" fmla="*/ 38 h 58"/>
              <a:gd name="T28" fmla="*/ 8 w 75"/>
              <a:gd name="T29" fmla="*/ 17 h 58"/>
              <a:gd name="T30" fmla="*/ 8 w 75"/>
              <a:gd name="T31" fmla="*/ 50 h 58"/>
              <a:gd name="T32" fmla="*/ 9 w 75"/>
              <a:gd name="T33" fmla="*/ 8 h 58"/>
              <a:gd name="T34" fmla="*/ 37 w 75"/>
              <a:gd name="T35" fmla="*/ 30 h 58"/>
              <a:gd name="T36" fmla="*/ 65 w 75"/>
              <a:gd name="T37" fmla="*/ 8 h 58"/>
              <a:gd name="T38" fmla="*/ 9 w 75"/>
              <a:gd name="T39"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58">
                <a:moveTo>
                  <a:pt x="71" y="58"/>
                </a:moveTo>
                <a:cubicBezTo>
                  <a:pt x="4" y="58"/>
                  <a:pt x="4" y="58"/>
                  <a:pt x="4" y="58"/>
                </a:cubicBezTo>
                <a:cubicBezTo>
                  <a:pt x="2" y="58"/>
                  <a:pt x="0" y="56"/>
                  <a:pt x="0" y="54"/>
                </a:cubicBezTo>
                <a:cubicBezTo>
                  <a:pt x="0" y="4"/>
                  <a:pt x="0" y="4"/>
                  <a:pt x="0" y="4"/>
                </a:cubicBezTo>
                <a:cubicBezTo>
                  <a:pt x="0" y="2"/>
                  <a:pt x="2" y="0"/>
                  <a:pt x="4" y="0"/>
                </a:cubicBezTo>
                <a:cubicBezTo>
                  <a:pt x="71" y="0"/>
                  <a:pt x="71" y="0"/>
                  <a:pt x="71" y="0"/>
                </a:cubicBezTo>
                <a:cubicBezTo>
                  <a:pt x="73" y="0"/>
                  <a:pt x="75" y="2"/>
                  <a:pt x="75" y="4"/>
                </a:cubicBezTo>
                <a:cubicBezTo>
                  <a:pt x="75" y="54"/>
                  <a:pt x="75" y="54"/>
                  <a:pt x="75" y="54"/>
                </a:cubicBezTo>
                <a:cubicBezTo>
                  <a:pt x="75" y="56"/>
                  <a:pt x="73" y="58"/>
                  <a:pt x="71" y="58"/>
                </a:cubicBezTo>
                <a:close/>
                <a:moveTo>
                  <a:pt x="8" y="50"/>
                </a:moveTo>
                <a:cubicBezTo>
                  <a:pt x="67" y="50"/>
                  <a:pt x="67" y="50"/>
                  <a:pt x="67" y="50"/>
                </a:cubicBezTo>
                <a:cubicBezTo>
                  <a:pt x="67" y="16"/>
                  <a:pt x="67" y="16"/>
                  <a:pt x="67" y="16"/>
                </a:cubicBezTo>
                <a:cubicBezTo>
                  <a:pt x="39" y="38"/>
                  <a:pt x="39" y="38"/>
                  <a:pt x="39" y="38"/>
                </a:cubicBezTo>
                <a:cubicBezTo>
                  <a:pt x="38" y="39"/>
                  <a:pt x="36" y="39"/>
                  <a:pt x="35" y="38"/>
                </a:cubicBezTo>
                <a:cubicBezTo>
                  <a:pt x="8" y="17"/>
                  <a:pt x="8" y="17"/>
                  <a:pt x="8" y="17"/>
                </a:cubicBezTo>
                <a:lnTo>
                  <a:pt x="8" y="50"/>
                </a:lnTo>
                <a:close/>
                <a:moveTo>
                  <a:pt x="9" y="8"/>
                </a:moveTo>
                <a:cubicBezTo>
                  <a:pt x="37" y="30"/>
                  <a:pt x="37" y="30"/>
                  <a:pt x="37" y="30"/>
                </a:cubicBezTo>
                <a:cubicBezTo>
                  <a:pt x="65" y="8"/>
                  <a:pt x="65" y="8"/>
                  <a:pt x="65" y="8"/>
                </a:cubicBezTo>
                <a:lnTo>
                  <a:pt x="9" y="8"/>
                </a:lnTo>
                <a:close/>
              </a:path>
            </a:pathLst>
          </a:custGeom>
          <a:solidFill>
            <a:srgbClr val="FFFFFF"/>
          </a:solidFill>
          <a:ln>
            <a:noFill/>
          </a:ln>
          <a:extLst/>
        </p:spPr>
        <p:txBody>
          <a:bodyPr vert="horz" wrap="square" lIns="121888" tIns="60944" rIns="121888" bIns="60944" numCol="1" anchor="t" anchorCtr="0" compatLnSpc="1">
            <a:prstTxWarp prst="textNoShape">
              <a:avLst/>
            </a:prstTxWarp>
          </a:bodyPr>
          <a:lstStyle/>
          <a:p>
            <a:pPr defTabSz="1218895" fontAlgn="auto">
              <a:spcBef>
                <a:spcPts val="0"/>
              </a:spcBef>
              <a:spcAft>
                <a:spcPts val="0"/>
              </a:spcAft>
            </a:pPr>
            <a:endParaRPr lang="en-US">
              <a:solidFill>
                <a:srgbClr val="FFFFFF"/>
              </a:solidFill>
              <a:latin typeface="Segoe UI"/>
            </a:endParaRPr>
          </a:p>
        </p:txBody>
      </p:sp>
      <p:sp>
        <p:nvSpPr>
          <p:cNvPr id="38" name="Freeform 116"/>
          <p:cNvSpPr>
            <a:spLocks noEditPoints="1"/>
          </p:cNvSpPr>
          <p:nvPr userDrawn="1"/>
        </p:nvSpPr>
        <p:spPr bwMode="black">
          <a:xfrm>
            <a:off x="11330104" y="2088831"/>
            <a:ext cx="475282" cy="379520"/>
          </a:xfrm>
          <a:custGeom>
            <a:avLst/>
            <a:gdLst>
              <a:gd name="T0" fmla="*/ 50 w 72"/>
              <a:gd name="T1" fmla="*/ 35 h 57"/>
              <a:gd name="T2" fmla="*/ 36 w 72"/>
              <a:gd name="T3" fmla="*/ 21 h 57"/>
              <a:gd name="T4" fmla="*/ 22 w 72"/>
              <a:gd name="T5" fmla="*/ 35 h 57"/>
              <a:gd name="T6" fmla="*/ 36 w 72"/>
              <a:gd name="T7" fmla="*/ 49 h 57"/>
              <a:gd name="T8" fmla="*/ 50 w 72"/>
              <a:gd name="T9" fmla="*/ 35 h 57"/>
              <a:gd name="T10" fmla="*/ 15 w 72"/>
              <a:gd name="T11" fmla="*/ 20 h 57"/>
              <a:gd name="T12" fmla="*/ 12 w 72"/>
              <a:gd name="T13" fmla="*/ 17 h 57"/>
              <a:gd name="T14" fmla="*/ 8 w 72"/>
              <a:gd name="T15" fmla="*/ 20 h 57"/>
              <a:gd name="T16" fmla="*/ 12 w 72"/>
              <a:gd name="T17" fmla="*/ 23 h 57"/>
              <a:gd name="T18" fmla="*/ 15 w 72"/>
              <a:gd name="T19" fmla="*/ 20 h 57"/>
              <a:gd name="T20" fmla="*/ 72 w 72"/>
              <a:gd name="T21" fmla="*/ 18 h 57"/>
              <a:gd name="T22" fmla="*/ 72 w 72"/>
              <a:gd name="T23" fmla="*/ 49 h 57"/>
              <a:gd name="T24" fmla="*/ 63 w 72"/>
              <a:gd name="T25" fmla="*/ 57 h 57"/>
              <a:gd name="T26" fmla="*/ 8 w 72"/>
              <a:gd name="T27" fmla="*/ 57 h 57"/>
              <a:gd name="T28" fmla="*/ 0 w 72"/>
              <a:gd name="T29" fmla="*/ 49 h 57"/>
              <a:gd name="T30" fmla="*/ 0 w 72"/>
              <a:gd name="T31" fmla="*/ 18 h 57"/>
              <a:gd name="T32" fmla="*/ 8 w 72"/>
              <a:gd name="T33" fmla="*/ 9 h 57"/>
              <a:gd name="T34" fmla="*/ 21 w 72"/>
              <a:gd name="T35" fmla="*/ 9 h 57"/>
              <a:gd name="T36" fmla="*/ 23 w 72"/>
              <a:gd name="T37" fmla="*/ 5 h 57"/>
              <a:gd name="T38" fmla="*/ 30 w 72"/>
              <a:gd name="T39" fmla="*/ 0 h 57"/>
              <a:gd name="T40" fmla="*/ 42 w 72"/>
              <a:gd name="T41" fmla="*/ 0 h 57"/>
              <a:gd name="T42" fmla="*/ 49 w 72"/>
              <a:gd name="T43" fmla="*/ 5 h 57"/>
              <a:gd name="T44" fmla="*/ 50 w 72"/>
              <a:gd name="T45" fmla="*/ 9 h 57"/>
              <a:gd name="T46" fmla="*/ 63 w 72"/>
              <a:gd name="T47" fmla="*/ 9 h 57"/>
              <a:gd name="T48" fmla="*/ 72 w 72"/>
              <a:gd name="T49" fmla="*/ 18 h 57"/>
              <a:gd name="T50" fmla="*/ 45 w 72"/>
              <a:gd name="T51" fmla="*/ 35 h 57"/>
              <a:gd name="T52" fmla="*/ 36 w 72"/>
              <a:gd name="T53" fmla="*/ 44 h 57"/>
              <a:gd name="T54" fmla="*/ 27 w 72"/>
              <a:gd name="T55" fmla="*/ 35 h 57"/>
              <a:gd name="T56" fmla="*/ 36 w 72"/>
              <a:gd name="T57" fmla="*/ 26 h 57"/>
              <a:gd name="T58" fmla="*/ 45 w 72"/>
              <a:gd name="T59" fmla="*/ 3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57">
                <a:moveTo>
                  <a:pt x="50" y="35"/>
                </a:moveTo>
                <a:cubicBezTo>
                  <a:pt x="50" y="27"/>
                  <a:pt x="43" y="21"/>
                  <a:pt x="36" y="21"/>
                </a:cubicBezTo>
                <a:cubicBezTo>
                  <a:pt x="28" y="21"/>
                  <a:pt x="22" y="27"/>
                  <a:pt x="22" y="35"/>
                </a:cubicBezTo>
                <a:cubicBezTo>
                  <a:pt x="22" y="43"/>
                  <a:pt x="28" y="49"/>
                  <a:pt x="36" y="49"/>
                </a:cubicBezTo>
                <a:cubicBezTo>
                  <a:pt x="43" y="49"/>
                  <a:pt x="50" y="43"/>
                  <a:pt x="50" y="35"/>
                </a:cubicBezTo>
                <a:moveTo>
                  <a:pt x="15" y="20"/>
                </a:moveTo>
                <a:cubicBezTo>
                  <a:pt x="15" y="18"/>
                  <a:pt x="13" y="17"/>
                  <a:pt x="12" y="17"/>
                </a:cubicBezTo>
                <a:cubicBezTo>
                  <a:pt x="10" y="17"/>
                  <a:pt x="8" y="18"/>
                  <a:pt x="8" y="20"/>
                </a:cubicBezTo>
                <a:cubicBezTo>
                  <a:pt x="8" y="22"/>
                  <a:pt x="10" y="23"/>
                  <a:pt x="12" y="23"/>
                </a:cubicBezTo>
                <a:cubicBezTo>
                  <a:pt x="13" y="23"/>
                  <a:pt x="15" y="22"/>
                  <a:pt x="15" y="20"/>
                </a:cubicBezTo>
                <a:moveTo>
                  <a:pt x="72" y="18"/>
                </a:moveTo>
                <a:cubicBezTo>
                  <a:pt x="72" y="49"/>
                  <a:pt x="72" y="49"/>
                  <a:pt x="72" y="49"/>
                </a:cubicBezTo>
                <a:cubicBezTo>
                  <a:pt x="72" y="53"/>
                  <a:pt x="68" y="57"/>
                  <a:pt x="63" y="57"/>
                </a:cubicBezTo>
                <a:cubicBezTo>
                  <a:pt x="8" y="57"/>
                  <a:pt x="8" y="57"/>
                  <a:pt x="8" y="57"/>
                </a:cubicBezTo>
                <a:cubicBezTo>
                  <a:pt x="4" y="57"/>
                  <a:pt x="0" y="53"/>
                  <a:pt x="0" y="49"/>
                </a:cubicBezTo>
                <a:cubicBezTo>
                  <a:pt x="0" y="18"/>
                  <a:pt x="0" y="18"/>
                  <a:pt x="0" y="18"/>
                </a:cubicBezTo>
                <a:cubicBezTo>
                  <a:pt x="0" y="13"/>
                  <a:pt x="4" y="9"/>
                  <a:pt x="8" y="9"/>
                </a:cubicBezTo>
                <a:cubicBezTo>
                  <a:pt x="21" y="9"/>
                  <a:pt x="21" y="9"/>
                  <a:pt x="21" y="9"/>
                </a:cubicBezTo>
                <a:cubicBezTo>
                  <a:pt x="23" y="5"/>
                  <a:pt x="23" y="5"/>
                  <a:pt x="23" y="5"/>
                </a:cubicBezTo>
                <a:cubicBezTo>
                  <a:pt x="24" y="2"/>
                  <a:pt x="27" y="0"/>
                  <a:pt x="30" y="0"/>
                </a:cubicBezTo>
                <a:cubicBezTo>
                  <a:pt x="42" y="0"/>
                  <a:pt x="42" y="0"/>
                  <a:pt x="42" y="0"/>
                </a:cubicBezTo>
                <a:cubicBezTo>
                  <a:pt x="45" y="0"/>
                  <a:pt x="48" y="2"/>
                  <a:pt x="49" y="5"/>
                </a:cubicBezTo>
                <a:cubicBezTo>
                  <a:pt x="50" y="9"/>
                  <a:pt x="50" y="9"/>
                  <a:pt x="50" y="9"/>
                </a:cubicBezTo>
                <a:cubicBezTo>
                  <a:pt x="63" y="9"/>
                  <a:pt x="63" y="9"/>
                  <a:pt x="63" y="9"/>
                </a:cubicBezTo>
                <a:cubicBezTo>
                  <a:pt x="68" y="9"/>
                  <a:pt x="72" y="13"/>
                  <a:pt x="72" y="18"/>
                </a:cubicBezTo>
                <a:moveTo>
                  <a:pt x="45" y="35"/>
                </a:moveTo>
                <a:cubicBezTo>
                  <a:pt x="45" y="40"/>
                  <a:pt x="41" y="44"/>
                  <a:pt x="36" y="44"/>
                </a:cubicBezTo>
                <a:cubicBezTo>
                  <a:pt x="31" y="44"/>
                  <a:pt x="27" y="40"/>
                  <a:pt x="27" y="35"/>
                </a:cubicBezTo>
                <a:cubicBezTo>
                  <a:pt x="27" y="30"/>
                  <a:pt x="31" y="26"/>
                  <a:pt x="36" y="26"/>
                </a:cubicBezTo>
                <a:cubicBezTo>
                  <a:pt x="41" y="26"/>
                  <a:pt x="45" y="30"/>
                  <a:pt x="45" y="35"/>
                </a:cubicBezTo>
              </a:path>
            </a:pathLst>
          </a:custGeom>
          <a:solidFill>
            <a:srgbClr val="FFFFFF"/>
          </a:solidFill>
          <a:ln>
            <a:noFill/>
          </a:ln>
          <a:extLst/>
        </p:spPr>
        <p:txBody>
          <a:bodyPr vert="horz" wrap="square" lIns="121888" tIns="60944" rIns="121888" bIns="60944" numCol="1" anchor="t" anchorCtr="0" compatLnSpc="1">
            <a:prstTxWarp prst="textNoShape">
              <a:avLst/>
            </a:prstTxWarp>
          </a:bodyPr>
          <a:lstStyle/>
          <a:p>
            <a:pPr defTabSz="1218895" fontAlgn="auto">
              <a:spcBef>
                <a:spcPts val="0"/>
              </a:spcBef>
              <a:spcAft>
                <a:spcPts val="0"/>
              </a:spcAft>
            </a:pPr>
            <a:endParaRPr lang="en-US">
              <a:solidFill>
                <a:srgbClr val="FFFFFF"/>
              </a:solidFill>
              <a:latin typeface="Segoe UI"/>
            </a:endParaRPr>
          </a:p>
        </p:txBody>
      </p:sp>
      <p:sp>
        <p:nvSpPr>
          <p:cNvPr id="43" name="Freeform 12"/>
          <p:cNvSpPr>
            <a:spLocks noChangeAspect="1"/>
          </p:cNvSpPr>
          <p:nvPr userDrawn="1"/>
        </p:nvSpPr>
        <p:spPr bwMode="black">
          <a:xfrm>
            <a:off x="10228038" y="867615"/>
            <a:ext cx="364385" cy="506320"/>
          </a:xfrm>
          <a:custGeom>
            <a:avLst/>
            <a:gdLst>
              <a:gd name="T0" fmla="*/ 642 w 811"/>
              <a:gd name="T1" fmla="*/ 692 h 1128"/>
              <a:gd name="T2" fmla="*/ 499 w 811"/>
              <a:gd name="T3" fmla="*/ 758 h 1128"/>
              <a:gd name="T4" fmla="*/ 465 w 811"/>
              <a:gd name="T5" fmla="*/ 735 h 1128"/>
              <a:gd name="T6" fmla="*/ 301 w 811"/>
              <a:gd name="T7" fmla="*/ 382 h 1128"/>
              <a:gd name="T8" fmla="*/ 305 w 811"/>
              <a:gd name="T9" fmla="*/ 341 h 1128"/>
              <a:gd name="T10" fmla="*/ 459 w 811"/>
              <a:gd name="T11" fmla="*/ 269 h 1128"/>
              <a:gd name="T12" fmla="*/ 474 w 811"/>
              <a:gd name="T13" fmla="*/ 232 h 1128"/>
              <a:gd name="T14" fmla="*/ 378 w 811"/>
              <a:gd name="T15" fmla="*/ 19 h 1128"/>
              <a:gd name="T16" fmla="*/ 341 w 811"/>
              <a:gd name="T17" fmla="*/ 0 h 1128"/>
              <a:gd name="T18" fmla="*/ 236 w 811"/>
              <a:gd name="T19" fmla="*/ 28 h 1128"/>
              <a:gd name="T20" fmla="*/ 192 w 811"/>
              <a:gd name="T21" fmla="*/ 49 h 1128"/>
              <a:gd name="T22" fmla="*/ 117 w 811"/>
              <a:gd name="T23" fmla="*/ 543 h 1128"/>
              <a:gd name="T24" fmla="*/ 313 w 811"/>
              <a:gd name="T25" fmla="*/ 932 h 1128"/>
              <a:gd name="T26" fmla="*/ 686 w 811"/>
              <a:gd name="T27" fmla="*/ 1060 h 1128"/>
              <a:gd name="T28" fmla="*/ 730 w 811"/>
              <a:gd name="T29" fmla="*/ 1039 h 1128"/>
              <a:gd name="T30" fmla="*/ 789 w 811"/>
              <a:gd name="T31" fmla="*/ 999 h 1128"/>
              <a:gd name="T32" fmla="*/ 796 w 811"/>
              <a:gd name="T33" fmla="*/ 944 h 1128"/>
              <a:gd name="T34" fmla="*/ 689 w 811"/>
              <a:gd name="T35" fmla="*/ 708 h 1128"/>
              <a:gd name="T36" fmla="*/ 642 w 811"/>
              <a:gd name="T37" fmla="*/ 692 h 1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1" h="1128">
                <a:moveTo>
                  <a:pt x="642" y="692"/>
                </a:moveTo>
                <a:cubicBezTo>
                  <a:pt x="616" y="704"/>
                  <a:pt x="499" y="758"/>
                  <a:pt x="499" y="758"/>
                </a:cubicBezTo>
                <a:cubicBezTo>
                  <a:pt x="488" y="763"/>
                  <a:pt x="473" y="753"/>
                  <a:pt x="465" y="735"/>
                </a:cubicBezTo>
                <a:cubicBezTo>
                  <a:pt x="301" y="382"/>
                  <a:pt x="301" y="382"/>
                  <a:pt x="301" y="382"/>
                </a:cubicBezTo>
                <a:cubicBezTo>
                  <a:pt x="292" y="364"/>
                  <a:pt x="294" y="346"/>
                  <a:pt x="305" y="341"/>
                </a:cubicBezTo>
                <a:cubicBezTo>
                  <a:pt x="305" y="341"/>
                  <a:pt x="441" y="279"/>
                  <a:pt x="459" y="269"/>
                </a:cubicBezTo>
                <a:cubicBezTo>
                  <a:pt x="470" y="264"/>
                  <a:pt x="483" y="251"/>
                  <a:pt x="474" y="232"/>
                </a:cubicBezTo>
                <a:cubicBezTo>
                  <a:pt x="452" y="180"/>
                  <a:pt x="385" y="29"/>
                  <a:pt x="378" y="19"/>
                </a:cubicBezTo>
                <a:cubicBezTo>
                  <a:pt x="369" y="8"/>
                  <a:pt x="363" y="0"/>
                  <a:pt x="341" y="0"/>
                </a:cubicBezTo>
                <a:cubicBezTo>
                  <a:pt x="306" y="0"/>
                  <a:pt x="269" y="13"/>
                  <a:pt x="236" y="28"/>
                </a:cubicBezTo>
                <a:cubicBezTo>
                  <a:pt x="192" y="49"/>
                  <a:pt x="192" y="49"/>
                  <a:pt x="192" y="49"/>
                </a:cubicBezTo>
                <a:cubicBezTo>
                  <a:pt x="0" y="158"/>
                  <a:pt x="62" y="427"/>
                  <a:pt x="117" y="543"/>
                </a:cubicBezTo>
                <a:cubicBezTo>
                  <a:pt x="173" y="662"/>
                  <a:pt x="313" y="932"/>
                  <a:pt x="313" y="932"/>
                </a:cubicBezTo>
                <a:cubicBezTo>
                  <a:pt x="381" y="1070"/>
                  <a:pt x="547" y="1128"/>
                  <a:pt x="686" y="1060"/>
                </a:cubicBezTo>
                <a:cubicBezTo>
                  <a:pt x="730" y="1039"/>
                  <a:pt x="730" y="1039"/>
                  <a:pt x="730" y="1039"/>
                </a:cubicBezTo>
                <a:cubicBezTo>
                  <a:pt x="756" y="1026"/>
                  <a:pt x="769" y="1018"/>
                  <a:pt x="789" y="999"/>
                </a:cubicBezTo>
                <a:cubicBezTo>
                  <a:pt x="795" y="994"/>
                  <a:pt x="811" y="977"/>
                  <a:pt x="796" y="944"/>
                </a:cubicBezTo>
                <a:cubicBezTo>
                  <a:pt x="767" y="880"/>
                  <a:pt x="698" y="726"/>
                  <a:pt x="689" y="708"/>
                </a:cubicBezTo>
                <a:cubicBezTo>
                  <a:pt x="680" y="693"/>
                  <a:pt x="661" y="684"/>
                  <a:pt x="642" y="692"/>
                </a:cubicBezTo>
                <a:close/>
              </a:path>
            </a:pathLst>
          </a:custGeom>
          <a:solidFill>
            <a:srgbClr val="FFFFFF"/>
          </a:solidFill>
          <a:ln>
            <a:noFill/>
          </a:ln>
          <a:extLst/>
        </p:spPr>
        <p:txBody>
          <a:bodyPr vert="horz" wrap="square" lIns="109711" tIns="54856" rIns="109711" bIns="54856" numCol="1" anchor="t" anchorCtr="0" compatLnSpc="1">
            <a:prstTxWarp prst="textNoShape">
              <a:avLst/>
            </a:prstTxWarp>
          </a:bodyPr>
          <a:lstStyle/>
          <a:p>
            <a:pPr defTabSz="1218895" fontAlgn="auto">
              <a:spcBef>
                <a:spcPts val="0"/>
              </a:spcBef>
              <a:spcAft>
                <a:spcPts val="0"/>
              </a:spcAft>
            </a:pPr>
            <a:endParaRPr lang="en-US" sz="2133">
              <a:solidFill>
                <a:srgbClr val="FFFFFF"/>
              </a:solidFill>
              <a:latin typeface="Segoe UI"/>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53952" y="5823867"/>
            <a:ext cx="2399998" cy="618080"/>
          </a:xfrm>
          <a:prstGeom prst="rect">
            <a:avLst/>
          </a:prstGeom>
        </p:spPr>
      </p:pic>
    </p:spTree>
    <p:extLst>
      <p:ext uri="{BB962C8B-B14F-4D97-AF65-F5344CB8AC3E}">
        <p14:creationId xmlns:p14="http://schemas.microsoft.com/office/powerpoint/2010/main" val="6453680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26" Type="http://schemas.openxmlformats.org/officeDocument/2006/relationships/slideLayout" Target="../slideLayouts/slideLayout46.xml"/><Relationship Id="rId39" Type="http://schemas.openxmlformats.org/officeDocument/2006/relationships/theme" Target="../theme/theme3.xml"/><Relationship Id="rId3" Type="http://schemas.openxmlformats.org/officeDocument/2006/relationships/slideLayout" Target="../slideLayouts/slideLayout23.xml"/><Relationship Id="rId21" Type="http://schemas.openxmlformats.org/officeDocument/2006/relationships/slideLayout" Target="../slideLayouts/slideLayout41.xml"/><Relationship Id="rId34" Type="http://schemas.openxmlformats.org/officeDocument/2006/relationships/slideLayout" Target="../slideLayouts/slideLayout54.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5" Type="http://schemas.openxmlformats.org/officeDocument/2006/relationships/slideLayout" Target="../slideLayouts/slideLayout45.xml"/><Relationship Id="rId33" Type="http://schemas.openxmlformats.org/officeDocument/2006/relationships/slideLayout" Target="../slideLayouts/slideLayout53.xml"/><Relationship Id="rId38" Type="http://schemas.openxmlformats.org/officeDocument/2006/relationships/slideLayout" Target="../slideLayouts/slideLayout58.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29" Type="http://schemas.openxmlformats.org/officeDocument/2006/relationships/slideLayout" Target="../slideLayouts/slideLayout49.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24" Type="http://schemas.openxmlformats.org/officeDocument/2006/relationships/slideLayout" Target="../slideLayouts/slideLayout44.xml"/><Relationship Id="rId32" Type="http://schemas.openxmlformats.org/officeDocument/2006/relationships/slideLayout" Target="../slideLayouts/slideLayout52.xml"/><Relationship Id="rId37" Type="http://schemas.openxmlformats.org/officeDocument/2006/relationships/slideLayout" Target="../slideLayouts/slideLayout57.xml"/><Relationship Id="rId40" Type="http://schemas.openxmlformats.org/officeDocument/2006/relationships/image" Target="../media/image1.png"/><Relationship Id="rId5" Type="http://schemas.openxmlformats.org/officeDocument/2006/relationships/slideLayout" Target="../slideLayouts/slideLayout25.xml"/><Relationship Id="rId15" Type="http://schemas.openxmlformats.org/officeDocument/2006/relationships/slideLayout" Target="../slideLayouts/slideLayout35.xml"/><Relationship Id="rId23" Type="http://schemas.openxmlformats.org/officeDocument/2006/relationships/slideLayout" Target="../slideLayouts/slideLayout43.xml"/><Relationship Id="rId28" Type="http://schemas.openxmlformats.org/officeDocument/2006/relationships/slideLayout" Target="../slideLayouts/slideLayout48.xml"/><Relationship Id="rId36" Type="http://schemas.openxmlformats.org/officeDocument/2006/relationships/slideLayout" Target="../slideLayouts/slideLayout56.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31" Type="http://schemas.openxmlformats.org/officeDocument/2006/relationships/slideLayout" Target="../slideLayouts/slideLayout51.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 Id="rId22" Type="http://schemas.openxmlformats.org/officeDocument/2006/relationships/slideLayout" Target="../slideLayouts/slideLayout42.xml"/><Relationship Id="rId27" Type="http://schemas.openxmlformats.org/officeDocument/2006/relationships/slideLayout" Target="../slideLayouts/slideLayout47.xml"/><Relationship Id="rId30" Type="http://schemas.openxmlformats.org/officeDocument/2006/relationships/slideLayout" Target="../slideLayouts/slideLayout50.xml"/><Relationship Id="rId35"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535940"/>
            <a:ext cx="10969943" cy="517064"/>
          </a:xfrm>
          <a:prstGeom prst="rect">
            <a:avLst/>
          </a:prstGeom>
        </p:spPr>
        <p:txBody>
          <a:bodyPr vert="horz" wrap="square" lIns="0" tIns="0" rIns="0" bIns="0" rtlCol="0" anchor="t" anchorCtr="0">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441" y="1513840"/>
            <a:ext cx="10969943" cy="4486911"/>
          </a:xfrm>
          <a:prstGeom prst="rect">
            <a:avLst/>
          </a:prstGeom>
        </p:spPr>
        <p:txBody>
          <a:bodyPr vert="horz" lIns="0" tIns="0" rIns="0" bIns="0" rtlCol="0">
            <a:noAutofit/>
          </a:bodyPr>
          <a:lstStyle/>
          <a:p>
            <a:pPr lvl="0"/>
            <a:r>
              <a:rPr lang="en-US" dirty="0" smtClean="0"/>
              <a:t>Click to edit Master text style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042160" y="6340898"/>
            <a:ext cx="1464625" cy="184669"/>
          </a:xfrm>
          <a:prstGeom prst="rect">
            <a:avLst/>
          </a:prstGeom>
        </p:spPr>
        <p:txBody>
          <a:bodyPr vert="horz" lIns="0" tIns="0" rIns="0" bIns="0" rtlCol="0" anchor="ctr"/>
          <a:lstStyle>
            <a:lvl1pPr algn="l">
              <a:lnSpc>
                <a:spcPct val="125000"/>
              </a:lnSpc>
              <a:defRPr sz="1200" spc="0" baseline="0">
                <a:solidFill>
                  <a:schemeClr val="tx1">
                    <a:lumMod val="40000"/>
                    <a:lumOff val="60000"/>
                  </a:schemeClr>
                </a:solidFill>
              </a:defRPr>
            </a:lvl1pPr>
          </a:lstStyle>
          <a:p>
            <a:pPr defTabSz="1218895" fontAlgn="auto">
              <a:spcBef>
                <a:spcPts val="0"/>
              </a:spcBef>
              <a:spcAft>
                <a:spcPts val="0"/>
              </a:spcAft>
            </a:pPr>
            <a:fld id="{3F24654B-8AA4-45FA-985C-44711469787F}" type="datetime1">
              <a:rPr lang="en-US" smtClean="0">
                <a:solidFill>
                  <a:srgbClr val="979796">
                    <a:lumMod val="40000"/>
                    <a:lumOff val="60000"/>
                  </a:srgbClr>
                </a:solidFill>
                <a:latin typeface="Segoe UI"/>
              </a:rPr>
              <a:pPr defTabSz="1218895" fontAlgn="auto">
                <a:spcBef>
                  <a:spcPts val="0"/>
                </a:spcBef>
                <a:spcAft>
                  <a:spcPts val="0"/>
                </a:spcAft>
              </a:pPr>
              <a:t>4/2/2013</a:t>
            </a:fld>
            <a:endParaRPr lang="en-US" dirty="0">
              <a:solidFill>
                <a:srgbClr val="979796">
                  <a:lumMod val="40000"/>
                  <a:lumOff val="60000"/>
                </a:srgbClr>
              </a:solidFill>
              <a:latin typeface="Segoe UI"/>
            </a:endParaRPr>
          </a:p>
        </p:txBody>
      </p:sp>
      <p:sp>
        <p:nvSpPr>
          <p:cNvPr id="6" name="Slide Number Placeholder 5"/>
          <p:cNvSpPr>
            <a:spLocks noGrp="1"/>
          </p:cNvSpPr>
          <p:nvPr>
            <p:ph type="sldNum" sz="quarter" idx="4"/>
          </p:nvPr>
        </p:nvSpPr>
        <p:spPr>
          <a:xfrm>
            <a:off x="609441" y="6347739"/>
            <a:ext cx="305155" cy="184672"/>
          </a:xfrm>
          <a:prstGeom prst="rect">
            <a:avLst/>
          </a:prstGeom>
        </p:spPr>
        <p:txBody>
          <a:bodyPr vert="horz" wrap="none" lIns="0" tIns="0" rIns="0" bIns="0" rtlCol="0" anchor="ctr">
            <a:noAutofit/>
          </a:bodyPr>
          <a:lstStyle>
            <a:lvl1pPr algn="l">
              <a:lnSpc>
                <a:spcPct val="125000"/>
              </a:lnSpc>
              <a:defRPr sz="1200" spc="0" baseline="0">
                <a:solidFill>
                  <a:schemeClr val="tx1">
                    <a:lumMod val="40000"/>
                    <a:lumOff val="60000"/>
                  </a:schemeClr>
                </a:solidFill>
              </a:defRPr>
            </a:lvl1pPr>
          </a:lstStyle>
          <a:p>
            <a:pPr defTabSz="1218895" fontAlgn="auto">
              <a:spcBef>
                <a:spcPts val="0"/>
              </a:spcBef>
              <a:spcAft>
                <a:spcPts val="0"/>
              </a:spcAft>
            </a:pPr>
            <a:fld id="{B6F15528-21DE-4FAA-801E-634DDDAF4B2B}" type="slidenum">
              <a:rPr lang="en-US" smtClean="0">
                <a:solidFill>
                  <a:srgbClr val="979796">
                    <a:lumMod val="40000"/>
                    <a:lumOff val="60000"/>
                  </a:srgbClr>
                </a:solidFill>
                <a:latin typeface="Segoe UI"/>
              </a:rPr>
              <a:pPr defTabSz="1218895" fontAlgn="auto">
                <a:spcBef>
                  <a:spcPts val="0"/>
                </a:spcBef>
                <a:spcAft>
                  <a:spcPts val="0"/>
                </a:spcAft>
              </a:pPr>
              <a:t>‹#›</a:t>
            </a:fld>
            <a:endParaRPr lang="en-US" dirty="0">
              <a:solidFill>
                <a:srgbClr val="979796">
                  <a:lumMod val="40000"/>
                  <a:lumOff val="60000"/>
                </a:srgbClr>
              </a:solidFill>
              <a:latin typeface="Segoe UI"/>
            </a:endParaRPr>
          </a:p>
        </p:txBody>
      </p:sp>
      <p:pic>
        <p:nvPicPr>
          <p:cNvPr id="8" name="Picture 7"/>
          <p:cNvPicPr>
            <a:picLocks noChangeAspect="1"/>
          </p:cNvPicPr>
          <p:nvPr userDrawn="1"/>
        </p:nvPicPr>
        <p:blipFill rotWithShape="1">
          <a:blip r:embed="rId40">
            <a:extLst>
              <a:ext uri="{28A0092B-C50C-407E-A947-70E740481C1C}">
                <a14:useLocalDpi xmlns:a14="http://schemas.microsoft.com/office/drawing/2010/main" val="0"/>
              </a:ext>
            </a:extLst>
          </a:blip>
          <a:srcRect t="-292" r="16391" b="-1"/>
          <a:stretch/>
        </p:blipFill>
        <p:spPr>
          <a:xfrm>
            <a:off x="10375726" y="6220885"/>
            <a:ext cx="1203658" cy="481403"/>
          </a:xfrm>
          <a:prstGeom prst="rect">
            <a:avLst/>
          </a:prstGeom>
        </p:spPr>
      </p:pic>
    </p:spTree>
    <p:extLst>
      <p:ext uri="{BB962C8B-B14F-4D97-AF65-F5344CB8AC3E}">
        <p14:creationId xmlns:p14="http://schemas.microsoft.com/office/powerpoint/2010/main" val="11828464"/>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 id="2147483804" r:id="rId14"/>
    <p:sldLayoutId id="2147483805" r:id="rId15"/>
    <p:sldLayoutId id="2147483806" r:id="rId16"/>
    <p:sldLayoutId id="2147483807" r:id="rId17"/>
    <p:sldLayoutId id="2147483808" r:id="rId18"/>
    <p:sldLayoutId id="2147483809" r:id="rId19"/>
    <p:sldLayoutId id="2147483810" r:id="rId20"/>
    <p:sldLayoutId id="2147483811" r:id="rId21"/>
    <p:sldLayoutId id="2147483812" r:id="rId22"/>
    <p:sldLayoutId id="2147483813" r:id="rId23"/>
    <p:sldLayoutId id="2147483814" r:id="rId24"/>
    <p:sldLayoutId id="2147483815" r:id="rId25"/>
    <p:sldLayoutId id="2147483816" r:id="rId26"/>
    <p:sldLayoutId id="2147483817" r:id="rId27"/>
    <p:sldLayoutId id="2147483818" r:id="rId28"/>
    <p:sldLayoutId id="2147483819" r:id="rId29"/>
    <p:sldLayoutId id="2147483820" r:id="rId30"/>
    <p:sldLayoutId id="2147483821" r:id="rId31"/>
    <p:sldLayoutId id="2147483822" r:id="rId32"/>
    <p:sldLayoutId id="2147483823" r:id="rId33"/>
    <p:sldLayoutId id="2147483824" r:id="rId34"/>
    <p:sldLayoutId id="2147483825" r:id="rId35"/>
    <p:sldLayoutId id="2147483826" r:id="rId36"/>
    <p:sldLayoutId id="2147483827" r:id="rId37"/>
    <p:sldLayoutId id="2147483828" r:id="rId3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1218895" rtl="0" eaLnBrk="1" latinLnBrk="0" hangingPunct="1">
        <a:lnSpc>
          <a:spcPct val="105000"/>
        </a:lnSpc>
        <a:spcBef>
          <a:spcPct val="0"/>
        </a:spcBef>
        <a:buNone/>
        <a:defRPr sz="3199" kern="1200" spc="0" baseline="0">
          <a:solidFill>
            <a:schemeClr val="accent1"/>
          </a:solidFill>
          <a:latin typeface="+mj-lt"/>
          <a:ea typeface="+mj-ea"/>
          <a:cs typeface="+mj-cs"/>
        </a:defRPr>
      </a:lvl1pPr>
    </p:titleStyle>
    <p:bodyStyle>
      <a:lvl1pPr marL="152362" indent="-152362" algn="l" defTabSz="1218895" rtl="0" eaLnBrk="1" latinLnBrk="0" hangingPunct="1">
        <a:lnSpc>
          <a:spcPct val="125000"/>
        </a:lnSpc>
        <a:spcBef>
          <a:spcPts val="800"/>
        </a:spcBef>
        <a:buClrTx/>
        <a:buSzPct val="100000"/>
        <a:buFont typeface="Arial" pitchFamily="34" charset="0"/>
        <a:buChar char="•"/>
        <a:defRPr sz="2133" kern="1200" spc="0" baseline="0">
          <a:solidFill>
            <a:schemeClr val="tx2"/>
          </a:solidFill>
          <a:latin typeface="+mn-lt"/>
          <a:ea typeface="+mn-ea"/>
          <a:cs typeface="+mn-cs"/>
        </a:defRPr>
      </a:lvl1pPr>
      <a:lvl2pPr marL="385137" indent="-152362" algn="l" defTabSz="1218895" rtl="0" eaLnBrk="1" latinLnBrk="0" hangingPunct="1">
        <a:lnSpc>
          <a:spcPct val="125000"/>
        </a:lnSpc>
        <a:spcBef>
          <a:spcPts val="0"/>
        </a:spcBef>
        <a:buClrTx/>
        <a:buSzPct val="100000"/>
        <a:buFont typeface="Arial" pitchFamily="34" charset="0"/>
        <a:buChar char="•"/>
        <a:defRPr sz="2133" kern="1200" spc="0" baseline="0">
          <a:solidFill>
            <a:schemeClr val="tx1"/>
          </a:solidFill>
          <a:latin typeface="+mn-lt"/>
          <a:ea typeface="+mn-ea"/>
          <a:cs typeface="+mn-cs"/>
        </a:defRPr>
      </a:lvl2pPr>
      <a:lvl3pPr marL="609448" indent="-152362" algn="l" defTabSz="1218895" rtl="0" eaLnBrk="1" latinLnBrk="0" hangingPunct="1">
        <a:lnSpc>
          <a:spcPct val="125000"/>
        </a:lnSpc>
        <a:spcBef>
          <a:spcPts val="0"/>
        </a:spcBef>
        <a:buClrTx/>
        <a:buSzPct val="100000"/>
        <a:buFont typeface="Arial" pitchFamily="34" charset="0"/>
        <a:buChar char="•"/>
        <a:defRPr sz="2133" kern="1200" spc="0" baseline="0">
          <a:solidFill>
            <a:schemeClr val="tx1"/>
          </a:solidFill>
          <a:latin typeface="+mn-lt"/>
          <a:ea typeface="+mn-ea"/>
          <a:cs typeface="+mn-cs"/>
        </a:defRPr>
      </a:lvl3pPr>
      <a:lvl4pPr marL="842223" indent="-152362" algn="l" defTabSz="1218895" rtl="0" eaLnBrk="1" latinLnBrk="0" hangingPunct="1">
        <a:lnSpc>
          <a:spcPct val="125000"/>
        </a:lnSpc>
        <a:spcBef>
          <a:spcPts val="0"/>
        </a:spcBef>
        <a:buClrTx/>
        <a:buSzPct val="100000"/>
        <a:buFont typeface="Arial" pitchFamily="34" charset="0"/>
        <a:buChar char="•"/>
        <a:defRPr sz="2133" kern="1200" spc="0" baseline="0">
          <a:solidFill>
            <a:schemeClr val="tx1"/>
          </a:solidFill>
          <a:latin typeface="+mn-lt"/>
          <a:ea typeface="+mn-ea"/>
          <a:cs typeface="+mn-cs"/>
        </a:defRPr>
      </a:lvl4pPr>
      <a:lvl5pPr marL="1066533" indent="-152362" algn="l" defTabSz="1218895" rtl="0" eaLnBrk="1" latinLnBrk="0" hangingPunct="1">
        <a:lnSpc>
          <a:spcPct val="125000"/>
        </a:lnSpc>
        <a:spcBef>
          <a:spcPts val="0"/>
        </a:spcBef>
        <a:buClrTx/>
        <a:buSzPct val="100000"/>
        <a:buFont typeface="Arial" pitchFamily="34" charset="0"/>
        <a:buChar char="•"/>
        <a:defRPr sz="2133" kern="1200" spc="0" baseline="0">
          <a:solidFill>
            <a:schemeClr val="tx1"/>
          </a:solidFill>
          <a:latin typeface="+mn-lt"/>
          <a:ea typeface="+mn-ea"/>
          <a:cs typeface="+mn-cs"/>
        </a:defRPr>
      </a:lvl5pPr>
      <a:lvl6pPr marL="3351962"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6pPr>
      <a:lvl7pPr marL="3961409"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7pPr>
      <a:lvl8pPr marL="4570857"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8pPr>
      <a:lvl9pPr marL="5180305"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9pPr>
    </p:bodyStyle>
    <p:other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0.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4.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smtClean="0"/>
              <a:t>Online</a:t>
            </a:r>
            <a:r>
              <a:rPr lang="ru-RU" sz="5400" dirty="0" smtClean="0"/>
              <a:t>-школа</a:t>
            </a:r>
          </a:p>
          <a:p>
            <a:r>
              <a:rPr lang="ru-RU" sz="5400" dirty="0" smtClean="0"/>
              <a:t>по разработке приложений</a:t>
            </a:r>
          </a:p>
          <a:p>
            <a:r>
              <a:rPr lang="ru-RU" sz="5400" dirty="0" smtClean="0"/>
              <a:t>для </a:t>
            </a:r>
            <a:r>
              <a:rPr lang="ru-RU" sz="5400" dirty="0" err="1" smtClean="0"/>
              <a:t>Windows</a:t>
            </a:r>
            <a:r>
              <a:rPr lang="ru-RU" sz="5400" dirty="0" smtClean="0"/>
              <a:t> 8</a:t>
            </a:r>
            <a:endParaRPr lang="ru-RU" sz="5400" dirty="0"/>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21"/>
          </p:nvPr>
        </p:nvSpPr>
        <p:spPr/>
        <p:txBody>
          <a:bodyPr/>
          <a:lstStyle/>
          <a:p>
            <a:r>
              <a:rPr lang="ru-RU" dirty="0"/>
              <a:t>Сохранение </a:t>
            </a:r>
            <a:r>
              <a:rPr lang="ru-RU" dirty="0" smtClean="0"/>
              <a:t>данных</a:t>
            </a:r>
            <a:r>
              <a:rPr lang="en-US" dirty="0" smtClean="0"/>
              <a:t> </a:t>
            </a:r>
            <a:r>
              <a:rPr lang="ru-RU" dirty="0" smtClean="0"/>
              <a:t>в роуминг хранилище файлов</a:t>
            </a:r>
            <a:endParaRPr lang="ru-RU" dirty="0"/>
          </a:p>
          <a:p>
            <a:pPr marL="613680" lvl="1" indent="0">
              <a:buNone/>
            </a:pPr>
            <a:r>
              <a:rPr lang="en-US" sz="1800" b="1" dirty="0" smtClean="0"/>
              <a:t>C</a:t>
            </a:r>
            <a:r>
              <a:rPr lang="en-US" sz="1800" b="1" dirty="0"/>
              <a:t>#:</a:t>
            </a:r>
          </a:p>
          <a:p>
            <a:pPr marL="613680" lvl="1" indent="0">
              <a:buNone/>
            </a:pPr>
            <a:r>
              <a:rPr lang="en-US" sz="1800" dirty="0" err="1"/>
              <a:t>Windows.Storage.ApplicationDataContainer</a:t>
            </a:r>
            <a:r>
              <a:rPr lang="en-US" sz="1800" dirty="0"/>
              <a:t> </a:t>
            </a:r>
            <a:r>
              <a:rPr lang="en-US" sz="1800" dirty="0" err="1"/>
              <a:t>roamingFolder</a:t>
            </a:r>
            <a:r>
              <a:rPr lang="en-US" sz="1800" dirty="0"/>
              <a:t> = </a:t>
            </a:r>
            <a:r>
              <a:rPr lang="en-US" sz="1800" dirty="0" err="1"/>
              <a:t>Windows.Storage.ApplicationData.Current.</a:t>
            </a:r>
            <a:r>
              <a:rPr lang="en-US" sz="1800" b="1" dirty="0" err="1"/>
              <a:t>RoamingFolder</a:t>
            </a:r>
            <a:r>
              <a:rPr lang="en-US" sz="1800" dirty="0"/>
              <a:t>;</a:t>
            </a:r>
          </a:p>
          <a:p>
            <a:pPr marL="613680" lvl="1" indent="0">
              <a:buNone/>
            </a:pPr>
            <a:r>
              <a:rPr lang="en-US" sz="1800" dirty="0" err="1"/>
              <a:t>async</a:t>
            </a:r>
            <a:r>
              <a:rPr lang="en-US" sz="1800" dirty="0"/>
              <a:t> void </a:t>
            </a:r>
            <a:r>
              <a:rPr lang="en-US" sz="1800" dirty="0" err="1"/>
              <a:t>WriteTimestamp</a:t>
            </a:r>
            <a:r>
              <a:rPr lang="en-US" sz="1800" dirty="0"/>
              <a:t>()</a:t>
            </a:r>
          </a:p>
          <a:p>
            <a:pPr marL="613680" lvl="1" indent="0">
              <a:buNone/>
            </a:pPr>
            <a:r>
              <a:rPr lang="en-US" sz="1800" dirty="0"/>
              <a:t>{</a:t>
            </a:r>
          </a:p>
          <a:p>
            <a:pPr marL="613680" lvl="1" indent="0">
              <a:buNone/>
            </a:pPr>
            <a:r>
              <a:rPr lang="en-US" sz="1800" dirty="0"/>
              <a:t>   </a:t>
            </a:r>
            <a:r>
              <a:rPr lang="en-US" sz="1800" dirty="0" err="1"/>
              <a:t>Windows.Globalization.DateTimeFormatting.DateTimeFormatter</a:t>
            </a:r>
            <a:r>
              <a:rPr lang="en-US" sz="1800" dirty="0"/>
              <a:t> formatter = </a:t>
            </a:r>
          </a:p>
          <a:p>
            <a:pPr marL="613680" lvl="1" indent="0">
              <a:buNone/>
            </a:pPr>
            <a:r>
              <a:rPr lang="en-US" sz="1800" dirty="0"/>
              <a:t>       new </a:t>
            </a:r>
            <a:r>
              <a:rPr lang="en-US" sz="1800" dirty="0" err="1"/>
              <a:t>Windows.Globalization.DatetimeFormatting.DateTimeFormatter</a:t>
            </a:r>
            <a:r>
              <a:rPr lang="en-US" sz="1800" dirty="0"/>
              <a:t>("longtime</a:t>
            </a:r>
            <a:r>
              <a:rPr lang="en-US" sz="1800" dirty="0" smtClean="0"/>
              <a:t>");</a:t>
            </a:r>
            <a:endParaRPr lang="en-US" sz="1800" dirty="0"/>
          </a:p>
          <a:p>
            <a:pPr marL="613680" lvl="1" indent="0">
              <a:buNone/>
            </a:pPr>
            <a:r>
              <a:rPr lang="en-US" sz="1800" dirty="0"/>
              <a:t>   </a:t>
            </a:r>
            <a:r>
              <a:rPr lang="en-US" sz="1800" dirty="0" err="1"/>
              <a:t>StorageFile</a:t>
            </a:r>
            <a:r>
              <a:rPr lang="en-US" sz="1800" dirty="0"/>
              <a:t> </a:t>
            </a:r>
            <a:r>
              <a:rPr lang="en-US" sz="1800" dirty="0" err="1"/>
              <a:t>sampleFile</a:t>
            </a:r>
            <a:r>
              <a:rPr lang="en-US" sz="1800" dirty="0"/>
              <a:t> = await </a:t>
            </a:r>
            <a:r>
              <a:rPr lang="en-US" sz="1800" dirty="0" err="1"/>
              <a:t>roamingFolder.CreateFileAsync</a:t>
            </a:r>
            <a:r>
              <a:rPr lang="en-US" sz="1800" dirty="0"/>
              <a:t>("dataFile.txt", </a:t>
            </a:r>
          </a:p>
          <a:p>
            <a:pPr marL="613680" lvl="1" indent="0">
              <a:buNone/>
            </a:pPr>
            <a:r>
              <a:rPr lang="en-US" sz="1800" dirty="0"/>
              <a:t>       </a:t>
            </a:r>
            <a:r>
              <a:rPr lang="en-US" sz="1800" dirty="0" err="1"/>
              <a:t>CreateCollisionOption.ReplaceExisting</a:t>
            </a:r>
            <a:r>
              <a:rPr lang="en-US" sz="1800" dirty="0"/>
              <a:t>);</a:t>
            </a:r>
          </a:p>
          <a:p>
            <a:pPr marL="613680" lvl="1" indent="0">
              <a:buNone/>
            </a:pPr>
            <a:r>
              <a:rPr lang="en-US" sz="1800" dirty="0"/>
              <a:t>   await </a:t>
            </a:r>
            <a:r>
              <a:rPr lang="en-US" sz="1800" dirty="0" err="1"/>
              <a:t>FileIO.WriteTextAsync</a:t>
            </a:r>
            <a:r>
              <a:rPr lang="en-US" sz="1800" dirty="0"/>
              <a:t>(</a:t>
            </a:r>
            <a:r>
              <a:rPr lang="en-US" sz="1800" dirty="0" err="1"/>
              <a:t>sampleFile</a:t>
            </a:r>
            <a:r>
              <a:rPr lang="en-US" sz="1800" dirty="0"/>
              <a:t>, </a:t>
            </a:r>
            <a:r>
              <a:rPr lang="en-US" sz="1800" dirty="0" err="1"/>
              <a:t>formatter.Format</a:t>
            </a:r>
            <a:r>
              <a:rPr lang="en-US" sz="1800" dirty="0"/>
              <a:t>(</a:t>
            </a:r>
            <a:r>
              <a:rPr lang="en-US" sz="1800" dirty="0" err="1"/>
              <a:t>DateTime.Now</a:t>
            </a:r>
            <a:r>
              <a:rPr lang="en-US" sz="1800" dirty="0"/>
              <a:t>));</a:t>
            </a:r>
          </a:p>
          <a:p>
            <a:pPr marL="613680" lvl="1" indent="0">
              <a:buNone/>
            </a:pPr>
            <a:r>
              <a:rPr lang="en-US" sz="1800" dirty="0"/>
              <a:t>}</a:t>
            </a:r>
            <a:endParaRPr lang="ru-RU" sz="2800" dirty="0"/>
          </a:p>
        </p:txBody>
      </p:sp>
      <p:sp>
        <p:nvSpPr>
          <p:cNvPr id="3" name="Title 2"/>
          <p:cNvSpPr>
            <a:spLocks noGrp="1"/>
          </p:cNvSpPr>
          <p:nvPr>
            <p:ph type="title"/>
          </p:nvPr>
        </p:nvSpPr>
        <p:spPr>
          <a:xfrm>
            <a:off x="609441" y="535940"/>
            <a:ext cx="10969943" cy="480644"/>
          </a:xfrm>
        </p:spPr>
        <p:txBody>
          <a:bodyPr/>
          <a:lstStyle/>
          <a:p>
            <a:r>
              <a:rPr lang="ru-RU" dirty="0"/>
              <a:t>Пример кода</a:t>
            </a:r>
          </a:p>
        </p:txBody>
      </p:sp>
      <p:sp>
        <p:nvSpPr>
          <p:cNvPr id="4" name="Text Placeholder 3"/>
          <p:cNvSpPr>
            <a:spLocks noGrp="1"/>
          </p:cNvSpPr>
          <p:nvPr>
            <p:ph type="body" sz="quarter" idx="17"/>
          </p:nvPr>
        </p:nvSpPr>
        <p:spPr/>
        <p:txBody>
          <a:bodyPr/>
          <a:lstStyle/>
          <a:p>
            <a:endParaRPr lang="ru-RU"/>
          </a:p>
        </p:txBody>
      </p:sp>
    </p:spTree>
    <p:extLst>
      <p:ext uri="{BB962C8B-B14F-4D97-AF65-F5344CB8AC3E}">
        <p14:creationId xmlns:p14="http://schemas.microsoft.com/office/powerpoint/2010/main" val="1731201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441" y="535940"/>
            <a:ext cx="10969943" cy="480644"/>
          </a:xfrm>
        </p:spPr>
        <p:txBody>
          <a:bodyPr/>
          <a:lstStyle/>
          <a:p>
            <a:r>
              <a:rPr lang="ru-RU" dirty="0" smtClean="0"/>
              <a:t>Пример кода</a:t>
            </a:r>
            <a:endParaRPr lang="ru-RU" dirty="0"/>
          </a:p>
        </p:txBody>
      </p:sp>
      <p:sp>
        <p:nvSpPr>
          <p:cNvPr id="3" name="Text Placeholder 2"/>
          <p:cNvSpPr>
            <a:spLocks noGrp="1"/>
          </p:cNvSpPr>
          <p:nvPr>
            <p:ph type="body" sz="quarter" idx="17"/>
          </p:nvPr>
        </p:nvSpPr>
        <p:spPr/>
        <p:txBody>
          <a:bodyPr/>
          <a:lstStyle/>
          <a:p>
            <a:endParaRPr lang="ru-RU"/>
          </a:p>
        </p:txBody>
      </p:sp>
      <p:sp>
        <p:nvSpPr>
          <p:cNvPr id="4" name="Text Placeholder 3"/>
          <p:cNvSpPr>
            <a:spLocks noGrp="1"/>
          </p:cNvSpPr>
          <p:nvPr>
            <p:ph type="body" sz="quarter" idx="21"/>
          </p:nvPr>
        </p:nvSpPr>
        <p:spPr>
          <a:xfrm>
            <a:off x="609441" y="2326218"/>
            <a:ext cx="10969943" cy="4531782"/>
          </a:xfrm>
        </p:spPr>
        <p:txBody>
          <a:bodyPr/>
          <a:lstStyle/>
          <a:p>
            <a:r>
              <a:rPr lang="ru-RU" dirty="0" smtClean="0"/>
              <a:t>Событие изменения данных</a:t>
            </a:r>
          </a:p>
          <a:p>
            <a:pPr marL="613680" lvl="1" indent="0">
              <a:buNone/>
            </a:pPr>
            <a:r>
              <a:rPr lang="en-US" sz="1800" b="1" dirty="0"/>
              <a:t>JS</a:t>
            </a:r>
            <a:r>
              <a:rPr lang="en-US" sz="1800" b="1" dirty="0" smtClean="0"/>
              <a:t>:</a:t>
            </a:r>
            <a:endParaRPr lang="en-US" sz="1800" b="1" dirty="0"/>
          </a:p>
          <a:p>
            <a:pPr marL="613680" lvl="1" indent="0">
              <a:buNone/>
            </a:pPr>
            <a:r>
              <a:rPr lang="en-US" sz="1800" dirty="0"/>
              <a:t>function </a:t>
            </a:r>
            <a:r>
              <a:rPr lang="en-US" sz="1800" b="1" dirty="0" err="1"/>
              <a:t>onDataChanged</a:t>
            </a:r>
            <a:r>
              <a:rPr lang="en-US" sz="1800" dirty="0"/>
              <a:t>(</a:t>
            </a:r>
            <a:r>
              <a:rPr lang="en-US" sz="1800" dirty="0" err="1"/>
              <a:t>eventArgs</a:t>
            </a:r>
            <a:r>
              <a:rPr lang="en-US" sz="1800" dirty="0"/>
              <a:t>) { /* Your code */ }</a:t>
            </a:r>
          </a:p>
          <a:p>
            <a:pPr marL="613680" lvl="1" indent="0">
              <a:buNone/>
            </a:pPr>
            <a:r>
              <a:rPr lang="en-US" sz="1800" dirty="0"/>
              <a:t> </a:t>
            </a:r>
            <a:r>
              <a:rPr lang="en-US" sz="1800" dirty="0" smtClean="0"/>
              <a:t>// </a:t>
            </a:r>
            <a:r>
              <a:rPr lang="en-US" sz="1800" dirty="0" err="1"/>
              <a:t>addEventListener</a:t>
            </a:r>
            <a:r>
              <a:rPr lang="en-US" sz="1800" dirty="0"/>
              <a:t> syntax</a:t>
            </a:r>
          </a:p>
          <a:p>
            <a:pPr marL="613680" lvl="1" indent="0">
              <a:buNone/>
            </a:pPr>
            <a:r>
              <a:rPr lang="en-US" sz="1800" dirty="0" err="1"/>
              <a:t>applicationData.addEventListener</a:t>
            </a:r>
            <a:r>
              <a:rPr lang="en-US" sz="1800" dirty="0"/>
              <a:t>("</a:t>
            </a:r>
            <a:r>
              <a:rPr lang="en-US" sz="1800" dirty="0" err="1"/>
              <a:t>datachanged</a:t>
            </a:r>
            <a:r>
              <a:rPr lang="en-US" sz="1800" dirty="0"/>
              <a:t>", </a:t>
            </a:r>
            <a:r>
              <a:rPr lang="en-US" sz="1800" dirty="0" err="1"/>
              <a:t>onDataChanged</a:t>
            </a:r>
            <a:r>
              <a:rPr lang="en-US" sz="1800" dirty="0"/>
              <a:t>);</a:t>
            </a:r>
          </a:p>
          <a:p>
            <a:pPr marL="613680" lvl="1" indent="0">
              <a:buNone/>
            </a:pPr>
            <a:r>
              <a:rPr lang="en-US" sz="1800" dirty="0" err="1"/>
              <a:t>applicationData.removeEventListener</a:t>
            </a:r>
            <a:r>
              <a:rPr lang="en-US" sz="1800" dirty="0"/>
              <a:t>("</a:t>
            </a:r>
            <a:r>
              <a:rPr lang="en-US" sz="1800" dirty="0" err="1"/>
              <a:t>datachanged</a:t>
            </a:r>
            <a:r>
              <a:rPr lang="en-US" sz="1800" dirty="0"/>
              <a:t>", </a:t>
            </a:r>
            <a:r>
              <a:rPr lang="en-US" sz="1800" dirty="0" err="1"/>
              <a:t>onDataChanged</a:t>
            </a:r>
            <a:r>
              <a:rPr lang="en-US" sz="1800" dirty="0"/>
              <a:t>);</a:t>
            </a:r>
          </a:p>
          <a:p>
            <a:pPr marL="613680" lvl="1" indent="0">
              <a:buNone/>
            </a:pPr>
            <a:r>
              <a:rPr lang="en-US" sz="1800" dirty="0"/>
              <a:t> </a:t>
            </a:r>
            <a:r>
              <a:rPr lang="en-US" sz="1800" dirty="0" smtClean="0"/>
              <a:t>- </a:t>
            </a:r>
            <a:r>
              <a:rPr lang="en-US" sz="1800" dirty="0"/>
              <a:t>or -</a:t>
            </a:r>
          </a:p>
          <a:p>
            <a:pPr marL="613680" lvl="1" indent="0">
              <a:buNone/>
            </a:pPr>
            <a:r>
              <a:rPr lang="en-US" sz="1800" dirty="0" err="1" smtClean="0"/>
              <a:t>applicationData.ondatachanged</a:t>
            </a:r>
            <a:r>
              <a:rPr lang="en-US" sz="1800" dirty="0" smtClean="0"/>
              <a:t> </a:t>
            </a:r>
            <a:r>
              <a:rPr lang="en-US" sz="1800" dirty="0"/>
              <a:t>= </a:t>
            </a:r>
            <a:r>
              <a:rPr lang="en-US" sz="1800" dirty="0" err="1"/>
              <a:t>onDataChanged</a:t>
            </a:r>
            <a:r>
              <a:rPr lang="en-US" sz="1800" dirty="0"/>
              <a:t>;</a:t>
            </a:r>
          </a:p>
          <a:p>
            <a:pPr marL="0" indent="0">
              <a:buNone/>
            </a:pPr>
            <a:endParaRPr lang="ru-RU" dirty="0"/>
          </a:p>
        </p:txBody>
      </p:sp>
    </p:spTree>
    <p:extLst>
      <p:ext uri="{BB962C8B-B14F-4D97-AF65-F5344CB8AC3E}">
        <p14:creationId xmlns:p14="http://schemas.microsoft.com/office/powerpoint/2010/main" val="2950520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441" y="535940"/>
            <a:ext cx="10969943" cy="480644"/>
          </a:xfrm>
        </p:spPr>
        <p:txBody>
          <a:bodyPr/>
          <a:lstStyle/>
          <a:p>
            <a:r>
              <a:rPr lang="ru-RU" dirty="0" smtClean="0"/>
              <a:t>Пример кода</a:t>
            </a:r>
            <a:endParaRPr lang="ru-RU" dirty="0"/>
          </a:p>
        </p:txBody>
      </p:sp>
      <p:sp>
        <p:nvSpPr>
          <p:cNvPr id="3" name="Text Placeholder 2"/>
          <p:cNvSpPr>
            <a:spLocks noGrp="1"/>
          </p:cNvSpPr>
          <p:nvPr>
            <p:ph type="body" sz="quarter" idx="17"/>
          </p:nvPr>
        </p:nvSpPr>
        <p:spPr/>
        <p:txBody>
          <a:bodyPr/>
          <a:lstStyle/>
          <a:p>
            <a:endParaRPr lang="ru-RU"/>
          </a:p>
        </p:txBody>
      </p:sp>
      <p:sp>
        <p:nvSpPr>
          <p:cNvPr id="4" name="Text Placeholder 3"/>
          <p:cNvSpPr>
            <a:spLocks noGrp="1"/>
          </p:cNvSpPr>
          <p:nvPr>
            <p:ph type="body" sz="quarter" idx="21"/>
          </p:nvPr>
        </p:nvSpPr>
        <p:spPr>
          <a:xfrm>
            <a:off x="609441" y="2326218"/>
            <a:ext cx="10969943" cy="4531782"/>
          </a:xfrm>
        </p:spPr>
        <p:txBody>
          <a:bodyPr/>
          <a:lstStyle/>
          <a:p>
            <a:r>
              <a:rPr lang="ru-RU" dirty="0" smtClean="0"/>
              <a:t>Событие изменения данных</a:t>
            </a:r>
          </a:p>
          <a:p>
            <a:pPr marL="613680" lvl="1" indent="0">
              <a:buNone/>
            </a:pPr>
            <a:r>
              <a:rPr lang="en-US" sz="1800" b="1" dirty="0" smtClean="0"/>
              <a:t>C</a:t>
            </a:r>
            <a:r>
              <a:rPr lang="en-US" sz="1800" b="1" dirty="0"/>
              <a:t>#:</a:t>
            </a:r>
          </a:p>
          <a:p>
            <a:pPr marL="613680" lvl="1" indent="0">
              <a:buNone/>
            </a:pPr>
            <a:r>
              <a:rPr lang="en-US" sz="1800" dirty="0" smtClean="0"/>
              <a:t>void </a:t>
            </a:r>
            <a:r>
              <a:rPr lang="en-US" sz="1800" dirty="0" err="1"/>
              <a:t>InitHandlers</a:t>
            </a:r>
            <a:r>
              <a:rPr lang="en-US" sz="1800" dirty="0"/>
              <a:t>()</a:t>
            </a:r>
          </a:p>
          <a:p>
            <a:pPr marL="613680" lvl="1" indent="0">
              <a:buNone/>
            </a:pPr>
            <a:r>
              <a:rPr lang="en-US" sz="1800" dirty="0"/>
              <a:t>{</a:t>
            </a:r>
          </a:p>
          <a:p>
            <a:pPr marL="613680" lvl="1" indent="0">
              <a:buNone/>
            </a:pPr>
            <a:r>
              <a:rPr lang="en-US" sz="1800" dirty="0"/>
              <a:t>   </a:t>
            </a:r>
            <a:r>
              <a:rPr lang="en-US" sz="1800" dirty="0" err="1"/>
              <a:t>Windows.Storage.ApplicationData.Current</a:t>
            </a:r>
            <a:r>
              <a:rPr lang="en-US" sz="1800" b="1" dirty="0" err="1"/>
              <a:t>.DataChanged</a:t>
            </a:r>
            <a:r>
              <a:rPr lang="en-US" sz="1800" dirty="0"/>
              <a:t> += </a:t>
            </a:r>
          </a:p>
          <a:p>
            <a:pPr marL="613680" lvl="1" indent="0">
              <a:buNone/>
            </a:pPr>
            <a:r>
              <a:rPr lang="en-US" sz="1800" dirty="0"/>
              <a:t>      new </a:t>
            </a:r>
            <a:r>
              <a:rPr lang="en-US" sz="1800" dirty="0" err="1"/>
              <a:t>TypedEventHandler</a:t>
            </a:r>
            <a:r>
              <a:rPr lang="en-US" sz="1800" dirty="0"/>
              <a:t>&lt;</a:t>
            </a:r>
            <a:r>
              <a:rPr lang="en-US" sz="1800" dirty="0" err="1"/>
              <a:t>ApplicationData</a:t>
            </a:r>
            <a:r>
              <a:rPr lang="en-US" sz="1800" dirty="0"/>
              <a:t>, object&gt;(</a:t>
            </a:r>
            <a:r>
              <a:rPr lang="en-US" sz="1800" dirty="0" err="1"/>
              <a:t>DataChangeHandler</a:t>
            </a:r>
            <a:r>
              <a:rPr lang="en-US" sz="1800" dirty="0"/>
              <a:t>);</a:t>
            </a:r>
          </a:p>
          <a:p>
            <a:pPr marL="613680" lvl="1" indent="0">
              <a:buNone/>
            </a:pPr>
            <a:r>
              <a:rPr lang="en-US" sz="1800" dirty="0"/>
              <a:t>}</a:t>
            </a:r>
          </a:p>
          <a:p>
            <a:pPr marL="613680" lvl="1" indent="0">
              <a:buNone/>
            </a:pPr>
            <a:r>
              <a:rPr lang="en-US" sz="1800" dirty="0" smtClean="0"/>
              <a:t>void </a:t>
            </a:r>
            <a:r>
              <a:rPr lang="en-US" sz="1800" b="1" dirty="0" err="1"/>
              <a:t>DataChangeHandler</a:t>
            </a:r>
            <a:r>
              <a:rPr lang="en-US" sz="1800" dirty="0"/>
              <a:t>(</a:t>
            </a:r>
            <a:r>
              <a:rPr lang="en-US" sz="1800" dirty="0" err="1"/>
              <a:t>Windows.Storage.ApplicationData</a:t>
            </a:r>
            <a:r>
              <a:rPr lang="en-US" sz="1800" dirty="0"/>
              <a:t> </a:t>
            </a:r>
            <a:r>
              <a:rPr lang="en-US" sz="1800" dirty="0" err="1"/>
              <a:t>appData</a:t>
            </a:r>
            <a:r>
              <a:rPr lang="en-US" sz="1800" dirty="0"/>
              <a:t>, object o)</a:t>
            </a:r>
          </a:p>
          <a:p>
            <a:pPr marL="613680" lvl="1" indent="0">
              <a:buNone/>
            </a:pPr>
            <a:r>
              <a:rPr lang="en-US" sz="1800" dirty="0"/>
              <a:t>{</a:t>
            </a:r>
          </a:p>
          <a:p>
            <a:pPr marL="613680" lvl="1" indent="0">
              <a:buNone/>
            </a:pPr>
            <a:r>
              <a:rPr lang="en-US" sz="1800" dirty="0"/>
              <a:t>   // TODO: Refresh your data</a:t>
            </a:r>
          </a:p>
          <a:p>
            <a:pPr marL="613680" lvl="1" indent="0">
              <a:buNone/>
            </a:pPr>
            <a:r>
              <a:rPr lang="en-US" sz="1800" dirty="0"/>
              <a:t>}</a:t>
            </a:r>
            <a:endParaRPr lang="en-US" sz="1200" dirty="0"/>
          </a:p>
          <a:p>
            <a:pPr marL="0" indent="0">
              <a:buNone/>
            </a:pPr>
            <a:endParaRPr lang="ru-RU" dirty="0"/>
          </a:p>
        </p:txBody>
      </p:sp>
    </p:spTree>
    <p:extLst>
      <p:ext uri="{BB962C8B-B14F-4D97-AF65-F5344CB8AC3E}">
        <p14:creationId xmlns:p14="http://schemas.microsoft.com/office/powerpoint/2010/main" val="2696107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21"/>
          </p:nvPr>
        </p:nvSpPr>
        <p:spPr/>
        <p:txBody>
          <a:bodyPr/>
          <a:lstStyle/>
          <a:p>
            <a:r>
              <a:rPr lang="ru-RU" dirty="0" smtClean="0"/>
              <a:t>Версионность</a:t>
            </a:r>
          </a:p>
          <a:p>
            <a:pPr marL="613680" lvl="1" indent="0">
              <a:buNone/>
            </a:pPr>
            <a:r>
              <a:rPr lang="en-US" sz="1800" b="1" dirty="0"/>
              <a:t>JS:</a:t>
            </a:r>
          </a:p>
          <a:p>
            <a:pPr marL="613680" lvl="1" indent="0">
              <a:buNone/>
            </a:pPr>
            <a:r>
              <a:rPr lang="en-US" sz="1800" dirty="0" err="1"/>
              <a:t>ApplicationData.current.version</a:t>
            </a:r>
            <a:endParaRPr lang="en-US" sz="1800" dirty="0"/>
          </a:p>
          <a:p>
            <a:pPr marL="613680" lvl="1" indent="0">
              <a:buNone/>
            </a:pPr>
            <a:r>
              <a:rPr lang="en-US" sz="1800" b="1" dirty="0"/>
              <a:t>C#:</a:t>
            </a:r>
          </a:p>
          <a:p>
            <a:pPr marL="613680" lvl="1" indent="0">
              <a:buNone/>
            </a:pPr>
            <a:r>
              <a:rPr lang="en-US" sz="1800" dirty="0" err="1"/>
              <a:t>ApplicationData.Current.Version</a:t>
            </a:r>
            <a:endParaRPr lang="en-US" sz="1800" dirty="0"/>
          </a:p>
          <a:p>
            <a:r>
              <a:rPr lang="ru-RU" dirty="0" smtClean="0"/>
              <a:t>Квоты</a:t>
            </a:r>
            <a:endParaRPr lang="en-US" dirty="0" smtClean="0"/>
          </a:p>
          <a:p>
            <a:pPr marL="613680" lvl="1" indent="0">
              <a:buNone/>
            </a:pPr>
            <a:r>
              <a:rPr lang="en-US" sz="1800" b="1" dirty="0" smtClean="0"/>
              <a:t>JS:</a:t>
            </a:r>
          </a:p>
          <a:p>
            <a:pPr marL="613680" lvl="1" indent="0">
              <a:buNone/>
            </a:pPr>
            <a:r>
              <a:rPr lang="en-US" sz="1800" dirty="0" err="1" smtClean="0"/>
              <a:t>ApplicationData</a:t>
            </a:r>
            <a:r>
              <a:rPr lang="en-US" sz="1800" dirty="0" smtClean="0"/>
              <a:t>.</a:t>
            </a:r>
            <a:r>
              <a:rPr lang="ru-RU" sz="1800" dirty="0" smtClean="0"/>
              <a:t>с</a:t>
            </a:r>
            <a:r>
              <a:rPr lang="en-US" sz="1800" dirty="0" err="1" smtClean="0"/>
              <a:t>urrent.</a:t>
            </a:r>
            <a:r>
              <a:rPr lang="en-US" sz="1800" dirty="0" err="1"/>
              <a:t>r</a:t>
            </a:r>
            <a:r>
              <a:rPr lang="en-US" sz="1800" dirty="0" err="1" smtClean="0"/>
              <a:t>oamingStorageQuota</a:t>
            </a:r>
            <a:endParaRPr lang="en-US" sz="1800" dirty="0"/>
          </a:p>
          <a:p>
            <a:pPr marL="613680" lvl="1" indent="0">
              <a:buNone/>
            </a:pPr>
            <a:r>
              <a:rPr lang="en-US" sz="1800" b="1" dirty="0" smtClean="0"/>
              <a:t>C</a:t>
            </a:r>
            <a:r>
              <a:rPr lang="en-US" sz="1800" b="1" dirty="0"/>
              <a:t>#:</a:t>
            </a:r>
          </a:p>
          <a:p>
            <a:pPr marL="613680" lvl="1" indent="0">
              <a:buNone/>
            </a:pPr>
            <a:r>
              <a:rPr lang="en-US" sz="1800" dirty="0" err="1"/>
              <a:t>ApplicationData.Current.RoamingStorageQuota</a:t>
            </a:r>
            <a:endParaRPr lang="en-US" sz="1800" dirty="0"/>
          </a:p>
          <a:p>
            <a:pPr marL="0" indent="0">
              <a:buNone/>
            </a:pPr>
            <a:endParaRPr lang="ru-RU" dirty="0"/>
          </a:p>
        </p:txBody>
      </p:sp>
      <p:sp>
        <p:nvSpPr>
          <p:cNvPr id="3" name="Title 2"/>
          <p:cNvSpPr>
            <a:spLocks noGrp="1"/>
          </p:cNvSpPr>
          <p:nvPr>
            <p:ph type="title"/>
          </p:nvPr>
        </p:nvSpPr>
        <p:spPr>
          <a:xfrm>
            <a:off x="609441" y="535940"/>
            <a:ext cx="10969943" cy="480644"/>
          </a:xfrm>
        </p:spPr>
        <p:txBody>
          <a:bodyPr/>
          <a:lstStyle/>
          <a:p>
            <a:r>
              <a:rPr lang="ru-RU" dirty="0"/>
              <a:t>Пример кода</a:t>
            </a:r>
          </a:p>
        </p:txBody>
      </p:sp>
      <p:sp>
        <p:nvSpPr>
          <p:cNvPr id="4" name="Text Placeholder 3"/>
          <p:cNvSpPr>
            <a:spLocks noGrp="1"/>
          </p:cNvSpPr>
          <p:nvPr>
            <p:ph type="body" sz="quarter" idx="17"/>
          </p:nvPr>
        </p:nvSpPr>
        <p:spPr/>
        <p:txBody>
          <a:bodyPr/>
          <a:lstStyle/>
          <a:p>
            <a:endParaRPr lang="ru-RU"/>
          </a:p>
        </p:txBody>
      </p:sp>
    </p:spTree>
    <p:extLst>
      <p:ext uri="{BB962C8B-B14F-4D97-AF65-F5344CB8AC3E}">
        <p14:creationId xmlns:p14="http://schemas.microsoft.com/office/powerpoint/2010/main" val="2583570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7"/>
          </p:nvPr>
        </p:nvSpPr>
        <p:spPr/>
        <p:txBody>
          <a:bodyPr/>
          <a:lstStyle/>
          <a:p>
            <a:endParaRPr lang="ru-RU"/>
          </a:p>
        </p:txBody>
      </p:sp>
      <p:sp>
        <p:nvSpPr>
          <p:cNvPr id="7" name="Title 6"/>
          <p:cNvSpPr>
            <a:spLocks noGrp="1"/>
          </p:cNvSpPr>
          <p:nvPr>
            <p:ph type="title"/>
          </p:nvPr>
        </p:nvSpPr>
        <p:spPr/>
        <p:txBody>
          <a:bodyPr/>
          <a:lstStyle/>
          <a:p>
            <a:endParaRPr lang="ru-RU" dirty="0"/>
          </a:p>
        </p:txBody>
      </p:sp>
      <p:sp>
        <p:nvSpPr>
          <p:cNvPr id="9" name="Text Placeholder 8"/>
          <p:cNvSpPr>
            <a:spLocks noGrp="1"/>
          </p:cNvSpPr>
          <p:nvPr>
            <p:ph type="body" sz="quarter" idx="21"/>
          </p:nvPr>
        </p:nvSpPr>
        <p:spPr/>
        <p:txBody>
          <a:bodyPr/>
          <a:lstStyle/>
          <a:p>
            <a:r>
              <a:rPr lang="ru-RU" sz="8000" dirty="0" smtClean="0"/>
              <a:t>Демонстрация</a:t>
            </a:r>
            <a:endParaRPr lang="ru-RU" sz="8000" dirty="0"/>
          </a:p>
        </p:txBody>
      </p:sp>
    </p:spTree>
    <p:extLst>
      <p:ext uri="{BB962C8B-B14F-4D97-AF65-F5344CB8AC3E}">
        <p14:creationId xmlns:p14="http://schemas.microsoft.com/office/powerpoint/2010/main" val="116467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97196"/>
          </a:xfrm>
        </p:spPr>
        <p:txBody>
          <a:bodyPr/>
          <a:lstStyle/>
          <a:p>
            <a:r>
              <a:rPr lang="ru-RU" sz="7200" dirty="0" smtClean="0"/>
              <a:t>Роуминг </a:t>
            </a:r>
            <a:r>
              <a:rPr lang="ru-RU" sz="7200" dirty="0"/>
              <a:t>данных и настроек</a:t>
            </a:r>
          </a:p>
        </p:txBody>
      </p:sp>
      <p:sp>
        <p:nvSpPr>
          <p:cNvPr id="7" name="Text Placeholder 6"/>
          <p:cNvSpPr>
            <a:spLocks noGrp="1"/>
          </p:cNvSpPr>
          <p:nvPr>
            <p:ph type="body" sz="quarter" idx="11"/>
          </p:nvPr>
        </p:nvSpPr>
        <p:spPr>
          <a:xfrm>
            <a:off x="512763" y="4993374"/>
            <a:ext cx="7513637" cy="443198"/>
          </a:xfrm>
        </p:spPr>
        <p:txBody>
          <a:bodyPr/>
          <a:lstStyle/>
          <a:p>
            <a:pPr defTabSz="914363" fontAlgn="auto">
              <a:spcAft>
                <a:spcPts val="0"/>
              </a:spcAft>
              <a:defRPr/>
            </a:pPr>
            <a:r>
              <a:rPr lang="ru-RU" dirty="0" smtClean="0"/>
              <a:t>Ефимцева Наталия</a:t>
            </a:r>
            <a:r>
              <a:rPr dirty="0" smtClean="0"/>
              <a:t>, </a:t>
            </a:r>
            <a:r>
              <a:rPr lang="en-US" dirty="0" smtClean="0"/>
              <a:t>Microsoft</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441" y="535940"/>
            <a:ext cx="10969943" cy="480644"/>
          </a:xfrm>
        </p:spPr>
        <p:txBody>
          <a:bodyPr/>
          <a:lstStyle/>
          <a:p>
            <a:r>
              <a:rPr lang="en-US" dirty="0" smtClean="0"/>
              <a:t>User data </a:t>
            </a:r>
            <a:r>
              <a:rPr lang="en-US" dirty="0" err="1" smtClean="0"/>
              <a:t>vs</a:t>
            </a:r>
            <a:r>
              <a:rPr lang="en-US" dirty="0" smtClean="0"/>
              <a:t> app data</a:t>
            </a:r>
            <a:endParaRPr lang="ru-RU" dirty="0"/>
          </a:p>
        </p:txBody>
      </p:sp>
      <p:sp>
        <p:nvSpPr>
          <p:cNvPr id="7" name="Text Placeholder 6"/>
          <p:cNvSpPr>
            <a:spLocks noGrp="1"/>
          </p:cNvSpPr>
          <p:nvPr>
            <p:ph type="body" sz="quarter" idx="17"/>
          </p:nvPr>
        </p:nvSpPr>
        <p:spPr/>
        <p:txBody>
          <a:bodyPr/>
          <a:lstStyle/>
          <a:p>
            <a:endParaRPr lang="ru-RU"/>
          </a:p>
        </p:txBody>
      </p:sp>
      <p:graphicFrame>
        <p:nvGraphicFramePr>
          <p:cNvPr id="9" name="Table 8"/>
          <p:cNvGraphicFramePr>
            <a:graphicFrameLocks noGrp="1"/>
          </p:cNvGraphicFramePr>
          <p:nvPr>
            <p:extLst>
              <p:ext uri="{D42A27DB-BD31-4B8C-83A1-F6EECF244321}">
                <p14:modId xmlns:p14="http://schemas.microsoft.com/office/powerpoint/2010/main" val="114828669"/>
              </p:ext>
            </p:extLst>
          </p:nvPr>
        </p:nvGraphicFramePr>
        <p:xfrm>
          <a:off x="609441" y="1750318"/>
          <a:ext cx="10969943" cy="4252275"/>
        </p:xfrm>
        <a:graphic>
          <a:graphicData uri="http://schemas.openxmlformats.org/drawingml/2006/table">
            <a:tbl>
              <a:tblPr>
                <a:tableStyleId>{E269D01E-BC32-4049-B463-5C60D7B0CCD2}</a:tableStyleId>
              </a:tblPr>
              <a:tblGrid>
                <a:gridCol w="5581199"/>
                <a:gridCol w="5388744"/>
              </a:tblGrid>
              <a:tr h="422953">
                <a:tc>
                  <a:txBody>
                    <a:bodyPr/>
                    <a:lstStyle/>
                    <a:p>
                      <a:pPr algn="ctr"/>
                      <a:r>
                        <a:rPr lang="en-US" b="1" dirty="0"/>
                        <a:t>User data</a:t>
                      </a:r>
                    </a:p>
                  </a:txBody>
                  <a:tcPr marL="28575" marR="28575" marT="28575" marB="28575"/>
                </a:tc>
                <a:tc>
                  <a:txBody>
                    <a:bodyPr/>
                    <a:lstStyle/>
                    <a:p>
                      <a:pPr algn="ctr"/>
                      <a:r>
                        <a:rPr lang="en-US" b="1" dirty="0"/>
                        <a:t>App data</a:t>
                      </a:r>
                    </a:p>
                  </a:txBody>
                  <a:tcPr marL="28575" marR="28575" marT="28575" marB="28575"/>
                </a:tc>
              </a:tr>
              <a:tr h="1154514">
                <a:tc>
                  <a:txBody>
                    <a:bodyPr/>
                    <a:lstStyle/>
                    <a:p>
                      <a:pPr algn="l"/>
                      <a:r>
                        <a:rPr lang="ru-RU" dirty="0" smtClean="0"/>
                        <a:t>Могут использоваться </a:t>
                      </a:r>
                      <a:r>
                        <a:rPr lang="ru-RU" dirty="0" err="1" smtClean="0"/>
                        <a:t>несолькими</a:t>
                      </a:r>
                      <a:r>
                        <a:rPr lang="ru-RU" dirty="0" smtClean="0"/>
                        <a:t> приложениями</a:t>
                      </a:r>
                      <a:endParaRPr lang="en-US" dirty="0"/>
                    </a:p>
                  </a:txBody>
                  <a:tcPr marL="28575" marR="28575" marT="28575" marB="28575"/>
                </a:tc>
                <a:tc>
                  <a:txBody>
                    <a:bodyPr/>
                    <a:lstStyle/>
                    <a:p>
                      <a:pPr algn="l"/>
                      <a:r>
                        <a:rPr lang="ru-RU" dirty="0" smtClean="0"/>
                        <a:t>Используется только конкретным приложением</a:t>
                      </a:r>
                      <a:endParaRPr lang="en-US" dirty="0"/>
                    </a:p>
                  </a:txBody>
                  <a:tcPr marL="28575" marR="28575" marT="28575" marB="28575"/>
                </a:tc>
              </a:tr>
              <a:tr h="1520294">
                <a:tc>
                  <a:txBody>
                    <a:bodyPr/>
                    <a:lstStyle/>
                    <a:p>
                      <a:pPr algn="l"/>
                      <a:r>
                        <a:rPr lang="ru-RU" dirty="0" smtClean="0"/>
                        <a:t>Документы, видео, музыка,</a:t>
                      </a:r>
                      <a:r>
                        <a:rPr lang="ru-RU" baseline="0" dirty="0" smtClean="0"/>
                        <a:t>  фото, экспортированные данные</a:t>
                      </a:r>
                      <a:endParaRPr lang="en-US" dirty="0"/>
                    </a:p>
                  </a:txBody>
                  <a:tcPr marL="28575" marR="28575" marT="28575" marB="28575"/>
                </a:tc>
                <a:tc>
                  <a:txBody>
                    <a:bodyPr/>
                    <a:lstStyle/>
                    <a:p>
                      <a:pPr algn="l"/>
                      <a:r>
                        <a:rPr lang="ru-RU" dirty="0" smtClean="0"/>
                        <a:t>Настройки,</a:t>
                      </a:r>
                      <a:r>
                        <a:rPr lang="ru-RU" baseline="0" dirty="0" smtClean="0"/>
                        <a:t> предпочтения, контекст, состояние</a:t>
                      </a:r>
                      <a:endParaRPr lang="en-US" dirty="0"/>
                    </a:p>
                  </a:txBody>
                  <a:tcPr marL="28575" marR="28575" marT="28575" marB="28575"/>
                </a:tc>
              </a:tr>
              <a:tr h="1154514">
                <a:tc>
                  <a:txBody>
                    <a:bodyPr/>
                    <a:lstStyle/>
                    <a:p>
                      <a:pPr algn="l"/>
                      <a:r>
                        <a:rPr lang="ru-RU" dirty="0" smtClean="0"/>
                        <a:t>Обычно</a:t>
                      </a:r>
                      <a:r>
                        <a:rPr lang="ru-RU" baseline="0" dirty="0" smtClean="0"/>
                        <a:t> сохраняются в облаке, например, </a:t>
                      </a:r>
                      <a:r>
                        <a:rPr lang="en-US" baseline="0" dirty="0" smtClean="0"/>
                        <a:t>SkyDrive</a:t>
                      </a:r>
                      <a:endParaRPr lang="en-US" dirty="0"/>
                    </a:p>
                  </a:txBody>
                  <a:tcPr marL="28575" marR="28575" marT="28575" marB="28575"/>
                </a:tc>
                <a:tc>
                  <a:txBody>
                    <a:bodyPr/>
                    <a:lstStyle/>
                    <a:p>
                      <a:pPr algn="l"/>
                      <a:r>
                        <a:rPr lang="ru-RU" dirty="0" smtClean="0"/>
                        <a:t>«Переносятся» (</a:t>
                      </a:r>
                      <a:r>
                        <a:rPr lang="en-US" dirty="0" smtClean="0"/>
                        <a:t>roam)</a:t>
                      </a:r>
                      <a:r>
                        <a:rPr lang="en-US" baseline="0" dirty="0" smtClean="0"/>
                        <a:t> </a:t>
                      </a:r>
                      <a:r>
                        <a:rPr lang="ru-RU" baseline="0" dirty="0" smtClean="0"/>
                        <a:t>через </a:t>
                      </a:r>
                      <a:r>
                        <a:rPr lang="en-US" dirty="0" err="1" smtClean="0"/>
                        <a:t>ApplicationData</a:t>
                      </a:r>
                      <a:endParaRPr lang="en-US" dirty="0"/>
                    </a:p>
                  </a:txBody>
                  <a:tcPr marL="28575" marR="28575" marT="28575" marB="28575"/>
                </a:tc>
              </a:tr>
            </a:tbl>
          </a:graphicData>
        </a:graphic>
      </p:graphicFrame>
    </p:spTree>
    <p:extLst>
      <p:ext uri="{BB962C8B-B14F-4D97-AF65-F5344CB8AC3E}">
        <p14:creationId xmlns:p14="http://schemas.microsoft.com/office/powerpoint/2010/main" val="4146577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dirty="0" smtClean="0"/>
              <a:t>Роуминг данных и настроек</a:t>
            </a:r>
            <a:endParaRPr lang="ru-RU" dirty="0"/>
          </a:p>
        </p:txBody>
      </p:sp>
      <p:sp>
        <p:nvSpPr>
          <p:cNvPr id="8" name="Text Placeholder 7"/>
          <p:cNvSpPr>
            <a:spLocks noGrp="1"/>
          </p:cNvSpPr>
          <p:nvPr>
            <p:ph type="body" sz="quarter" idx="17"/>
          </p:nvPr>
        </p:nvSpPr>
        <p:spPr/>
        <p:txBody>
          <a:bodyPr/>
          <a:lstStyle/>
          <a:p>
            <a:r>
              <a:rPr lang="ru-RU" dirty="0"/>
              <a:t>Хранение данных в </a:t>
            </a:r>
            <a:r>
              <a:rPr lang="ru-RU" dirty="0" smtClean="0"/>
              <a:t>облаке</a:t>
            </a:r>
            <a:endParaRPr lang="en-US" dirty="0" smtClean="0"/>
          </a:p>
          <a:p>
            <a:r>
              <a:rPr lang="ru-RU" dirty="0" smtClean="0"/>
              <a:t>Синхронизация </a:t>
            </a:r>
            <a:r>
              <a:rPr lang="ru-RU" dirty="0"/>
              <a:t>данных между устройствами</a:t>
            </a:r>
          </a:p>
          <a:p>
            <a:endParaRPr lang="ru-RU" dirty="0"/>
          </a:p>
        </p:txBody>
      </p:sp>
      <p:grpSp>
        <p:nvGrpSpPr>
          <p:cNvPr id="20" name="Group 19"/>
          <p:cNvGrpSpPr/>
          <p:nvPr/>
        </p:nvGrpSpPr>
        <p:grpSpPr>
          <a:xfrm>
            <a:off x="1179867" y="2825466"/>
            <a:ext cx="9829089" cy="1913804"/>
            <a:chOff x="1496604" y="2580685"/>
            <a:chExt cx="9637694" cy="1876538"/>
          </a:xfrm>
        </p:grpSpPr>
        <p:sp>
          <p:nvSpPr>
            <p:cNvPr id="21" name="Can 20"/>
            <p:cNvSpPr/>
            <p:nvPr/>
          </p:nvSpPr>
          <p:spPr bwMode="auto">
            <a:xfrm>
              <a:off x="5065605" y="3002171"/>
              <a:ext cx="1398277" cy="1382998"/>
            </a:xfrm>
            <a:prstGeom prst="can">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1883" tIns="60941" rIns="121883" bIns="60941" numCol="1" rtlCol="0" anchor="ctr" anchorCtr="0" compatLnSpc="1">
              <a:prstTxWarp prst="textNoShape">
                <a:avLst/>
              </a:prstTxWarp>
            </a:bodyPr>
            <a:lstStyle/>
            <a:p>
              <a:pPr algn="ctr" defTabSz="1218494"/>
              <a:r>
                <a:rPr lang="en-US" b="1" dirty="0" smtClean="0">
                  <a:solidFill>
                    <a:srgbClr val="FFFFFF"/>
                  </a:solidFill>
                </a:rPr>
                <a:t>Local</a:t>
              </a:r>
            </a:p>
            <a:p>
              <a:pPr algn="ctr" defTabSz="1218494"/>
              <a:r>
                <a:rPr lang="en-US" b="1" dirty="0" smtClean="0">
                  <a:solidFill>
                    <a:srgbClr val="FFFFFF"/>
                  </a:solidFill>
                </a:rPr>
                <a:t>Storage</a:t>
              </a:r>
            </a:p>
          </p:txBody>
        </p:sp>
        <p:grpSp>
          <p:nvGrpSpPr>
            <p:cNvPr id="22" name="Group 21"/>
            <p:cNvGrpSpPr/>
            <p:nvPr/>
          </p:nvGrpSpPr>
          <p:grpSpPr>
            <a:xfrm>
              <a:off x="1496604" y="2903086"/>
              <a:ext cx="1886302" cy="1554137"/>
              <a:chOff x="830221" y="4247573"/>
              <a:chExt cx="1024666" cy="808466"/>
            </a:xfrm>
          </p:grpSpPr>
          <p:sp>
            <p:nvSpPr>
              <p:cNvPr id="30" name="TV Icon"/>
              <p:cNvSpPr>
                <a:spLocks noEditPoints="1"/>
              </p:cNvSpPr>
              <p:nvPr/>
            </p:nvSpPr>
            <p:spPr bwMode="auto">
              <a:xfrm>
                <a:off x="830221" y="4247573"/>
                <a:ext cx="1024666" cy="808466"/>
              </a:xfrm>
              <a:custGeom>
                <a:avLst/>
                <a:gdLst>
                  <a:gd name="T0" fmla="*/ 275 w 285"/>
                  <a:gd name="T1" fmla="*/ 2 h 225"/>
                  <a:gd name="T2" fmla="*/ 10 w 285"/>
                  <a:gd name="T3" fmla="*/ 1 h 225"/>
                  <a:gd name="T4" fmla="*/ 1 w 285"/>
                  <a:gd name="T5" fmla="*/ 11 h 225"/>
                  <a:gd name="T6" fmla="*/ 3 w 285"/>
                  <a:gd name="T7" fmla="*/ 200 h 225"/>
                  <a:gd name="T8" fmla="*/ 12 w 285"/>
                  <a:gd name="T9" fmla="*/ 209 h 225"/>
                  <a:gd name="T10" fmla="*/ 97 w 285"/>
                  <a:gd name="T11" fmla="*/ 211 h 225"/>
                  <a:gd name="T12" fmla="*/ 97 w 285"/>
                  <a:gd name="T13" fmla="*/ 224 h 225"/>
                  <a:gd name="T14" fmla="*/ 193 w 285"/>
                  <a:gd name="T15" fmla="*/ 224 h 225"/>
                  <a:gd name="T16" fmla="*/ 193 w 285"/>
                  <a:gd name="T17" fmla="*/ 211 h 225"/>
                  <a:gd name="T18" fmla="*/ 273 w 285"/>
                  <a:gd name="T19" fmla="*/ 209 h 225"/>
                  <a:gd name="T20" fmla="*/ 282 w 285"/>
                  <a:gd name="T21" fmla="*/ 200 h 225"/>
                  <a:gd name="T22" fmla="*/ 284 w 285"/>
                  <a:gd name="T23" fmla="*/ 11 h 225"/>
                  <a:gd name="T24" fmla="*/ 275 w 285"/>
                  <a:gd name="T25" fmla="*/ 2 h 225"/>
                  <a:gd name="T26" fmla="*/ 267 w 285"/>
                  <a:gd name="T27" fmla="*/ 187 h 225"/>
                  <a:gd name="T28" fmla="*/ 259 w 285"/>
                  <a:gd name="T29" fmla="*/ 194 h 225"/>
                  <a:gd name="T30" fmla="*/ 26 w 285"/>
                  <a:gd name="T31" fmla="*/ 195 h 225"/>
                  <a:gd name="T32" fmla="*/ 18 w 285"/>
                  <a:gd name="T33" fmla="*/ 187 h 225"/>
                  <a:gd name="T34" fmla="*/ 17 w 285"/>
                  <a:gd name="T35" fmla="*/ 25 h 225"/>
                  <a:gd name="T36" fmla="*/ 24 w 285"/>
                  <a:gd name="T37" fmla="*/ 17 h 225"/>
                  <a:gd name="T38" fmla="*/ 260 w 285"/>
                  <a:gd name="T39" fmla="*/ 17 h 225"/>
                  <a:gd name="T40" fmla="*/ 268 w 285"/>
                  <a:gd name="T41" fmla="*/ 25 h 225"/>
                  <a:gd name="T42" fmla="*/ 267 w 285"/>
                  <a:gd name="T43" fmla="*/ 187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5" h="225">
                    <a:moveTo>
                      <a:pt x="275" y="2"/>
                    </a:moveTo>
                    <a:cubicBezTo>
                      <a:pt x="187" y="0"/>
                      <a:pt x="98" y="0"/>
                      <a:pt x="10" y="1"/>
                    </a:cubicBezTo>
                    <a:cubicBezTo>
                      <a:pt x="5" y="1"/>
                      <a:pt x="1" y="6"/>
                      <a:pt x="1" y="11"/>
                    </a:cubicBezTo>
                    <a:cubicBezTo>
                      <a:pt x="0" y="74"/>
                      <a:pt x="0" y="138"/>
                      <a:pt x="3" y="200"/>
                    </a:cubicBezTo>
                    <a:cubicBezTo>
                      <a:pt x="3" y="205"/>
                      <a:pt x="7" y="209"/>
                      <a:pt x="12" y="209"/>
                    </a:cubicBezTo>
                    <a:cubicBezTo>
                      <a:pt x="40" y="210"/>
                      <a:pt x="68" y="211"/>
                      <a:pt x="97" y="211"/>
                    </a:cubicBezTo>
                    <a:cubicBezTo>
                      <a:pt x="97" y="216"/>
                      <a:pt x="97" y="220"/>
                      <a:pt x="97" y="224"/>
                    </a:cubicBezTo>
                    <a:cubicBezTo>
                      <a:pt x="129" y="225"/>
                      <a:pt x="161" y="225"/>
                      <a:pt x="193" y="224"/>
                    </a:cubicBezTo>
                    <a:cubicBezTo>
                      <a:pt x="193" y="220"/>
                      <a:pt x="193" y="215"/>
                      <a:pt x="193" y="211"/>
                    </a:cubicBezTo>
                    <a:cubicBezTo>
                      <a:pt x="220" y="211"/>
                      <a:pt x="247" y="210"/>
                      <a:pt x="273" y="209"/>
                    </a:cubicBezTo>
                    <a:cubicBezTo>
                      <a:pt x="278" y="209"/>
                      <a:pt x="282" y="205"/>
                      <a:pt x="282" y="200"/>
                    </a:cubicBezTo>
                    <a:cubicBezTo>
                      <a:pt x="284" y="138"/>
                      <a:pt x="285" y="74"/>
                      <a:pt x="284" y="11"/>
                    </a:cubicBezTo>
                    <a:cubicBezTo>
                      <a:pt x="283" y="6"/>
                      <a:pt x="279" y="2"/>
                      <a:pt x="275" y="2"/>
                    </a:cubicBezTo>
                    <a:close/>
                    <a:moveTo>
                      <a:pt x="267" y="187"/>
                    </a:moveTo>
                    <a:cubicBezTo>
                      <a:pt x="267" y="191"/>
                      <a:pt x="263" y="194"/>
                      <a:pt x="259" y="194"/>
                    </a:cubicBezTo>
                    <a:cubicBezTo>
                      <a:pt x="182" y="197"/>
                      <a:pt x="103" y="197"/>
                      <a:pt x="26" y="195"/>
                    </a:cubicBezTo>
                    <a:cubicBezTo>
                      <a:pt x="21" y="195"/>
                      <a:pt x="18" y="191"/>
                      <a:pt x="18" y="187"/>
                    </a:cubicBezTo>
                    <a:cubicBezTo>
                      <a:pt x="16" y="134"/>
                      <a:pt x="16" y="79"/>
                      <a:pt x="17" y="25"/>
                    </a:cubicBezTo>
                    <a:cubicBezTo>
                      <a:pt x="17" y="20"/>
                      <a:pt x="20" y="17"/>
                      <a:pt x="24" y="17"/>
                    </a:cubicBezTo>
                    <a:cubicBezTo>
                      <a:pt x="103" y="15"/>
                      <a:pt x="182" y="15"/>
                      <a:pt x="260" y="17"/>
                    </a:cubicBezTo>
                    <a:cubicBezTo>
                      <a:pt x="265" y="17"/>
                      <a:pt x="268" y="20"/>
                      <a:pt x="268" y="25"/>
                    </a:cubicBezTo>
                    <a:cubicBezTo>
                      <a:pt x="269" y="79"/>
                      <a:pt x="268" y="133"/>
                      <a:pt x="267" y="187"/>
                    </a:cubicBezTo>
                    <a:close/>
                  </a:path>
                </a:pathLst>
              </a:custGeom>
              <a:solidFill>
                <a:schemeClr val="tx1"/>
              </a:solidFill>
              <a:ln>
                <a:noFill/>
              </a:ln>
              <a:extLst/>
            </p:spPr>
            <p:txBody>
              <a:bodyPr vert="horz" wrap="square" lIns="121888" tIns="60944" rIns="121888" bIns="60944" numCol="1" anchor="t" anchorCtr="0" compatLnSpc="1">
                <a:prstTxWarp prst="textNoShape">
                  <a:avLst/>
                </a:prstTxWarp>
              </a:bodyPr>
              <a:lstStyle/>
              <a:p>
                <a:pPr defTabSz="1218895" fontAlgn="auto">
                  <a:spcBef>
                    <a:spcPts val="0"/>
                  </a:spcBef>
                  <a:spcAft>
                    <a:spcPts val="0"/>
                  </a:spcAft>
                </a:pPr>
                <a:endParaRPr lang="en-US">
                  <a:solidFill>
                    <a:srgbClr val="979796"/>
                  </a:solidFill>
                  <a:latin typeface="Segoe UI"/>
                </a:endParaRPr>
              </a:p>
            </p:txBody>
          </p:sp>
          <p:sp>
            <p:nvSpPr>
              <p:cNvPr id="31" name="Video Icon"/>
              <p:cNvSpPr>
                <a:spLocks noEditPoints="1"/>
              </p:cNvSpPr>
              <p:nvPr/>
            </p:nvSpPr>
            <p:spPr bwMode="auto">
              <a:xfrm>
                <a:off x="1100424" y="4447126"/>
                <a:ext cx="484260" cy="368680"/>
              </a:xfrm>
              <a:custGeom>
                <a:avLst/>
                <a:gdLst>
                  <a:gd name="T0" fmla="*/ 276 w 300"/>
                  <a:gd name="T1" fmla="*/ 216 h 216"/>
                  <a:gd name="T2" fmla="*/ 0 w 300"/>
                  <a:gd name="T3" fmla="*/ 192 h 216"/>
                  <a:gd name="T4" fmla="*/ 24 w 300"/>
                  <a:gd name="T5" fmla="*/ 0 h 216"/>
                  <a:gd name="T6" fmla="*/ 300 w 300"/>
                  <a:gd name="T7" fmla="*/ 24 h 216"/>
                  <a:gd name="T8" fmla="*/ 238 w 300"/>
                  <a:gd name="T9" fmla="*/ 44 h 216"/>
                  <a:gd name="T10" fmla="*/ 62 w 300"/>
                  <a:gd name="T11" fmla="*/ 171 h 216"/>
                  <a:gd name="T12" fmla="*/ 238 w 300"/>
                  <a:gd name="T13" fmla="*/ 44 h 216"/>
                  <a:gd name="T14" fmla="*/ 257 w 300"/>
                  <a:gd name="T15" fmla="*/ 20 h 216"/>
                  <a:gd name="T16" fmla="*/ 285 w 300"/>
                  <a:gd name="T17" fmla="*/ 39 h 216"/>
                  <a:gd name="T18" fmla="*/ 285 w 300"/>
                  <a:gd name="T19" fmla="*/ 59 h 216"/>
                  <a:gd name="T20" fmla="*/ 257 w 300"/>
                  <a:gd name="T21" fmla="*/ 78 h 216"/>
                  <a:gd name="T22" fmla="*/ 285 w 300"/>
                  <a:gd name="T23" fmla="*/ 59 h 216"/>
                  <a:gd name="T24" fmla="*/ 257 w 300"/>
                  <a:gd name="T25" fmla="*/ 98 h 216"/>
                  <a:gd name="T26" fmla="*/ 285 w 300"/>
                  <a:gd name="T27" fmla="*/ 117 h 216"/>
                  <a:gd name="T28" fmla="*/ 285 w 300"/>
                  <a:gd name="T29" fmla="*/ 138 h 216"/>
                  <a:gd name="T30" fmla="*/ 257 w 300"/>
                  <a:gd name="T31" fmla="*/ 157 h 216"/>
                  <a:gd name="T32" fmla="*/ 285 w 300"/>
                  <a:gd name="T33" fmla="*/ 138 h 216"/>
                  <a:gd name="T34" fmla="*/ 257 w 300"/>
                  <a:gd name="T35" fmla="*/ 177 h 216"/>
                  <a:gd name="T36" fmla="*/ 285 w 300"/>
                  <a:gd name="T37" fmla="*/ 196 h 216"/>
                  <a:gd name="T38" fmla="*/ 45 w 300"/>
                  <a:gd name="T39" fmla="*/ 20 h 216"/>
                  <a:gd name="T40" fmla="*/ 17 w 300"/>
                  <a:gd name="T41" fmla="*/ 39 h 216"/>
                  <a:gd name="T42" fmla="*/ 45 w 300"/>
                  <a:gd name="T43" fmla="*/ 20 h 216"/>
                  <a:gd name="T44" fmla="*/ 17 w 300"/>
                  <a:gd name="T45" fmla="*/ 59 h 216"/>
                  <a:gd name="T46" fmla="*/ 45 w 300"/>
                  <a:gd name="T47" fmla="*/ 78 h 216"/>
                  <a:gd name="T48" fmla="*/ 45 w 300"/>
                  <a:gd name="T49" fmla="*/ 98 h 216"/>
                  <a:gd name="T50" fmla="*/ 17 w 300"/>
                  <a:gd name="T51" fmla="*/ 117 h 216"/>
                  <a:gd name="T52" fmla="*/ 45 w 300"/>
                  <a:gd name="T53" fmla="*/ 98 h 216"/>
                  <a:gd name="T54" fmla="*/ 17 w 300"/>
                  <a:gd name="T55" fmla="*/ 138 h 216"/>
                  <a:gd name="T56" fmla="*/ 45 w 300"/>
                  <a:gd name="T57" fmla="*/ 157 h 216"/>
                  <a:gd name="T58" fmla="*/ 45 w 300"/>
                  <a:gd name="T59" fmla="*/ 177 h 216"/>
                  <a:gd name="T60" fmla="*/ 17 w 300"/>
                  <a:gd name="T61" fmla="*/ 196 h 216"/>
                  <a:gd name="T62" fmla="*/ 45 w 300"/>
                  <a:gd name="T63" fmla="*/ 177 h 216"/>
                  <a:gd name="T64" fmla="*/ 116 w 300"/>
                  <a:gd name="T65" fmla="*/ 65 h 216"/>
                  <a:gd name="T66" fmla="*/ 116 w 300"/>
                  <a:gd name="T67" fmla="*/ 144 h 216"/>
                  <a:gd name="T68" fmla="*/ 194 w 300"/>
                  <a:gd name="T69" fmla="*/ 10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0" h="216">
                    <a:moveTo>
                      <a:pt x="300" y="192"/>
                    </a:moveTo>
                    <a:cubicBezTo>
                      <a:pt x="300" y="205"/>
                      <a:pt x="289" y="216"/>
                      <a:pt x="276" y="216"/>
                    </a:cubicBezTo>
                    <a:cubicBezTo>
                      <a:pt x="24" y="216"/>
                      <a:pt x="24" y="216"/>
                      <a:pt x="24" y="216"/>
                    </a:cubicBezTo>
                    <a:cubicBezTo>
                      <a:pt x="11" y="216"/>
                      <a:pt x="0" y="205"/>
                      <a:pt x="0" y="192"/>
                    </a:cubicBezTo>
                    <a:cubicBezTo>
                      <a:pt x="0" y="24"/>
                      <a:pt x="0" y="24"/>
                      <a:pt x="0" y="24"/>
                    </a:cubicBezTo>
                    <a:cubicBezTo>
                      <a:pt x="0" y="11"/>
                      <a:pt x="11" y="0"/>
                      <a:pt x="24" y="0"/>
                    </a:cubicBezTo>
                    <a:cubicBezTo>
                      <a:pt x="276" y="0"/>
                      <a:pt x="276" y="0"/>
                      <a:pt x="276" y="0"/>
                    </a:cubicBezTo>
                    <a:cubicBezTo>
                      <a:pt x="289" y="0"/>
                      <a:pt x="300" y="11"/>
                      <a:pt x="300" y="24"/>
                    </a:cubicBezTo>
                    <a:lnTo>
                      <a:pt x="300" y="192"/>
                    </a:lnTo>
                    <a:close/>
                    <a:moveTo>
                      <a:pt x="238" y="44"/>
                    </a:moveTo>
                    <a:cubicBezTo>
                      <a:pt x="62" y="44"/>
                      <a:pt x="62" y="44"/>
                      <a:pt x="62" y="44"/>
                    </a:cubicBezTo>
                    <a:cubicBezTo>
                      <a:pt x="62" y="171"/>
                      <a:pt x="62" y="171"/>
                      <a:pt x="62" y="171"/>
                    </a:cubicBezTo>
                    <a:cubicBezTo>
                      <a:pt x="238" y="171"/>
                      <a:pt x="238" y="171"/>
                      <a:pt x="238" y="171"/>
                    </a:cubicBezTo>
                    <a:lnTo>
                      <a:pt x="238" y="44"/>
                    </a:lnTo>
                    <a:close/>
                    <a:moveTo>
                      <a:pt x="285" y="20"/>
                    </a:moveTo>
                    <a:cubicBezTo>
                      <a:pt x="257" y="20"/>
                      <a:pt x="257" y="20"/>
                      <a:pt x="257" y="20"/>
                    </a:cubicBezTo>
                    <a:cubicBezTo>
                      <a:pt x="257" y="39"/>
                      <a:pt x="257" y="39"/>
                      <a:pt x="257" y="39"/>
                    </a:cubicBezTo>
                    <a:cubicBezTo>
                      <a:pt x="285" y="39"/>
                      <a:pt x="285" y="39"/>
                      <a:pt x="285" y="39"/>
                    </a:cubicBezTo>
                    <a:lnTo>
                      <a:pt x="285" y="20"/>
                    </a:lnTo>
                    <a:close/>
                    <a:moveTo>
                      <a:pt x="285" y="59"/>
                    </a:moveTo>
                    <a:cubicBezTo>
                      <a:pt x="257" y="59"/>
                      <a:pt x="257" y="59"/>
                      <a:pt x="257" y="59"/>
                    </a:cubicBezTo>
                    <a:cubicBezTo>
                      <a:pt x="257" y="78"/>
                      <a:pt x="257" y="78"/>
                      <a:pt x="257" y="78"/>
                    </a:cubicBezTo>
                    <a:cubicBezTo>
                      <a:pt x="285" y="78"/>
                      <a:pt x="285" y="78"/>
                      <a:pt x="285" y="78"/>
                    </a:cubicBezTo>
                    <a:lnTo>
                      <a:pt x="285" y="59"/>
                    </a:lnTo>
                    <a:close/>
                    <a:moveTo>
                      <a:pt x="285" y="98"/>
                    </a:moveTo>
                    <a:cubicBezTo>
                      <a:pt x="257" y="98"/>
                      <a:pt x="257" y="98"/>
                      <a:pt x="257" y="98"/>
                    </a:cubicBezTo>
                    <a:cubicBezTo>
                      <a:pt x="257" y="117"/>
                      <a:pt x="257" y="117"/>
                      <a:pt x="257" y="117"/>
                    </a:cubicBezTo>
                    <a:cubicBezTo>
                      <a:pt x="285" y="117"/>
                      <a:pt x="285" y="117"/>
                      <a:pt x="285" y="117"/>
                    </a:cubicBezTo>
                    <a:lnTo>
                      <a:pt x="285" y="98"/>
                    </a:lnTo>
                    <a:close/>
                    <a:moveTo>
                      <a:pt x="285" y="138"/>
                    </a:moveTo>
                    <a:cubicBezTo>
                      <a:pt x="257" y="138"/>
                      <a:pt x="257" y="138"/>
                      <a:pt x="257" y="138"/>
                    </a:cubicBezTo>
                    <a:cubicBezTo>
                      <a:pt x="257" y="157"/>
                      <a:pt x="257" y="157"/>
                      <a:pt x="257" y="157"/>
                    </a:cubicBezTo>
                    <a:cubicBezTo>
                      <a:pt x="285" y="157"/>
                      <a:pt x="285" y="157"/>
                      <a:pt x="285" y="157"/>
                    </a:cubicBezTo>
                    <a:lnTo>
                      <a:pt x="285" y="138"/>
                    </a:lnTo>
                    <a:close/>
                    <a:moveTo>
                      <a:pt x="285" y="177"/>
                    </a:moveTo>
                    <a:cubicBezTo>
                      <a:pt x="257" y="177"/>
                      <a:pt x="257" y="177"/>
                      <a:pt x="257" y="177"/>
                    </a:cubicBezTo>
                    <a:cubicBezTo>
                      <a:pt x="257" y="196"/>
                      <a:pt x="257" y="196"/>
                      <a:pt x="257" y="196"/>
                    </a:cubicBezTo>
                    <a:cubicBezTo>
                      <a:pt x="285" y="196"/>
                      <a:pt x="285" y="196"/>
                      <a:pt x="285" y="196"/>
                    </a:cubicBezTo>
                    <a:lnTo>
                      <a:pt x="285" y="177"/>
                    </a:lnTo>
                    <a:close/>
                    <a:moveTo>
                      <a:pt x="45" y="20"/>
                    </a:moveTo>
                    <a:cubicBezTo>
                      <a:pt x="17" y="20"/>
                      <a:pt x="17" y="20"/>
                      <a:pt x="17" y="20"/>
                    </a:cubicBezTo>
                    <a:cubicBezTo>
                      <a:pt x="17" y="39"/>
                      <a:pt x="17" y="39"/>
                      <a:pt x="17" y="39"/>
                    </a:cubicBezTo>
                    <a:cubicBezTo>
                      <a:pt x="45" y="39"/>
                      <a:pt x="45" y="39"/>
                      <a:pt x="45" y="39"/>
                    </a:cubicBezTo>
                    <a:lnTo>
                      <a:pt x="45" y="20"/>
                    </a:lnTo>
                    <a:close/>
                    <a:moveTo>
                      <a:pt x="45" y="59"/>
                    </a:moveTo>
                    <a:cubicBezTo>
                      <a:pt x="17" y="59"/>
                      <a:pt x="17" y="59"/>
                      <a:pt x="17" y="59"/>
                    </a:cubicBezTo>
                    <a:cubicBezTo>
                      <a:pt x="17" y="78"/>
                      <a:pt x="17" y="78"/>
                      <a:pt x="17" y="78"/>
                    </a:cubicBezTo>
                    <a:cubicBezTo>
                      <a:pt x="45" y="78"/>
                      <a:pt x="45" y="78"/>
                      <a:pt x="45" y="78"/>
                    </a:cubicBezTo>
                    <a:lnTo>
                      <a:pt x="45" y="59"/>
                    </a:lnTo>
                    <a:close/>
                    <a:moveTo>
                      <a:pt x="45" y="98"/>
                    </a:moveTo>
                    <a:cubicBezTo>
                      <a:pt x="17" y="98"/>
                      <a:pt x="17" y="98"/>
                      <a:pt x="17" y="98"/>
                    </a:cubicBezTo>
                    <a:cubicBezTo>
                      <a:pt x="17" y="117"/>
                      <a:pt x="17" y="117"/>
                      <a:pt x="17" y="117"/>
                    </a:cubicBezTo>
                    <a:cubicBezTo>
                      <a:pt x="45" y="117"/>
                      <a:pt x="45" y="117"/>
                      <a:pt x="45" y="117"/>
                    </a:cubicBezTo>
                    <a:lnTo>
                      <a:pt x="45" y="98"/>
                    </a:lnTo>
                    <a:close/>
                    <a:moveTo>
                      <a:pt x="45" y="138"/>
                    </a:moveTo>
                    <a:cubicBezTo>
                      <a:pt x="17" y="138"/>
                      <a:pt x="17" y="138"/>
                      <a:pt x="17" y="138"/>
                    </a:cubicBezTo>
                    <a:cubicBezTo>
                      <a:pt x="17" y="157"/>
                      <a:pt x="17" y="157"/>
                      <a:pt x="17" y="157"/>
                    </a:cubicBezTo>
                    <a:cubicBezTo>
                      <a:pt x="45" y="157"/>
                      <a:pt x="45" y="157"/>
                      <a:pt x="45" y="157"/>
                    </a:cubicBezTo>
                    <a:lnTo>
                      <a:pt x="45" y="138"/>
                    </a:lnTo>
                    <a:close/>
                    <a:moveTo>
                      <a:pt x="45" y="177"/>
                    </a:moveTo>
                    <a:cubicBezTo>
                      <a:pt x="17" y="177"/>
                      <a:pt x="17" y="177"/>
                      <a:pt x="17" y="177"/>
                    </a:cubicBezTo>
                    <a:cubicBezTo>
                      <a:pt x="17" y="196"/>
                      <a:pt x="17" y="196"/>
                      <a:pt x="17" y="196"/>
                    </a:cubicBezTo>
                    <a:cubicBezTo>
                      <a:pt x="45" y="196"/>
                      <a:pt x="45" y="196"/>
                      <a:pt x="45" y="196"/>
                    </a:cubicBezTo>
                    <a:lnTo>
                      <a:pt x="45" y="177"/>
                    </a:lnTo>
                    <a:close/>
                    <a:moveTo>
                      <a:pt x="155" y="85"/>
                    </a:moveTo>
                    <a:cubicBezTo>
                      <a:pt x="116" y="65"/>
                      <a:pt x="116" y="65"/>
                      <a:pt x="116" y="65"/>
                    </a:cubicBezTo>
                    <a:cubicBezTo>
                      <a:pt x="116" y="104"/>
                      <a:pt x="116" y="104"/>
                      <a:pt x="116" y="104"/>
                    </a:cubicBezTo>
                    <a:cubicBezTo>
                      <a:pt x="116" y="144"/>
                      <a:pt x="116" y="144"/>
                      <a:pt x="116" y="144"/>
                    </a:cubicBezTo>
                    <a:cubicBezTo>
                      <a:pt x="155" y="124"/>
                      <a:pt x="155" y="124"/>
                      <a:pt x="155" y="124"/>
                    </a:cubicBezTo>
                    <a:cubicBezTo>
                      <a:pt x="194" y="104"/>
                      <a:pt x="194" y="104"/>
                      <a:pt x="194" y="104"/>
                    </a:cubicBezTo>
                    <a:lnTo>
                      <a:pt x="155" y="85"/>
                    </a:lnTo>
                    <a:close/>
                  </a:path>
                </a:pathLst>
              </a:custGeom>
              <a:solidFill>
                <a:schemeClr val="tx1"/>
              </a:solidFill>
              <a:ln>
                <a:noFill/>
              </a:ln>
              <a:extLst/>
            </p:spPr>
            <p:txBody>
              <a:bodyPr vert="horz" wrap="square" lIns="121888" tIns="60944" rIns="121888" bIns="60944" numCol="1" anchor="t" anchorCtr="0" compatLnSpc="1">
                <a:prstTxWarp prst="textNoShape">
                  <a:avLst/>
                </a:prstTxWarp>
              </a:bodyPr>
              <a:lstStyle/>
              <a:p>
                <a:pPr defTabSz="1218895" fontAlgn="auto">
                  <a:spcBef>
                    <a:spcPts val="0"/>
                  </a:spcBef>
                  <a:spcAft>
                    <a:spcPts val="0"/>
                  </a:spcAft>
                </a:pPr>
                <a:endParaRPr lang="en-US">
                  <a:solidFill>
                    <a:srgbClr val="979796"/>
                  </a:solidFill>
                  <a:latin typeface="Segoe UI"/>
                </a:endParaRPr>
              </a:p>
            </p:txBody>
          </p:sp>
        </p:grpSp>
        <p:pic>
          <p:nvPicPr>
            <p:cNvPr id="23" name="Picture 4" descr="http://upload.wikimedia.org/wikipedia/en/b/ba/Windows_Live_Sync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2844" y="3243934"/>
              <a:ext cx="900081" cy="90008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http://upload.wikimedia.org/wikipedia/en/b/ba/Windows_Live_Sync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3420" y="3260004"/>
              <a:ext cx="900081" cy="900081"/>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24"/>
            <p:cNvGrpSpPr/>
            <p:nvPr/>
          </p:nvGrpSpPr>
          <p:grpSpPr>
            <a:xfrm>
              <a:off x="7942814" y="2580685"/>
              <a:ext cx="3191484" cy="1876538"/>
              <a:chOff x="2041962" y="1587889"/>
              <a:chExt cx="3191484" cy="1876538"/>
            </a:xfrm>
          </p:grpSpPr>
          <p:sp>
            <p:nvSpPr>
              <p:cNvPr id="26" name="Cloud 25"/>
              <p:cNvSpPr/>
              <p:nvPr/>
            </p:nvSpPr>
            <p:spPr bwMode="auto">
              <a:xfrm>
                <a:off x="2041962" y="1587889"/>
                <a:ext cx="3191484" cy="1876538"/>
              </a:xfrm>
              <a:prstGeom prst="cloud">
                <a:avLst/>
              </a:prstGeom>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121883" tIns="60941" rIns="121883" bIns="60941" numCol="1" rtlCol="0" anchor="ctr" anchorCtr="0" compatLnSpc="1">
                <a:prstTxWarp prst="textNoShape">
                  <a:avLst/>
                </a:prstTxWarp>
              </a:bodyPr>
              <a:lstStyle/>
              <a:p>
                <a:pPr algn="ctr" defTabSz="1218494"/>
                <a:endParaRPr lang="en-US" sz="2933" dirty="0">
                  <a:gradFill>
                    <a:gsLst>
                      <a:gs pos="0">
                        <a:srgbClr val="979796"/>
                      </a:gs>
                      <a:gs pos="100000">
                        <a:srgbClr val="979796"/>
                      </a:gs>
                    </a:gsLst>
                    <a:lin ang="5400000" scaled="0"/>
                  </a:gradFill>
                </a:endParaRPr>
              </a:p>
            </p:txBody>
          </p:sp>
          <p:sp>
            <p:nvSpPr>
              <p:cNvPr id="27" name="Can 26"/>
              <p:cNvSpPr/>
              <p:nvPr/>
            </p:nvSpPr>
            <p:spPr bwMode="auto">
              <a:xfrm>
                <a:off x="2568462" y="2086398"/>
                <a:ext cx="580594" cy="632237"/>
              </a:xfrm>
              <a:prstGeom prst="can">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21883" tIns="60941" rIns="121883" bIns="60941" numCol="1" rtlCol="0" anchor="ctr" anchorCtr="0" compatLnSpc="1">
                <a:prstTxWarp prst="textNoShape">
                  <a:avLst/>
                </a:prstTxWarp>
              </a:bodyPr>
              <a:lstStyle/>
              <a:p>
                <a:pPr algn="ctr" defTabSz="1218494"/>
                <a:endParaRPr lang="en-US" sz="2933" dirty="0">
                  <a:gradFill>
                    <a:gsLst>
                      <a:gs pos="0">
                        <a:srgbClr val="979796"/>
                      </a:gs>
                      <a:gs pos="100000">
                        <a:srgbClr val="979796"/>
                      </a:gs>
                    </a:gsLst>
                    <a:lin ang="5400000" scaled="0"/>
                  </a:gradFill>
                </a:endParaRPr>
              </a:p>
            </p:txBody>
          </p:sp>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9651" y="2086398"/>
                <a:ext cx="621484" cy="627212"/>
              </a:xfrm>
              <a:prstGeom prst="rect">
                <a:avLst/>
              </a:prstGeom>
              <a:ln>
                <a:noFill/>
              </a:ln>
            </p:spPr>
          </p:pic>
          <p:pic>
            <p:nvPicPr>
              <p:cNvPr id="29" name="Picture 1" descr="C:\Users\dbenne\AppData\Local\Microsoft\Windows\Temporary Internet Files\Content.IE5\6M2340EQ\MC900434845[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49056" y="2402517"/>
                <a:ext cx="710595" cy="710595"/>
              </a:xfrm>
              <a:prstGeom prst="rect">
                <a:avLst/>
              </a:prstGeom>
              <a:noFill/>
              <a:ln>
                <a:noFill/>
              </a:ln>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3420755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 y="893"/>
            <a:ext cx="12188825" cy="6856214"/>
          </a:xfrm>
          <a:prstGeom prst="rect">
            <a:avLst/>
          </a:prstGeom>
        </p:spPr>
      </p:pic>
    </p:spTree>
    <p:extLst>
      <p:ext uri="{BB962C8B-B14F-4D97-AF65-F5344CB8AC3E}">
        <p14:creationId xmlns:p14="http://schemas.microsoft.com/office/powerpoint/2010/main" val="796606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441" y="535940"/>
            <a:ext cx="10969943" cy="480644"/>
          </a:xfrm>
        </p:spPr>
        <p:txBody>
          <a:bodyPr/>
          <a:lstStyle/>
          <a:p>
            <a:r>
              <a:rPr lang="ru-RU" dirty="0"/>
              <a:t>Роуминг данных и настроек</a:t>
            </a:r>
          </a:p>
        </p:txBody>
      </p:sp>
      <p:sp>
        <p:nvSpPr>
          <p:cNvPr id="3" name="Text Placeholder 2"/>
          <p:cNvSpPr>
            <a:spLocks noGrp="1"/>
          </p:cNvSpPr>
          <p:nvPr>
            <p:ph type="body" sz="quarter" idx="17"/>
          </p:nvPr>
        </p:nvSpPr>
        <p:spPr/>
        <p:txBody>
          <a:bodyPr/>
          <a:lstStyle/>
          <a:p>
            <a:endParaRPr lang="ru-RU"/>
          </a:p>
        </p:txBody>
      </p:sp>
      <p:sp>
        <p:nvSpPr>
          <p:cNvPr id="4" name="Text Placeholder 3"/>
          <p:cNvSpPr>
            <a:spLocks noGrp="1"/>
          </p:cNvSpPr>
          <p:nvPr>
            <p:ph type="body" sz="quarter" idx="21"/>
          </p:nvPr>
        </p:nvSpPr>
        <p:spPr/>
        <p:txBody>
          <a:bodyPr/>
          <a:lstStyle/>
          <a:p>
            <a:r>
              <a:rPr lang="ru-RU" dirty="0" smtClean="0"/>
              <a:t>Привязаны к </a:t>
            </a:r>
            <a:r>
              <a:rPr lang="en-US" dirty="0" smtClean="0"/>
              <a:t>Microsoft Account</a:t>
            </a:r>
            <a:endParaRPr lang="ru-RU" dirty="0" smtClean="0"/>
          </a:p>
          <a:p>
            <a:r>
              <a:rPr lang="ru-RU" dirty="0" smtClean="0"/>
              <a:t>Квота на размер</a:t>
            </a:r>
          </a:p>
          <a:p>
            <a:pPr lvl="1"/>
            <a:r>
              <a:rPr lang="ru-RU" dirty="0" smtClean="0"/>
              <a:t>На данный момент </a:t>
            </a:r>
            <a:r>
              <a:rPr lang="en-US" dirty="0" smtClean="0"/>
              <a:t>100</a:t>
            </a:r>
            <a:r>
              <a:rPr lang="ru-RU" dirty="0" smtClean="0"/>
              <a:t>КБ</a:t>
            </a:r>
          </a:p>
          <a:p>
            <a:r>
              <a:rPr lang="ru-RU" dirty="0" smtClean="0"/>
              <a:t>Правила синхронизации</a:t>
            </a:r>
          </a:p>
          <a:p>
            <a:pPr lvl="1"/>
            <a:r>
              <a:rPr lang="ru-RU" dirty="0" smtClean="0"/>
              <a:t>По умолчанию 10-15 минут</a:t>
            </a:r>
          </a:p>
          <a:p>
            <a:r>
              <a:rPr lang="ru-RU" dirty="0" smtClean="0"/>
              <a:t>Приоритет</a:t>
            </a:r>
          </a:p>
          <a:p>
            <a:pPr lvl="1"/>
            <a:r>
              <a:rPr lang="ru-RU" dirty="0" smtClean="0"/>
              <a:t>Можно повысить приоритет синхронизации</a:t>
            </a:r>
          </a:p>
          <a:p>
            <a:r>
              <a:rPr lang="ru-RU" dirty="0" smtClean="0"/>
              <a:t>Версионность</a:t>
            </a:r>
            <a:endParaRPr lang="ru-RU" dirty="0"/>
          </a:p>
        </p:txBody>
      </p:sp>
    </p:spTree>
    <p:extLst>
      <p:ext uri="{BB962C8B-B14F-4D97-AF65-F5344CB8AC3E}">
        <p14:creationId xmlns:p14="http://schemas.microsoft.com/office/powerpoint/2010/main" val="3896714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441" y="535940"/>
            <a:ext cx="10969943" cy="480644"/>
          </a:xfrm>
        </p:spPr>
        <p:txBody>
          <a:bodyPr/>
          <a:lstStyle/>
          <a:p>
            <a:r>
              <a:rPr lang="ru-RU" dirty="0" smtClean="0"/>
              <a:t>Пример кода</a:t>
            </a:r>
            <a:endParaRPr lang="ru-RU" dirty="0"/>
          </a:p>
        </p:txBody>
      </p:sp>
      <p:sp>
        <p:nvSpPr>
          <p:cNvPr id="3" name="Text Placeholder 2"/>
          <p:cNvSpPr>
            <a:spLocks noGrp="1"/>
          </p:cNvSpPr>
          <p:nvPr>
            <p:ph type="body" sz="quarter" idx="17"/>
          </p:nvPr>
        </p:nvSpPr>
        <p:spPr/>
        <p:txBody>
          <a:bodyPr/>
          <a:lstStyle/>
          <a:p>
            <a:endParaRPr lang="ru-RU"/>
          </a:p>
        </p:txBody>
      </p:sp>
      <p:sp>
        <p:nvSpPr>
          <p:cNvPr id="4" name="Text Placeholder 3"/>
          <p:cNvSpPr>
            <a:spLocks noGrp="1"/>
          </p:cNvSpPr>
          <p:nvPr>
            <p:ph type="body" sz="quarter" idx="21"/>
          </p:nvPr>
        </p:nvSpPr>
        <p:spPr/>
        <p:txBody>
          <a:bodyPr/>
          <a:lstStyle/>
          <a:p>
            <a:r>
              <a:rPr lang="ru-RU" dirty="0" smtClean="0"/>
              <a:t>Сохранение данных в роуминг настройках</a:t>
            </a:r>
          </a:p>
          <a:p>
            <a:pPr marL="613680" lvl="1" indent="0">
              <a:buNone/>
            </a:pPr>
            <a:r>
              <a:rPr lang="en-US" sz="1800" b="1" dirty="0" smtClean="0"/>
              <a:t>JS</a:t>
            </a:r>
            <a:r>
              <a:rPr lang="en-US" sz="1800" b="1" dirty="0"/>
              <a:t>:</a:t>
            </a:r>
          </a:p>
          <a:p>
            <a:pPr marL="613680" lvl="1" indent="0">
              <a:buNone/>
            </a:pPr>
            <a:r>
              <a:rPr lang="en-US" sz="1800" dirty="0" err="1"/>
              <a:t>Windows.Storage.ApplicationData.current.</a:t>
            </a:r>
            <a:r>
              <a:rPr lang="en-US" sz="1800" b="1" dirty="0" err="1"/>
              <a:t>roamingSettings</a:t>
            </a:r>
            <a:r>
              <a:rPr lang="en-US" sz="1800" dirty="0" err="1"/>
              <a:t>.values</a:t>
            </a:r>
            <a:r>
              <a:rPr lang="en-US" sz="1800" dirty="0"/>
              <a:t>[“</a:t>
            </a:r>
            <a:r>
              <a:rPr lang="en-US" sz="1800" dirty="0" err="1"/>
              <a:t>ItemsPerPage</a:t>
            </a:r>
            <a:r>
              <a:rPr lang="en-US" sz="1800" dirty="0"/>
              <a:t>”] = 10</a:t>
            </a:r>
          </a:p>
          <a:p>
            <a:pPr marL="613680" lvl="1" indent="0">
              <a:buNone/>
            </a:pPr>
            <a:r>
              <a:rPr lang="en-US" sz="1800" b="1" dirty="0"/>
              <a:t>C#:</a:t>
            </a:r>
          </a:p>
          <a:p>
            <a:pPr marL="613680" lvl="1" indent="0">
              <a:buNone/>
            </a:pPr>
            <a:r>
              <a:rPr lang="en-US" sz="1800" dirty="0" err="1"/>
              <a:t>Windows.Storage.ApplicationData.Current.</a:t>
            </a:r>
            <a:r>
              <a:rPr lang="en-US" sz="1800" b="1" dirty="0" err="1"/>
              <a:t>RoamingSettings</a:t>
            </a:r>
            <a:r>
              <a:rPr lang="en-US" sz="1800" dirty="0" err="1"/>
              <a:t>.Values</a:t>
            </a:r>
            <a:r>
              <a:rPr lang="en-US" sz="1800" dirty="0"/>
              <a:t>[“</a:t>
            </a:r>
            <a:r>
              <a:rPr lang="en-US" sz="1800" dirty="0" err="1"/>
              <a:t>ItemsPerPage</a:t>
            </a:r>
            <a:r>
              <a:rPr lang="en-US" sz="1800" dirty="0"/>
              <a:t>”] = 10;</a:t>
            </a:r>
            <a:endParaRPr lang="ru-RU" sz="1800" dirty="0"/>
          </a:p>
          <a:p>
            <a:r>
              <a:rPr lang="ru-RU" dirty="0" smtClean="0"/>
              <a:t>Выставление </a:t>
            </a:r>
            <a:r>
              <a:rPr lang="ru-RU" dirty="0"/>
              <a:t>приоритета </a:t>
            </a:r>
            <a:r>
              <a:rPr lang="ru-RU" dirty="0" smtClean="0"/>
              <a:t>синхронизации</a:t>
            </a:r>
            <a:endParaRPr lang="en-US" dirty="0" smtClean="0"/>
          </a:p>
          <a:p>
            <a:pPr marL="613680" lvl="1" indent="0">
              <a:buNone/>
            </a:pPr>
            <a:r>
              <a:rPr lang="en-US" sz="1800" b="1" dirty="0"/>
              <a:t>JS:</a:t>
            </a:r>
          </a:p>
          <a:p>
            <a:pPr marL="613680" lvl="1" indent="0">
              <a:buNone/>
            </a:pPr>
            <a:r>
              <a:rPr lang="en-US" sz="1800" dirty="0" err="1"/>
              <a:t>Windows.Storage.ApplicationData.current.roamingSettings.values</a:t>
            </a:r>
            <a:r>
              <a:rPr lang="en-US" sz="1800" dirty="0"/>
              <a:t>[“</a:t>
            </a:r>
            <a:r>
              <a:rPr lang="en-US" sz="1800" b="1" dirty="0" err="1"/>
              <a:t>HighPriority</a:t>
            </a:r>
            <a:r>
              <a:rPr lang="en-US" sz="1800" dirty="0"/>
              <a:t>”] = </a:t>
            </a:r>
            <a:r>
              <a:rPr lang="en-US" sz="1800" dirty="0" err="1"/>
              <a:t>currentFeedId</a:t>
            </a:r>
            <a:r>
              <a:rPr lang="en-US" sz="1800" dirty="0"/>
              <a:t>;</a:t>
            </a:r>
          </a:p>
          <a:p>
            <a:pPr marL="613680" lvl="1" indent="0">
              <a:buNone/>
            </a:pPr>
            <a:r>
              <a:rPr lang="en-US" sz="1800" b="1" dirty="0" smtClean="0"/>
              <a:t>C</a:t>
            </a:r>
            <a:r>
              <a:rPr lang="en-US" sz="1800" b="1" dirty="0"/>
              <a:t>#:</a:t>
            </a:r>
          </a:p>
          <a:p>
            <a:pPr marL="613680" lvl="1" indent="0">
              <a:buNone/>
            </a:pPr>
            <a:r>
              <a:rPr lang="en-US" sz="1800" dirty="0" err="1"/>
              <a:t>Windows.Storage.ApplicationData.Current.RoamingSettings.Values</a:t>
            </a:r>
            <a:r>
              <a:rPr lang="en-US" sz="1800" dirty="0"/>
              <a:t>[“</a:t>
            </a:r>
            <a:r>
              <a:rPr lang="en-US" sz="1800" b="1" dirty="0" err="1"/>
              <a:t>HighPriority</a:t>
            </a:r>
            <a:r>
              <a:rPr lang="en-US" sz="1800" dirty="0"/>
              <a:t>”] = </a:t>
            </a:r>
            <a:r>
              <a:rPr lang="en-US" sz="1800" dirty="0" err="1"/>
              <a:t>currentFeedId</a:t>
            </a:r>
            <a:r>
              <a:rPr lang="en-US" sz="1800" dirty="0"/>
              <a:t>;</a:t>
            </a:r>
            <a:endParaRPr lang="ru-RU" sz="1800" dirty="0" smtClean="0"/>
          </a:p>
        </p:txBody>
      </p:sp>
    </p:spTree>
    <p:extLst>
      <p:ext uri="{BB962C8B-B14F-4D97-AF65-F5344CB8AC3E}">
        <p14:creationId xmlns:p14="http://schemas.microsoft.com/office/powerpoint/2010/main" val="3178726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21"/>
          </p:nvPr>
        </p:nvSpPr>
        <p:spPr/>
        <p:txBody>
          <a:bodyPr/>
          <a:lstStyle/>
          <a:p>
            <a:r>
              <a:rPr lang="ru-RU" dirty="0" smtClean="0"/>
              <a:t>Роуминг группы настроек</a:t>
            </a:r>
          </a:p>
          <a:p>
            <a:pPr marL="613680" lvl="1" indent="0">
              <a:buNone/>
            </a:pPr>
            <a:r>
              <a:rPr lang="en-US" sz="1800" b="1" dirty="0"/>
              <a:t>JS:</a:t>
            </a:r>
          </a:p>
          <a:p>
            <a:pPr marL="613680" lvl="1" indent="0">
              <a:buNone/>
            </a:pPr>
            <a:r>
              <a:rPr lang="en-US" sz="1800" dirty="0" err="1"/>
              <a:t>var</a:t>
            </a:r>
            <a:r>
              <a:rPr lang="en-US" sz="1800" dirty="0"/>
              <a:t> </a:t>
            </a:r>
            <a:r>
              <a:rPr lang="en-US" sz="1800" dirty="0" err="1"/>
              <a:t>currentFeed</a:t>
            </a:r>
            <a:r>
              <a:rPr lang="en-US" sz="1800" dirty="0"/>
              <a:t> = new </a:t>
            </a:r>
            <a:r>
              <a:rPr lang="en-US" sz="1800" dirty="0" err="1"/>
              <a:t>Windows.Storage.</a:t>
            </a:r>
            <a:r>
              <a:rPr lang="en-US" sz="1800" b="1" dirty="0" err="1"/>
              <a:t>ApplicationDataCompositeValue</a:t>
            </a:r>
            <a:r>
              <a:rPr lang="en-US" sz="1800" dirty="0"/>
              <a:t>();</a:t>
            </a:r>
          </a:p>
          <a:p>
            <a:pPr marL="613680" lvl="1" indent="0">
              <a:buNone/>
            </a:pPr>
            <a:r>
              <a:rPr lang="en-US" sz="1800" dirty="0" err="1"/>
              <a:t>currentFeed.insert</a:t>
            </a:r>
            <a:r>
              <a:rPr lang="en-US" sz="1800" dirty="0"/>
              <a:t>(“</a:t>
            </a:r>
            <a:r>
              <a:rPr lang="en-US" sz="1800" dirty="0" err="1"/>
              <a:t>CurrentFeedId</a:t>
            </a:r>
            <a:r>
              <a:rPr lang="en-US" sz="1800" dirty="0"/>
              <a:t>”, </a:t>
            </a:r>
            <a:r>
              <a:rPr lang="en-US" sz="1800" dirty="0" err="1"/>
              <a:t>currentFeedId</a:t>
            </a:r>
            <a:r>
              <a:rPr lang="en-US" sz="1800" dirty="0"/>
              <a:t>);</a:t>
            </a:r>
          </a:p>
          <a:p>
            <a:pPr marL="613680" lvl="1" indent="0">
              <a:buNone/>
            </a:pPr>
            <a:r>
              <a:rPr lang="en-US" sz="1800" dirty="0" err="1"/>
              <a:t>currentFeed.insert</a:t>
            </a:r>
            <a:r>
              <a:rPr lang="en-US" sz="1800" dirty="0"/>
              <a:t>(“</a:t>
            </a:r>
            <a:r>
              <a:rPr lang="en-US" sz="1800" dirty="0" err="1"/>
              <a:t>CurrentFeedPage</a:t>
            </a:r>
            <a:r>
              <a:rPr lang="en-US" sz="1800" dirty="0"/>
              <a:t>”, </a:t>
            </a:r>
            <a:r>
              <a:rPr lang="en-US" sz="1800" dirty="0" err="1"/>
              <a:t>currentFeedPage</a:t>
            </a:r>
            <a:r>
              <a:rPr lang="en-US" sz="1800" dirty="0"/>
              <a:t>);</a:t>
            </a:r>
          </a:p>
          <a:p>
            <a:pPr marL="613680" lvl="1" indent="0">
              <a:buNone/>
            </a:pPr>
            <a:r>
              <a:rPr lang="en-US" sz="1800" dirty="0" err="1"/>
              <a:t>Windows.Storage.ApplicationData.current.roamingSettings.values</a:t>
            </a:r>
            <a:r>
              <a:rPr lang="en-US" sz="1800" dirty="0"/>
              <a:t>[“</a:t>
            </a:r>
            <a:r>
              <a:rPr lang="en-US" sz="1800" dirty="0" err="1"/>
              <a:t>HighPriority</a:t>
            </a:r>
            <a:r>
              <a:rPr lang="en-US" sz="1800" dirty="0"/>
              <a:t>”] = </a:t>
            </a:r>
            <a:r>
              <a:rPr lang="en-US" sz="1800" dirty="0" err="1"/>
              <a:t>currentFeed</a:t>
            </a:r>
            <a:r>
              <a:rPr lang="en-US" sz="1800" dirty="0"/>
              <a:t>;</a:t>
            </a:r>
          </a:p>
          <a:p>
            <a:pPr marL="613680" lvl="1" indent="0">
              <a:buNone/>
            </a:pPr>
            <a:r>
              <a:rPr lang="en-US" sz="1800" b="1" dirty="0" smtClean="0"/>
              <a:t>C</a:t>
            </a:r>
            <a:r>
              <a:rPr lang="en-US" sz="1800" b="1" dirty="0"/>
              <a:t>#:</a:t>
            </a:r>
          </a:p>
          <a:p>
            <a:pPr marL="613680" lvl="1" indent="0">
              <a:buNone/>
            </a:pPr>
            <a:r>
              <a:rPr lang="en-US" sz="1800" dirty="0" err="1"/>
              <a:t>Windows.Storage.ApplicationDataCompositeValue</a:t>
            </a:r>
            <a:r>
              <a:rPr lang="en-US" sz="1800" dirty="0"/>
              <a:t> </a:t>
            </a:r>
            <a:r>
              <a:rPr lang="en-US" sz="1800" dirty="0" err="1"/>
              <a:t>currentFeed</a:t>
            </a:r>
            <a:r>
              <a:rPr lang="en-US" sz="1800" dirty="0"/>
              <a:t> = </a:t>
            </a:r>
          </a:p>
          <a:p>
            <a:pPr marL="613680" lvl="1" indent="0">
              <a:buNone/>
            </a:pPr>
            <a:r>
              <a:rPr lang="en-US" sz="1800" dirty="0"/>
              <a:t>new </a:t>
            </a:r>
            <a:r>
              <a:rPr lang="en-US" sz="1800" dirty="0" err="1"/>
              <a:t>Windows.Storage.</a:t>
            </a:r>
            <a:r>
              <a:rPr lang="en-US" sz="1800" b="1" dirty="0" err="1"/>
              <a:t>ApplicationDataCompositeValue</a:t>
            </a:r>
            <a:r>
              <a:rPr lang="en-US" sz="1800" dirty="0"/>
              <a:t>();</a:t>
            </a:r>
          </a:p>
          <a:p>
            <a:pPr marL="613680" lvl="1" indent="0">
              <a:buNone/>
            </a:pPr>
            <a:r>
              <a:rPr lang="en-US" sz="1800" dirty="0" err="1"/>
              <a:t>currentFeed.Insert</a:t>
            </a:r>
            <a:r>
              <a:rPr lang="en-US" sz="1800" dirty="0"/>
              <a:t>(“</a:t>
            </a:r>
            <a:r>
              <a:rPr lang="en-US" sz="1800" dirty="0" err="1"/>
              <a:t>CurrentFeedId</a:t>
            </a:r>
            <a:r>
              <a:rPr lang="en-US" sz="1800" dirty="0"/>
              <a:t>”, </a:t>
            </a:r>
            <a:r>
              <a:rPr lang="en-US" sz="1800" dirty="0" err="1"/>
              <a:t>currentFeedId</a:t>
            </a:r>
            <a:r>
              <a:rPr lang="en-US" sz="1800" dirty="0"/>
              <a:t>);</a:t>
            </a:r>
          </a:p>
          <a:p>
            <a:pPr marL="613680" lvl="1" indent="0">
              <a:buNone/>
            </a:pPr>
            <a:r>
              <a:rPr lang="en-US" sz="1800" dirty="0" err="1"/>
              <a:t>currentFeed.Insert</a:t>
            </a:r>
            <a:r>
              <a:rPr lang="en-US" sz="1800" dirty="0"/>
              <a:t>(“</a:t>
            </a:r>
            <a:r>
              <a:rPr lang="en-US" sz="1800" dirty="0" err="1"/>
              <a:t>CurrentFeedPage</a:t>
            </a:r>
            <a:r>
              <a:rPr lang="en-US" sz="1800" dirty="0"/>
              <a:t>”, </a:t>
            </a:r>
            <a:r>
              <a:rPr lang="en-US" sz="1800" dirty="0" err="1"/>
              <a:t>currentFeedPage</a:t>
            </a:r>
            <a:r>
              <a:rPr lang="en-US" sz="1800" dirty="0"/>
              <a:t>);</a:t>
            </a:r>
          </a:p>
          <a:p>
            <a:pPr marL="613680" lvl="1" indent="0">
              <a:buNone/>
            </a:pPr>
            <a:r>
              <a:rPr lang="en-US" sz="1800" dirty="0" err="1"/>
              <a:t>Windows.Storage.ApplicationData.Current.RoamingSettings.Values</a:t>
            </a:r>
            <a:r>
              <a:rPr lang="en-US" sz="1800" dirty="0"/>
              <a:t>[“</a:t>
            </a:r>
            <a:r>
              <a:rPr lang="en-US" sz="1800" dirty="0" err="1"/>
              <a:t>HighPriority</a:t>
            </a:r>
            <a:r>
              <a:rPr lang="en-US" sz="1800" dirty="0"/>
              <a:t>”] = </a:t>
            </a:r>
            <a:r>
              <a:rPr lang="en-US" sz="1800" dirty="0" err="1"/>
              <a:t>currentFeed</a:t>
            </a:r>
            <a:r>
              <a:rPr lang="en-US" sz="1800" dirty="0"/>
              <a:t>;</a:t>
            </a:r>
            <a:endParaRPr lang="ru-RU" sz="1800" dirty="0"/>
          </a:p>
        </p:txBody>
      </p:sp>
      <p:sp>
        <p:nvSpPr>
          <p:cNvPr id="3" name="Title 2"/>
          <p:cNvSpPr>
            <a:spLocks noGrp="1"/>
          </p:cNvSpPr>
          <p:nvPr>
            <p:ph type="title"/>
          </p:nvPr>
        </p:nvSpPr>
        <p:spPr>
          <a:xfrm>
            <a:off x="609441" y="535940"/>
            <a:ext cx="10969943" cy="480644"/>
          </a:xfrm>
        </p:spPr>
        <p:txBody>
          <a:bodyPr/>
          <a:lstStyle/>
          <a:p>
            <a:r>
              <a:rPr lang="ru-RU" dirty="0"/>
              <a:t>Пример кода</a:t>
            </a:r>
          </a:p>
        </p:txBody>
      </p:sp>
      <p:sp>
        <p:nvSpPr>
          <p:cNvPr id="4" name="Text Placeholder 3"/>
          <p:cNvSpPr>
            <a:spLocks noGrp="1"/>
          </p:cNvSpPr>
          <p:nvPr>
            <p:ph type="body" sz="quarter" idx="17"/>
          </p:nvPr>
        </p:nvSpPr>
        <p:spPr/>
        <p:txBody>
          <a:bodyPr/>
          <a:lstStyle/>
          <a:p>
            <a:endParaRPr lang="ru-RU"/>
          </a:p>
        </p:txBody>
      </p:sp>
    </p:spTree>
    <p:extLst>
      <p:ext uri="{BB962C8B-B14F-4D97-AF65-F5344CB8AC3E}">
        <p14:creationId xmlns:p14="http://schemas.microsoft.com/office/powerpoint/2010/main" val="2451044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21"/>
          </p:nvPr>
        </p:nvSpPr>
        <p:spPr/>
        <p:txBody>
          <a:bodyPr/>
          <a:lstStyle/>
          <a:p>
            <a:r>
              <a:rPr lang="ru-RU" dirty="0"/>
              <a:t>Сохранение </a:t>
            </a:r>
            <a:r>
              <a:rPr lang="ru-RU" dirty="0" smtClean="0"/>
              <a:t>данных</a:t>
            </a:r>
            <a:r>
              <a:rPr lang="en-US" dirty="0" smtClean="0"/>
              <a:t> </a:t>
            </a:r>
            <a:r>
              <a:rPr lang="ru-RU" dirty="0" smtClean="0"/>
              <a:t>в роуминг хранилище файлов</a:t>
            </a:r>
            <a:endParaRPr lang="ru-RU" dirty="0"/>
          </a:p>
          <a:p>
            <a:pPr marL="613680" lvl="1" indent="0">
              <a:buNone/>
            </a:pPr>
            <a:r>
              <a:rPr lang="en-US" sz="1800" b="1" dirty="0"/>
              <a:t>JS:</a:t>
            </a:r>
          </a:p>
          <a:p>
            <a:pPr marL="613680" lvl="1" indent="0">
              <a:buNone/>
            </a:pPr>
            <a:r>
              <a:rPr lang="en-US" sz="1800" dirty="0" err="1"/>
              <a:t>var</a:t>
            </a:r>
            <a:r>
              <a:rPr lang="en-US" sz="1800" dirty="0"/>
              <a:t> </a:t>
            </a:r>
            <a:r>
              <a:rPr lang="en-US" sz="1800" dirty="0" err="1"/>
              <a:t>roamingFolder</a:t>
            </a:r>
            <a:r>
              <a:rPr lang="en-US" sz="1800" dirty="0"/>
              <a:t> = </a:t>
            </a:r>
            <a:r>
              <a:rPr lang="en-US" sz="1800" dirty="0" err="1"/>
              <a:t>applicationData.</a:t>
            </a:r>
            <a:r>
              <a:rPr lang="en-US" sz="1800" b="1" dirty="0" err="1"/>
              <a:t>roamingFolder</a:t>
            </a:r>
            <a:r>
              <a:rPr lang="en-US" sz="1800" dirty="0" smtClean="0"/>
              <a:t>;</a:t>
            </a:r>
            <a:endParaRPr lang="en-US" sz="1800" dirty="0"/>
          </a:p>
          <a:p>
            <a:pPr marL="613680" lvl="1" indent="0">
              <a:buNone/>
            </a:pPr>
            <a:r>
              <a:rPr lang="en-US" sz="1800" dirty="0"/>
              <a:t>function </a:t>
            </a:r>
            <a:r>
              <a:rPr lang="en-US" sz="1800" dirty="0" err="1"/>
              <a:t>writeTimestamp</a:t>
            </a:r>
            <a:r>
              <a:rPr lang="en-US" sz="1800" dirty="0"/>
              <a:t>() {</a:t>
            </a:r>
          </a:p>
          <a:p>
            <a:pPr marL="613680" lvl="1" indent="0">
              <a:buNone/>
            </a:pPr>
            <a:r>
              <a:rPr lang="en-US" sz="1800" dirty="0"/>
              <a:t>   </a:t>
            </a:r>
            <a:r>
              <a:rPr lang="en-US" sz="1800" dirty="0" err="1"/>
              <a:t>roamingFolder.createFileAsync</a:t>
            </a:r>
            <a:r>
              <a:rPr lang="en-US" sz="1800" dirty="0"/>
              <a:t>("dataFile.txt", </a:t>
            </a:r>
            <a:r>
              <a:rPr lang="en-US" sz="1800" dirty="0" err="1"/>
              <a:t>Windows.Storage.CreationCollisionOption.replaceExisting</a:t>
            </a:r>
            <a:r>
              <a:rPr lang="en-US" sz="1800" dirty="0"/>
              <a:t>)</a:t>
            </a:r>
          </a:p>
          <a:p>
            <a:pPr marL="613680" lvl="1" indent="0">
              <a:buNone/>
            </a:pPr>
            <a:r>
              <a:rPr lang="en-US" sz="1800" dirty="0"/>
              <a:t>      .then(function (</a:t>
            </a:r>
            <a:r>
              <a:rPr lang="en-US" sz="1800" dirty="0" err="1"/>
              <a:t>sampleFile</a:t>
            </a:r>
            <a:r>
              <a:rPr lang="en-US" sz="1800" dirty="0"/>
              <a:t>) {</a:t>
            </a:r>
          </a:p>
          <a:p>
            <a:pPr marL="613680" lvl="1" indent="0">
              <a:buNone/>
            </a:pPr>
            <a:r>
              <a:rPr lang="en-US" sz="1800" dirty="0"/>
              <a:t>         </a:t>
            </a:r>
            <a:r>
              <a:rPr lang="en-US" sz="1800" dirty="0" err="1"/>
              <a:t>var</a:t>
            </a:r>
            <a:r>
              <a:rPr lang="en-US" sz="1800" dirty="0"/>
              <a:t> formatter = new </a:t>
            </a:r>
            <a:r>
              <a:rPr lang="en-US" sz="1800" dirty="0" err="1"/>
              <a:t>Windows.Globalization.DateTimeFormatting.DateTimeFormatter</a:t>
            </a:r>
            <a:r>
              <a:rPr lang="en-US" sz="1800" dirty="0"/>
              <a:t>("longtime");</a:t>
            </a:r>
          </a:p>
          <a:p>
            <a:pPr marL="613680" lvl="1" indent="0">
              <a:buNone/>
            </a:pPr>
            <a:r>
              <a:rPr lang="en-US" sz="1800" dirty="0"/>
              <a:t>         </a:t>
            </a:r>
            <a:r>
              <a:rPr lang="en-US" sz="1800" dirty="0" err="1"/>
              <a:t>var</a:t>
            </a:r>
            <a:r>
              <a:rPr lang="en-US" sz="1800" dirty="0"/>
              <a:t> timestamp = </a:t>
            </a:r>
            <a:r>
              <a:rPr lang="en-US" sz="1800" dirty="0" err="1"/>
              <a:t>formatter.format</a:t>
            </a:r>
            <a:r>
              <a:rPr lang="en-US" sz="1800" dirty="0"/>
              <a:t>(new Date</a:t>
            </a:r>
            <a:r>
              <a:rPr lang="en-US" sz="1800" dirty="0" smtClean="0"/>
              <a:t>());</a:t>
            </a:r>
            <a:endParaRPr lang="en-US" sz="1800" dirty="0"/>
          </a:p>
          <a:p>
            <a:pPr marL="613680" lvl="1" indent="0">
              <a:buNone/>
            </a:pPr>
            <a:r>
              <a:rPr lang="en-US" sz="1800" dirty="0"/>
              <a:t>         return </a:t>
            </a:r>
            <a:r>
              <a:rPr lang="en-US" sz="1800" dirty="0" err="1"/>
              <a:t>Windows.Storage.FileIO.writeTextAsync</a:t>
            </a:r>
            <a:r>
              <a:rPr lang="en-US" sz="1800" dirty="0"/>
              <a:t>(</a:t>
            </a:r>
            <a:r>
              <a:rPr lang="en-US" sz="1800" dirty="0" err="1"/>
              <a:t>sampleFile</a:t>
            </a:r>
            <a:r>
              <a:rPr lang="en-US" sz="1800" dirty="0"/>
              <a:t>, timestamp);</a:t>
            </a:r>
          </a:p>
          <a:p>
            <a:pPr marL="613680" lvl="1" indent="0">
              <a:buNone/>
            </a:pPr>
            <a:r>
              <a:rPr lang="en-US" sz="1800" dirty="0"/>
              <a:t>      }).done(function () {      </a:t>
            </a:r>
          </a:p>
          <a:p>
            <a:pPr marL="613680" lvl="1" indent="0">
              <a:buNone/>
            </a:pPr>
            <a:r>
              <a:rPr lang="en-US" sz="1800" dirty="0"/>
              <a:t>      });</a:t>
            </a:r>
          </a:p>
          <a:p>
            <a:pPr marL="613680" lvl="1" indent="0">
              <a:buNone/>
            </a:pPr>
            <a:r>
              <a:rPr lang="en-US" sz="1800" dirty="0" smtClean="0"/>
              <a:t>}</a:t>
            </a:r>
            <a:endParaRPr lang="ru-RU" sz="2400" dirty="0"/>
          </a:p>
        </p:txBody>
      </p:sp>
      <p:sp>
        <p:nvSpPr>
          <p:cNvPr id="3" name="Title 2"/>
          <p:cNvSpPr>
            <a:spLocks noGrp="1"/>
          </p:cNvSpPr>
          <p:nvPr>
            <p:ph type="title"/>
          </p:nvPr>
        </p:nvSpPr>
        <p:spPr>
          <a:xfrm>
            <a:off x="609441" y="535940"/>
            <a:ext cx="10969943" cy="480644"/>
          </a:xfrm>
        </p:spPr>
        <p:txBody>
          <a:bodyPr/>
          <a:lstStyle/>
          <a:p>
            <a:r>
              <a:rPr lang="ru-RU" dirty="0"/>
              <a:t>Пример кода</a:t>
            </a:r>
          </a:p>
        </p:txBody>
      </p:sp>
      <p:sp>
        <p:nvSpPr>
          <p:cNvPr id="4" name="Text Placeholder 3"/>
          <p:cNvSpPr>
            <a:spLocks noGrp="1"/>
          </p:cNvSpPr>
          <p:nvPr>
            <p:ph type="body" sz="quarter" idx="17"/>
          </p:nvPr>
        </p:nvSpPr>
        <p:spPr/>
        <p:txBody>
          <a:bodyPr/>
          <a:lstStyle/>
          <a:p>
            <a:endParaRPr lang="ru-RU"/>
          </a:p>
        </p:txBody>
      </p:sp>
    </p:spTree>
    <p:extLst>
      <p:ext uri="{BB962C8B-B14F-4D97-AF65-F5344CB8AC3E}">
        <p14:creationId xmlns:p14="http://schemas.microsoft.com/office/powerpoint/2010/main" val="25307133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Windows Phone blue">
  <a:themeElements>
    <a:clrScheme name="Custom 32">
      <a:dk1>
        <a:srgbClr val="979796"/>
      </a:dk1>
      <a:lt1>
        <a:srgbClr val="FFFFFF"/>
      </a:lt1>
      <a:dk2>
        <a:srgbClr val="505151"/>
      </a:dk2>
      <a:lt2>
        <a:srgbClr val="F3F3F4"/>
      </a:lt2>
      <a:accent1>
        <a:srgbClr val="22BDEF"/>
      </a:accent1>
      <a:accent2>
        <a:srgbClr val="979796"/>
      </a:accent2>
      <a:accent3>
        <a:srgbClr val="D2D2D3"/>
      </a:accent3>
      <a:accent4>
        <a:srgbClr val="22BDEF"/>
      </a:accent4>
      <a:accent5>
        <a:srgbClr val="979796"/>
      </a:accent5>
      <a:accent6>
        <a:srgbClr val="D2D2D3"/>
      </a:accent6>
      <a:hlink>
        <a:srgbClr val="22BDEF"/>
      </a:hlink>
      <a:folHlink>
        <a:srgbClr val="979796"/>
      </a:folHlink>
    </a:clrScheme>
    <a:fontScheme name="Segoe UI">
      <a:majorFont>
        <a:latin typeface="Segoe UI"/>
        <a:ea typeface=""/>
        <a:cs typeface=""/>
      </a:majorFont>
      <a:minorFont>
        <a:latin typeface="Segoe UI"/>
        <a:ea typeface=""/>
        <a:cs typeface=""/>
      </a:minorFont>
    </a:fontScheme>
    <a:fmtScheme name="WindowsPhone">
      <a:fillStyleLst>
        <a:solidFill>
          <a:schemeClr val="phClr"/>
        </a:solidFill>
        <a:solidFill>
          <a:schemeClr val="phClr">
            <a:tint val="0"/>
          </a:schemeClr>
        </a:solidFill>
        <a:solidFill>
          <a:schemeClr val="phClr"/>
        </a:soli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tint val="90000"/>
          </a:schemeClr>
        </a:solidFill>
        <a:solidFill>
          <a:schemeClr val="phClr">
            <a:tint val="90000"/>
          </a:schemeClr>
        </a:solidFill>
        <a:solidFill>
          <a:schemeClr val="phClr">
            <a:tint val="90000"/>
          </a:schemeClr>
        </a:solidFill>
      </a:bgFillStyleLst>
    </a:fmtScheme>
  </a:themeElements>
  <a:objectDefaults>
    <a:spDef>
      <a:spPr>
        <a:solidFill>
          <a:schemeClr val="bg2"/>
        </a:solidFill>
        <a:ln>
          <a:noFill/>
        </a:ln>
      </a:spPr>
      <a:bodyPr lIns="137160" tIns="91440" rIns="137160" bIns="91440" rtlCol="0" anchor="t" anchorCtr="0"/>
      <a:lstStyle>
        <a:defPPr>
          <a:defRPr dirty="0" err="1"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600" dirty="0" err="1" smtClean="0"/>
        </a:defPPr>
      </a:lstStyle>
    </a:txDef>
  </a:objectDefaults>
  <a:extraClrSchemeLst/>
  <a:custClrLst>
    <a:custClr name="Custom Color 1">
      <a:srgbClr val="00188F"/>
    </a:custClr>
    <a:custClr name="Custom Color 2">
      <a:srgbClr val="00BCF2"/>
    </a:custClr>
    <a:custClr name="Custom Color 3">
      <a:srgbClr val="00D8CC"/>
    </a:custClr>
    <a:custClr name="Custom Color 4">
      <a:srgbClr val="7FBA00"/>
    </a:custClr>
    <a:custClr name="Custom Color 5">
      <a:srgbClr val="BAD80A"/>
    </a:custClr>
    <a:custClr name="Custom Color 6">
      <a:srgbClr val="FFB900"/>
    </a:custClr>
    <a:custClr name="Custom Color 7">
      <a:srgbClr val="FF8C00"/>
    </a:custClr>
    <a:custClr name="Custom Color 8">
      <a:srgbClr val="E81123"/>
    </a:custClr>
    <a:custClr name="Custom Color 9">
      <a:srgbClr val="F472D0"/>
    </a:custClr>
    <a:custClr name="Custom Color 10">
      <a:srgbClr val="9B4F96"/>
    </a:custClr>
  </a:custClr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594</TotalTime>
  <Words>810</Words>
  <Application>Microsoft Office PowerPoint</Application>
  <PresentationFormat>Custom</PresentationFormat>
  <Paragraphs>137</Paragraphs>
  <Slides>15</Slides>
  <Notes>5</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15</vt:i4>
      </vt:variant>
    </vt:vector>
  </HeadingPairs>
  <TitlesOfParts>
    <vt:vector size="24" baseType="lpstr">
      <vt:lpstr>Arial</vt:lpstr>
      <vt:lpstr>Calibri</vt:lpstr>
      <vt:lpstr>Consolas</vt:lpstr>
      <vt:lpstr>Segoe UI</vt:lpstr>
      <vt:lpstr>Segoe UI Light</vt:lpstr>
      <vt:lpstr>Wingdings</vt:lpstr>
      <vt:lpstr>Metro Template Light 16x9</vt:lpstr>
      <vt:lpstr>Metro Template Colored Titles Segoe UI 16x9</vt:lpstr>
      <vt:lpstr>Windows Phone blue</vt:lpstr>
      <vt:lpstr>PowerPoint Presentation</vt:lpstr>
      <vt:lpstr>PowerPoint Presentation</vt:lpstr>
      <vt:lpstr>User data vs app data</vt:lpstr>
      <vt:lpstr>Роуминг данных и настроек</vt:lpstr>
      <vt:lpstr>PowerPoint Presentation</vt:lpstr>
      <vt:lpstr>Роуминг данных и настроек</vt:lpstr>
      <vt:lpstr>Пример кода</vt:lpstr>
      <vt:lpstr>Пример кода</vt:lpstr>
      <vt:lpstr>Пример кода</vt:lpstr>
      <vt:lpstr>Пример кода</vt:lpstr>
      <vt:lpstr>Пример кода</vt:lpstr>
      <vt:lpstr>Пример кода</vt:lpstr>
      <vt:lpstr>Пример кода</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Natalia Efimtseva</dc:creator>
  <cp:keywords>&lt;Any Related Keywords&gt;</cp:keywords>
  <dc:description>Audience Type: Internal</dc:description>
  <cp:lastModifiedBy>Natalia Efimtseva</cp:lastModifiedBy>
  <cp:revision>82</cp:revision>
  <dcterms:created xsi:type="dcterms:W3CDTF">2012-01-14T00:09:53Z</dcterms:created>
  <dcterms:modified xsi:type="dcterms:W3CDTF">2013-04-02T08:37:44Z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