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3.xml" ContentType="application/vnd.openxmlformats-officedocument.theme+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2" r:id="rId4"/>
    <p:sldMasterId id="2147483756" r:id="rId5"/>
    <p:sldMasterId id="2147483795" r:id="rId6"/>
    <p:sldMasterId id="2147483815" r:id="rId7"/>
  </p:sldMasterIdLst>
  <p:notesMasterIdLst>
    <p:notesMasterId r:id="rId19"/>
  </p:notesMasterIdLst>
  <p:handoutMasterIdLst>
    <p:handoutMasterId r:id="rId20"/>
  </p:handoutMasterIdLst>
  <p:sldIdLst>
    <p:sldId id="382" r:id="rId8"/>
    <p:sldId id="383" r:id="rId9"/>
    <p:sldId id="399" r:id="rId10"/>
    <p:sldId id="405" r:id="rId11"/>
    <p:sldId id="407" r:id="rId12"/>
    <p:sldId id="406" r:id="rId13"/>
    <p:sldId id="369" r:id="rId14"/>
    <p:sldId id="404" r:id="rId15"/>
    <p:sldId id="408" r:id="rId16"/>
    <p:sldId id="409" r:id="rId17"/>
    <p:sldId id="384" r:id="rId18"/>
  </p:sldIdLst>
  <p:sldSz cx="12188825" cy="6858000"/>
  <p:notesSz cx="6858000" cy="9144000"/>
  <p:defaultTextStyle>
    <a:defPPr>
      <a:defRPr lang="en-US"/>
    </a:defPPr>
    <a:lvl1pPr algn="l" defTabSz="912775" rtl="0" fontAlgn="base">
      <a:spcBef>
        <a:spcPct val="0"/>
      </a:spcBef>
      <a:spcAft>
        <a:spcPct val="0"/>
      </a:spcAft>
      <a:defRPr kern="1200">
        <a:solidFill>
          <a:schemeClr val="tx1"/>
        </a:solidFill>
        <a:latin typeface="Arial" pitchFamily="34" charset="0"/>
        <a:ea typeface="+mn-ea"/>
        <a:cs typeface="Arial" pitchFamily="34" charset="0"/>
      </a:defRPr>
    </a:lvl1pPr>
    <a:lvl2pPr marL="455594" indent="1588" algn="l" defTabSz="912775" rtl="0" fontAlgn="base">
      <a:spcBef>
        <a:spcPct val="0"/>
      </a:spcBef>
      <a:spcAft>
        <a:spcPct val="0"/>
      </a:spcAft>
      <a:defRPr kern="1200">
        <a:solidFill>
          <a:schemeClr val="tx1"/>
        </a:solidFill>
        <a:latin typeface="Arial" pitchFamily="34" charset="0"/>
        <a:ea typeface="+mn-ea"/>
        <a:cs typeface="Arial" pitchFamily="34" charset="0"/>
      </a:defRPr>
    </a:lvl2pPr>
    <a:lvl3pPr marL="912775" indent="1588" algn="l" defTabSz="912775" rtl="0" fontAlgn="base">
      <a:spcBef>
        <a:spcPct val="0"/>
      </a:spcBef>
      <a:spcAft>
        <a:spcPct val="0"/>
      </a:spcAft>
      <a:defRPr kern="1200">
        <a:solidFill>
          <a:schemeClr val="tx1"/>
        </a:solidFill>
        <a:latin typeface="Arial" pitchFamily="34" charset="0"/>
        <a:ea typeface="+mn-ea"/>
        <a:cs typeface="Arial" pitchFamily="34" charset="0"/>
      </a:defRPr>
    </a:lvl3pPr>
    <a:lvl4pPr marL="1369956" indent="1588" algn="l" defTabSz="912775" rtl="0" fontAlgn="base">
      <a:spcBef>
        <a:spcPct val="0"/>
      </a:spcBef>
      <a:spcAft>
        <a:spcPct val="0"/>
      </a:spcAft>
      <a:defRPr kern="1200">
        <a:solidFill>
          <a:schemeClr val="tx1"/>
        </a:solidFill>
        <a:latin typeface="Arial" pitchFamily="34" charset="0"/>
        <a:ea typeface="+mn-ea"/>
        <a:cs typeface="Arial" pitchFamily="34" charset="0"/>
      </a:defRPr>
    </a:lvl4pPr>
    <a:lvl5pPr marL="1827136" indent="1588" algn="l" defTabSz="912775" rtl="0" fontAlgn="base">
      <a:spcBef>
        <a:spcPct val="0"/>
      </a:spcBef>
      <a:spcAft>
        <a:spcPct val="0"/>
      </a:spcAft>
      <a:defRPr kern="1200">
        <a:solidFill>
          <a:schemeClr val="tx1"/>
        </a:solidFill>
        <a:latin typeface="Arial" pitchFamily="34" charset="0"/>
        <a:ea typeface="+mn-ea"/>
        <a:cs typeface="Arial" pitchFamily="34" charset="0"/>
      </a:defRPr>
    </a:lvl5pPr>
    <a:lvl6pPr marL="2285905" algn="l" defTabSz="914361" rtl="0" eaLnBrk="1" latinLnBrk="0" hangingPunct="1">
      <a:defRPr kern="1200">
        <a:solidFill>
          <a:schemeClr val="tx1"/>
        </a:solidFill>
        <a:latin typeface="Arial" pitchFamily="34" charset="0"/>
        <a:ea typeface="+mn-ea"/>
        <a:cs typeface="Arial" pitchFamily="34" charset="0"/>
      </a:defRPr>
    </a:lvl6pPr>
    <a:lvl7pPr marL="2743085" algn="l" defTabSz="914361" rtl="0" eaLnBrk="1" latinLnBrk="0" hangingPunct="1">
      <a:defRPr kern="1200">
        <a:solidFill>
          <a:schemeClr val="tx1"/>
        </a:solidFill>
        <a:latin typeface="Arial" pitchFamily="34" charset="0"/>
        <a:ea typeface="+mn-ea"/>
        <a:cs typeface="Arial" pitchFamily="34" charset="0"/>
      </a:defRPr>
    </a:lvl7pPr>
    <a:lvl8pPr marL="3200267" algn="l" defTabSz="914361" rtl="0" eaLnBrk="1" latinLnBrk="0" hangingPunct="1">
      <a:defRPr kern="1200">
        <a:solidFill>
          <a:schemeClr val="tx1"/>
        </a:solidFill>
        <a:latin typeface="Arial" pitchFamily="34" charset="0"/>
        <a:ea typeface="+mn-ea"/>
        <a:cs typeface="Arial" pitchFamily="34" charset="0"/>
      </a:defRPr>
    </a:lvl8pPr>
    <a:lvl9pPr marL="3657448" algn="l" defTabSz="914361" rtl="0" eaLnBrk="1" latinLnBrk="0" hangingPunct="1">
      <a:defRPr kern="1200">
        <a:solidFill>
          <a:schemeClr val="tx1"/>
        </a:solidFill>
        <a:latin typeface="Arial" pitchFamily="34" charset="0"/>
        <a:ea typeface="+mn-ea"/>
        <a:cs typeface="Arial" pitchFamily="34" charset="0"/>
      </a:defRPr>
    </a:lvl9pPr>
  </p:defaultTextStyle>
  <p:extLst>
    <p:ext uri="{EFAFB233-063F-42B5-8137-9DF3F51BA10A}">
      <p15:sldGuideLst xmlns:p15="http://schemas.microsoft.com/office/powerpoint/2012/main" xmlns="">
        <p15:guide id="1" orient="horz" pos="933">
          <p15:clr>
            <a:srgbClr val="A4A3A4"/>
          </p15:clr>
        </p15:guide>
        <p15:guide id="2" orient="horz" pos="4171">
          <p15:clr>
            <a:srgbClr val="A4A3A4"/>
          </p15:clr>
        </p15:guide>
        <p15:guide id="3" orient="horz" pos="2514">
          <p15:clr>
            <a:srgbClr val="A4A3A4"/>
          </p15:clr>
        </p15:guide>
        <p15:guide id="4" orient="horz" pos="3347">
          <p15:clr>
            <a:srgbClr val="A4A3A4"/>
          </p15:clr>
        </p15:guide>
        <p15:guide id="5" orient="horz" pos="3624">
          <p15:clr>
            <a:srgbClr val="A4A3A4"/>
          </p15:clr>
        </p15:guide>
        <p15:guide id="6" orient="horz" pos="492">
          <p15:clr>
            <a:srgbClr val="A4A3A4"/>
          </p15:clr>
        </p15:guide>
        <p15:guide id="7" orient="horz" pos="1057">
          <p15:clr>
            <a:srgbClr val="A4A3A4"/>
          </p15:clr>
        </p15:guide>
        <p15:guide id="8" orient="horz" pos="2375">
          <p15:clr>
            <a:srgbClr val="A4A3A4"/>
          </p15:clr>
        </p15:guide>
        <p15:guide id="9" pos="3646">
          <p15:clr>
            <a:srgbClr val="A4A3A4"/>
          </p15:clr>
        </p15:guide>
        <p15:guide id="10" pos="2557">
          <p15:clr>
            <a:srgbClr val="A4A3A4"/>
          </p15:clr>
        </p15:guide>
        <p15:guide id="11" pos="4710">
          <p15:clr>
            <a:srgbClr val="A4A3A4"/>
          </p15:clr>
        </p15:guide>
        <p15:guide id="12" pos="2260">
          <p15:clr>
            <a:srgbClr val="A4A3A4"/>
          </p15:clr>
        </p15:guide>
        <p15:guide id="13" pos="5123">
          <p15:clr>
            <a:srgbClr val="A4A3A4"/>
          </p15:clr>
        </p15:guide>
        <p15:guide id="14" pos="1379">
          <p15:clr>
            <a:srgbClr val="A4A3A4"/>
          </p15:clr>
        </p15:guide>
        <p15:guide id="15" pos="2626">
          <p15:clr>
            <a:srgbClr val="A4A3A4"/>
          </p15:clr>
        </p15:guide>
        <p15:guide id="16" pos="3784">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BCF2"/>
    <a:srgbClr val="9B4F96"/>
    <a:srgbClr val="F472D0"/>
    <a:srgbClr val="00188F"/>
    <a:srgbClr val="7FBA00"/>
    <a:srgbClr val="E81123"/>
    <a:srgbClr val="BAD80A"/>
    <a:srgbClr val="68217A"/>
    <a:srgbClr val="EC008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088" autoAdjust="0"/>
    <p:restoredTop sz="94434" autoAdjust="0"/>
  </p:normalViewPr>
  <p:slideViewPr>
    <p:cSldViewPr snapToGrid="0">
      <p:cViewPr varScale="1">
        <p:scale>
          <a:sx n="83" d="100"/>
          <a:sy n="83" d="100"/>
        </p:scale>
        <p:origin x="-78" y="-510"/>
      </p:cViewPr>
      <p:guideLst>
        <p:guide orient="horz" pos="933"/>
        <p:guide orient="horz" pos="4171"/>
        <p:guide orient="horz" pos="2515"/>
        <p:guide orient="horz" pos="3347"/>
        <p:guide orient="horz" pos="3624"/>
        <p:guide orient="horz" pos="492"/>
        <p:guide orient="horz" pos="1057"/>
        <p:guide orient="horz" pos="2375"/>
        <p:guide pos="3646"/>
        <p:guide pos="2557"/>
        <p:guide pos="4709"/>
        <p:guide pos="2259"/>
        <p:guide pos="5123"/>
        <p:guide pos="1380"/>
        <p:guide pos="2626"/>
        <p:guide pos="3784"/>
      </p:guideLst>
    </p:cSldViewPr>
  </p:slideViewPr>
  <p:outlineViewPr>
    <p:cViewPr>
      <p:scale>
        <a:sx n="33" d="100"/>
        <a:sy n="33" d="100"/>
      </p:scale>
      <p:origin x="0" y="-3162"/>
    </p:cViewPr>
  </p:outlineViewPr>
  <p:notesTextViewPr>
    <p:cViewPr>
      <p:scale>
        <a:sx n="100" d="100"/>
        <a:sy n="100" d="100"/>
      </p:scale>
      <p:origin x="0" y="0"/>
    </p:cViewPr>
  </p:notesTextViewPr>
  <p:sorterViewPr>
    <p:cViewPr>
      <p:scale>
        <a:sx n="100" d="100"/>
        <a:sy n="100" d="100"/>
      </p:scale>
      <p:origin x="0" y="12528"/>
    </p:cViewPr>
  </p:sorterViewPr>
  <p:notesViewPr>
    <p:cSldViewPr snapToGrid="0">
      <p:cViewPr varScale="1">
        <p:scale>
          <a:sx n="99" d="100"/>
          <a:sy n="99" d="100"/>
        </p:scale>
        <p:origin x="-3492"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theme" Target="theme/theme1.xml"/><Relationship Id="rId10" Type="http://schemas.openxmlformats.org/officeDocument/2006/relationships/slide" Target="slides/slide3.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defTabSz="914363" fontAlgn="auto">
              <a:spcBef>
                <a:spcPts val="0"/>
              </a:spcBef>
              <a:spcAft>
                <a:spcPts val="0"/>
              </a:spcAft>
              <a:defRPr sz="1200" smtClean="0">
                <a:latin typeface="Segoe UI" pitchFamily="34" charset="0"/>
                <a:cs typeface="+mn-cs"/>
              </a:defRPr>
            </a:lvl1pPr>
          </a:lstStyle>
          <a:p>
            <a:pPr>
              <a:defRPr/>
            </a:pPr>
            <a:fld id="{2EC15E77-A019-4763-8FC9-E6C016EA51A3}" type="datetimeFigureOut">
              <a:rPr lang="en-US"/>
              <a:pPr>
                <a:defRPr/>
              </a:pPr>
              <a:t>4/4/2013</a:t>
            </a:fld>
            <a:endParaRPr lang="en-US" dirty="0"/>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defTabSz="914363" fontAlgn="auto">
              <a:spcBef>
                <a:spcPts val="0"/>
              </a:spcBef>
              <a:spcAft>
                <a:spcPts val="0"/>
              </a:spcAft>
              <a:defRPr sz="500" dirty="0" smtClean="0">
                <a:solidFill>
                  <a:srgbClr val="000000"/>
                </a:solidFill>
                <a:latin typeface="Segoe UI" pitchFamily="34" charset="0"/>
                <a:cs typeface="+mn-cs"/>
              </a:defRPr>
            </a:lvl1pPr>
          </a:lstStyle>
          <a:p>
            <a:pPr>
              <a:defRPr/>
            </a:pPr>
            <a:r>
              <a:rPr lang="en-US"/>
              <a:t>© 2012 Microsoft Corporation. All rights reserved. Microsoft, Windows, Windows Vista and other product names are or may be registered trademarks and/or trademarks in the U.S. and/or other countries.</a:t>
            </a:r>
          </a:p>
          <a:p>
            <a:pPr>
              <a:defRPr/>
            </a:pPr>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400" y="8685213"/>
            <a:ext cx="608013" cy="457200"/>
          </a:xfrm>
          <a:prstGeom prst="rect">
            <a:avLst/>
          </a:prstGeom>
        </p:spPr>
        <p:txBody>
          <a:bodyPr vert="horz" lIns="91440" tIns="45720" rIns="91440" bIns="45720" rtlCol="0" anchor="b"/>
          <a:lstStyle>
            <a:lvl1pPr algn="r" defTabSz="914363" fontAlgn="auto">
              <a:spcBef>
                <a:spcPts val="0"/>
              </a:spcBef>
              <a:spcAft>
                <a:spcPts val="0"/>
              </a:spcAft>
              <a:defRPr sz="1200" smtClean="0">
                <a:latin typeface="Segoe UI" pitchFamily="34" charset="0"/>
                <a:cs typeface="+mn-cs"/>
              </a:defRPr>
            </a:lvl1pPr>
          </a:lstStyle>
          <a:p>
            <a:pPr>
              <a:defRPr/>
            </a:pPr>
            <a:fld id="{63A122F3-AA50-4F17-A218-55F644CF337A}" type="slidenum">
              <a:rPr lang="en-US"/>
              <a:pPr>
                <a:defRPr/>
              </a:pPr>
              <a:t>‹#›</a:t>
            </a:fld>
            <a:endParaRPr lang="en-US" dirty="0"/>
          </a:p>
        </p:txBody>
      </p:sp>
      <p:sp>
        <p:nvSpPr>
          <p:cNvPr id="8"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defPPr>
              <a:defRPr lang="en-US"/>
            </a:defPPr>
            <a:lvl1pPr marL="0" algn="l" defTabSz="686047" rtl="0" eaLnBrk="1" fontAlgn="auto" latinLnBrk="0" hangingPunct="1">
              <a:spcBef>
                <a:spcPts val="0"/>
              </a:spcBef>
              <a:spcAft>
                <a:spcPts val="0"/>
              </a:spcAft>
              <a:defRPr sz="1400" kern="1200" dirty="0" smtClean="0">
                <a:solidFill>
                  <a:schemeClr val="tx1"/>
                </a:solidFill>
                <a:latin typeface="Segoe UI" pitchFamily="34" charset="0"/>
                <a:ea typeface="Segoe UI" pitchFamily="34" charset="0"/>
                <a:cs typeface="Segoe UI" pitchFamily="34" charset="0"/>
              </a:defRPr>
            </a:lvl1pPr>
            <a:lvl2pPr marL="343024" algn="l" defTabSz="686047" rtl="0" eaLnBrk="1" latinLnBrk="0" hangingPunct="1">
              <a:defRPr sz="1400" kern="1200">
                <a:solidFill>
                  <a:schemeClr val="tx1"/>
                </a:solidFill>
                <a:latin typeface="+mn-lt"/>
                <a:ea typeface="+mn-ea"/>
                <a:cs typeface="+mn-cs"/>
              </a:defRPr>
            </a:lvl2pPr>
            <a:lvl3pPr marL="686047" algn="l" defTabSz="686047" rtl="0" eaLnBrk="1" latinLnBrk="0" hangingPunct="1">
              <a:defRPr sz="1400" kern="1200">
                <a:solidFill>
                  <a:schemeClr val="tx1"/>
                </a:solidFill>
                <a:latin typeface="+mn-lt"/>
                <a:ea typeface="+mn-ea"/>
                <a:cs typeface="+mn-cs"/>
              </a:defRPr>
            </a:lvl3pPr>
            <a:lvl4pPr marL="1029070" algn="l" defTabSz="686047" rtl="0" eaLnBrk="1" latinLnBrk="0" hangingPunct="1">
              <a:defRPr sz="1400" kern="1200">
                <a:solidFill>
                  <a:schemeClr val="tx1"/>
                </a:solidFill>
                <a:latin typeface="+mn-lt"/>
                <a:ea typeface="+mn-ea"/>
                <a:cs typeface="+mn-cs"/>
              </a:defRPr>
            </a:lvl4pPr>
            <a:lvl5pPr marL="1372094" algn="l" defTabSz="686047" rtl="0" eaLnBrk="1" latinLnBrk="0" hangingPunct="1">
              <a:defRPr sz="1400" kern="1200">
                <a:solidFill>
                  <a:schemeClr val="tx1"/>
                </a:solidFill>
                <a:latin typeface="+mn-lt"/>
                <a:ea typeface="+mn-ea"/>
                <a:cs typeface="+mn-cs"/>
              </a:defRPr>
            </a:lvl5pPr>
            <a:lvl6pPr marL="1715118" algn="l" defTabSz="686047" rtl="0" eaLnBrk="1" latinLnBrk="0" hangingPunct="1">
              <a:defRPr sz="1400" kern="1200">
                <a:solidFill>
                  <a:schemeClr val="tx1"/>
                </a:solidFill>
                <a:latin typeface="+mn-lt"/>
                <a:ea typeface="+mn-ea"/>
                <a:cs typeface="+mn-cs"/>
              </a:defRPr>
            </a:lvl6pPr>
            <a:lvl7pPr marL="2058140" algn="l" defTabSz="686047" rtl="0" eaLnBrk="1" latinLnBrk="0" hangingPunct="1">
              <a:defRPr sz="1400" kern="1200">
                <a:solidFill>
                  <a:schemeClr val="tx1"/>
                </a:solidFill>
                <a:latin typeface="+mn-lt"/>
                <a:ea typeface="+mn-ea"/>
                <a:cs typeface="+mn-cs"/>
              </a:defRPr>
            </a:lvl7pPr>
            <a:lvl8pPr marL="2401164" algn="l" defTabSz="686047" rtl="0" eaLnBrk="1" latinLnBrk="0" hangingPunct="1">
              <a:defRPr sz="1400" kern="1200">
                <a:solidFill>
                  <a:schemeClr val="tx1"/>
                </a:solidFill>
                <a:latin typeface="+mn-lt"/>
                <a:ea typeface="+mn-ea"/>
                <a:cs typeface="+mn-cs"/>
              </a:defRPr>
            </a:lvl8pPr>
            <a:lvl9pPr marL="2744188" algn="l" defTabSz="686047" rtl="0" eaLnBrk="1" latinLnBrk="0" hangingPunct="1">
              <a:defRPr sz="1400" kern="1200">
                <a:solidFill>
                  <a:schemeClr val="tx1"/>
                </a:solidFill>
                <a:latin typeface="+mn-lt"/>
                <a:ea typeface="+mn-ea"/>
                <a:cs typeface="+mn-cs"/>
              </a:defRPr>
            </a:lvl9pPr>
          </a:lstStyle>
          <a:p>
            <a:pPr>
              <a:defRPr/>
            </a:pPr>
            <a:r>
              <a:rPr lang="en-US"/>
              <a:t>&lt;Event Name&gt;</a:t>
            </a:r>
          </a:p>
        </p:txBody>
      </p:sp>
    </p:spTree>
    <p:extLst>
      <p:ext uri="{BB962C8B-B14F-4D97-AF65-F5344CB8AC3E}">
        <p14:creationId xmlns:p14="http://schemas.microsoft.com/office/powerpoint/2010/main" val="17130806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defTabSz="914363" fontAlgn="auto">
              <a:spcBef>
                <a:spcPts val="0"/>
              </a:spcBef>
              <a:spcAft>
                <a:spcPts val="0"/>
              </a:spcAft>
              <a:defRPr sz="1200" smtClean="0">
                <a:latin typeface="Segoe UI" pitchFamily="34" charset="0"/>
                <a:cs typeface="+mn-cs"/>
              </a:defRPr>
            </a:lvl1pPr>
          </a:lstStyle>
          <a:p>
            <a:pPr>
              <a:defRPr/>
            </a:pPr>
            <a:fld id="{C3D0663E-5D74-41B5-8450-69F4C25B8C32}" type="datetimeFigureOut">
              <a:rPr lang="en-US"/>
              <a:pPr>
                <a:defRPr/>
              </a:pPr>
              <a:t>4/4/2013</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defTabSz="914363" fontAlgn="auto">
              <a:spcBef>
                <a:spcPts val="0"/>
              </a:spcBef>
              <a:spcAft>
                <a:spcPts val="0"/>
              </a:spcAft>
              <a:defRPr sz="500" dirty="0" smtClean="0">
                <a:solidFill>
                  <a:srgbClr val="000000"/>
                </a:solidFill>
                <a:latin typeface="Segoe UI" pitchFamily="34" charset="0"/>
                <a:cs typeface="+mn-cs"/>
              </a:defRPr>
            </a:lvl1pPr>
          </a:lstStyle>
          <a:p>
            <a:pPr>
              <a:defRPr/>
            </a:pPr>
            <a:r>
              <a:rPr lang="en-US"/>
              <a:t>© 2012 Microsoft Corporation. All rights reserved. Microsoft, Windows, Windows Vista and other product names are or may be registered trademarks and/or trademarks in the U.S. and/or other countries.</a:t>
            </a:r>
          </a:p>
          <a:p>
            <a:pPr>
              <a:defRPr/>
            </a:pPr>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200" y="8685213"/>
            <a:ext cx="684213" cy="457200"/>
          </a:xfrm>
          <a:prstGeom prst="rect">
            <a:avLst/>
          </a:prstGeom>
        </p:spPr>
        <p:txBody>
          <a:bodyPr vert="horz" lIns="91440" tIns="45720" rIns="91440" bIns="45720" rtlCol="0" anchor="b"/>
          <a:lstStyle>
            <a:lvl1pPr algn="r" defTabSz="914363" fontAlgn="auto">
              <a:spcBef>
                <a:spcPts val="0"/>
              </a:spcBef>
              <a:spcAft>
                <a:spcPts val="0"/>
              </a:spcAft>
              <a:defRPr sz="1200" smtClean="0">
                <a:latin typeface="Segoe UI" pitchFamily="34" charset="0"/>
                <a:cs typeface="+mn-cs"/>
              </a:defRPr>
            </a:lvl1pPr>
          </a:lstStyle>
          <a:p>
            <a:pPr>
              <a:defRPr/>
            </a:pPr>
            <a:fld id="{FA74AC16-EF28-4AD4-B9F4-4F68D8FBA3D9}" type="slidenum">
              <a:rPr lang="en-US"/>
              <a:pPr>
                <a:defRPr/>
              </a:pPr>
              <a:t>‹#›</a:t>
            </a:fld>
            <a:endParaRPr lang="en-US" dirty="0"/>
          </a:p>
        </p:txBody>
      </p:sp>
      <p:sp>
        <p:nvSpPr>
          <p:cNvPr id="9"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defPPr>
              <a:defRPr lang="en-US"/>
            </a:defPPr>
            <a:lvl1pPr marL="0" algn="l" defTabSz="686047" rtl="0" eaLnBrk="1" fontAlgn="auto" latinLnBrk="0" hangingPunct="1">
              <a:spcBef>
                <a:spcPts val="0"/>
              </a:spcBef>
              <a:spcAft>
                <a:spcPts val="0"/>
              </a:spcAft>
              <a:defRPr sz="1400" kern="1200" dirty="0" smtClean="0">
                <a:solidFill>
                  <a:schemeClr val="tx1"/>
                </a:solidFill>
                <a:latin typeface="Segoe UI" pitchFamily="34" charset="0"/>
                <a:ea typeface="Segoe UI" pitchFamily="34" charset="0"/>
                <a:cs typeface="Segoe UI" pitchFamily="34" charset="0"/>
              </a:defRPr>
            </a:lvl1pPr>
            <a:lvl2pPr marL="343024" algn="l" defTabSz="686047" rtl="0" eaLnBrk="1" latinLnBrk="0" hangingPunct="1">
              <a:defRPr sz="1400" kern="1200">
                <a:solidFill>
                  <a:schemeClr val="tx1"/>
                </a:solidFill>
                <a:latin typeface="+mn-lt"/>
                <a:ea typeface="+mn-ea"/>
                <a:cs typeface="+mn-cs"/>
              </a:defRPr>
            </a:lvl2pPr>
            <a:lvl3pPr marL="686047" algn="l" defTabSz="686047" rtl="0" eaLnBrk="1" latinLnBrk="0" hangingPunct="1">
              <a:defRPr sz="1400" kern="1200">
                <a:solidFill>
                  <a:schemeClr val="tx1"/>
                </a:solidFill>
                <a:latin typeface="+mn-lt"/>
                <a:ea typeface="+mn-ea"/>
                <a:cs typeface="+mn-cs"/>
              </a:defRPr>
            </a:lvl3pPr>
            <a:lvl4pPr marL="1029070" algn="l" defTabSz="686047" rtl="0" eaLnBrk="1" latinLnBrk="0" hangingPunct="1">
              <a:defRPr sz="1400" kern="1200">
                <a:solidFill>
                  <a:schemeClr val="tx1"/>
                </a:solidFill>
                <a:latin typeface="+mn-lt"/>
                <a:ea typeface="+mn-ea"/>
                <a:cs typeface="+mn-cs"/>
              </a:defRPr>
            </a:lvl4pPr>
            <a:lvl5pPr marL="1372094" algn="l" defTabSz="686047" rtl="0" eaLnBrk="1" latinLnBrk="0" hangingPunct="1">
              <a:defRPr sz="1400" kern="1200">
                <a:solidFill>
                  <a:schemeClr val="tx1"/>
                </a:solidFill>
                <a:latin typeface="+mn-lt"/>
                <a:ea typeface="+mn-ea"/>
                <a:cs typeface="+mn-cs"/>
              </a:defRPr>
            </a:lvl5pPr>
            <a:lvl6pPr marL="1715118" algn="l" defTabSz="686047" rtl="0" eaLnBrk="1" latinLnBrk="0" hangingPunct="1">
              <a:defRPr sz="1400" kern="1200">
                <a:solidFill>
                  <a:schemeClr val="tx1"/>
                </a:solidFill>
                <a:latin typeface="+mn-lt"/>
                <a:ea typeface="+mn-ea"/>
                <a:cs typeface="+mn-cs"/>
              </a:defRPr>
            </a:lvl6pPr>
            <a:lvl7pPr marL="2058140" algn="l" defTabSz="686047" rtl="0" eaLnBrk="1" latinLnBrk="0" hangingPunct="1">
              <a:defRPr sz="1400" kern="1200">
                <a:solidFill>
                  <a:schemeClr val="tx1"/>
                </a:solidFill>
                <a:latin typeface="+mn-lt"/>
                <a:ea typeface="+mn-ea"/>
                <a:cs typeface="+mn-cs"/>
              </a:defRPr>
            </a:lvl7pPr>
            <a:lvl8pPr marL="2401164" algn="l" defTabSz="686047" rtl="0" eaLnBrk="1" latinLnBrk="0" hangingPunct="1">
              <a:defRPr sz="1400" kern="1200">
                <a:solidFill>
                  <a:schemeClr val="tx1"/>
                </a:solidFill>
                <a:latin typeface="+mn-lt"/>
                <a:ea typeface="+mn-ea"/>
                <a:cs typeface="+mn-cs"/>
              </a:defRPr>
            </a:lvl8pPr>
            <a:lvl9pPr marL="2744188" algn="l" defTabSz="686047" rtl="0" eaLnBrk="1" latinLnBrk="0" hangingPunct="1">
              <a:defRPr sz="1400" kern="1200">
                <a:solidFill>
                  <a:schemeClr val="tx1"/>
                </a:solidFill>
                <a:latin typeface="+mn-lt"/>
                <a:ea typeface="+mn-ea"/>
                <a:cs typeface="+mn-cs"/>
              </a:defRPr>
            </a:lvl9pPr>
          </a:lstStyle>
          <a:p>
            <a:pPr>
              <a:defRPr/>
            </a:pPr>
            <a:r>
              <a:rPr lang="en-US"/>
              <a:t>&lt;Event Name&gt;</a:t>
            </a:r>
          </a:p>
        </p:txBody>
      </p:sp>
    </p:spTree>
    <p:extLst>
      <p:ext uri="{BB962C8B-B14F-4D97-AF65-F5344CB8AC3E}">
        <p14:creationId xmlns:p14="http://schemas.microsoft.com/office/powerpoint/2010/main" val="1749990980"/>
      </p:ext>
    </p:extLst>
  </p:cSld>
  <p:clrMap bg1="lt1" tx1="dk1" bg2="lt2" tx2="dk2" accent1="accent1" accent2="accent2" accent3="accent3" accent4="accent4" accent5="accent5" accent6="accent6" hlink="hlink" folHlink="folHlink"/>
  <p:notesStyle>
    <a:lvl1pPr algn="l" defTabSz="912775" rtl="0" fontAlgn="base">
      <a:lnSpc>
        <a:spcPct val="90000"/>
      </a:lnSpc>
      <a:spcBef>
        <a:spcPct val="30000"/>
      </a:spcBef>
      <a:spcAft>
        <a:spcPts val="339"/>
      </a:spcAft>
      <a:defRPr sz="900" kern="1200">
        <a:solidFill>
          <a:schemeClr val="tx1"/>
        </a:solidFill>
        <a:latin typeface="Segoe UI" pitchFamily="34" charset="0"/>
        <a:ea typeface="+mn-ea"/>
        <a:cs typeface="+mn-cs"/>
      </a:defRPr>
    </a:lvl1pPr>
    <a:lvl2pPr marL="212716" indent="-104771" algn="l" defTabSz="912775" rtl="0" fontAlgn="base">
      <a:lnSpc>
        <a:spcPct val="90000"/>
      </a:lnSpc>
      <a:spcBef>
        <a:spcPct val="30000"/>
      </a:spcBef>
      <a:spcAft>
        <a:spcPts val="339"/>
      </a:spcAft>
      <a:buFont typeface="Arial" pitchFamily="34" charset="0"/>
      <a:buChar char="•"/>
      <a:defRPr sz="900" kern="1200">
        <a:solidFill>
          <a:schemeClr val="tx1"/>
        </a:solidFill>
        <a:latin typeface="Segoe UI" pitchFamily="34" charset="0"/>
        <a:ea typeface="+mn-ea"/>
        <a:cs typeface="+mn-cs"/>
      </a:defRPr>
    </a:lvl2pPr>
    <a:lvl3pPr marL="327011" indent="-114295" algn="l" defTabSz="912775" rtl="0" fontAlgn="base">
      <a:lnSpc>
        <a:spcPct val="90000"/>
      </a:lnSpc>
      <a:spcBef>
        <a:spcPct val="30000"/>
      </a:spcBef>
      <a:spcAft>
        <a:spcPts val="339"/>
      </a:spcAft>
      <a:buFont typeface="Arial" pitchFamily="34" charset="0"/>
      <a:buChar char="•"/>
      <a:defRPr sz="900" kern="1200">
        <a:solidFill>
          <a:schemeClr val="tx1"/>
        </a:solidFill>
        <a:latin typeface="Segoe UI" pitchFamily="34" charset="0"/>
        <a:ea typeface="+mn-ea"/>
        <a:cs typeface="+mn-cs"/>
      </a:defRPr>
    </a:lvl3pPr>
    <a:lvl4pPr marL="482580" indent="-146044" algn="l" defTabSz="912775" rtl="0" fontAlgn="base">
      <a:lnSpc>
        <a:spcPct val="90000"/>
      </a:lnSpc>
      <a:spcBef>
        <a:spcPct val="30000"/>
      </a:spcBef>
      <a:spcAft>
        <a:spcPts val="339"/>
      </a:spcAft>
      <a:buFont typeface="Arial" pitchFamily="34" charset="0"/>
      <a:buChar char="•"/>
      <a:defRPr sz="900" kern="1200">
        <a:solidFill>
          <a:schemeClr val="tx1"/>
        </a:solidFill>
        <a:latin typeface="Segoe UI" pitchFamily="34" charset="0"/>
        <a:ea typeface="+mn-ea"/>
        <a:cs typeface="+mn-cs"/>
      </a:defRPr>
    </a:lvl4pPr>
    <a:lvl5pPr marL="614338" indent="-114295" algn="l" defTabSz="912775" rtl="0" fontAlgn="base">
      <a:lnSpc>
        <a:spcPct val="90000"/>
      </a:lnSpc>
      <a:spcBef>
        <a:spcPct val="30000"/>
      </a:spcBef>
      <a:spcAft>
        <a:spcPts val="339"/>
      </a:spcAft>
      <a:buFont typeface="Arial" pitchFamily="34" charset="0"/>
      <a:buChar char="•"/>
      <a:defRPr sz="900" kern="1200">
        <a:solidFill>
          <a:schemeClr val="tx1"/>
        </a:solidFill>
        <a:latin typeface="Segoe UI" pitchFamily="34" charset="0"/>
        <a:ea typeface="+mn-ea"/>
        <a:cs typeface="+mn-cs"/>
      </a:defRPr>
    </a:lvl5pPr>
    <a:lvl6pPr marL="2285813" algn="l" defTabSz="914325" rtl="0" eaLnBrk="1" latinLnBrk="0" hangingPunct="1">
      <a:defRPr sz="1200" kern="1200">
        <a:solidFill>
          <a:schemeClr val="tx1"/>
        </a:solidFill>
        <a:latin typeface="+mn-lt"/>
        <a:ea typeface="+mn-ea"/>
        <a:cs typeface="+mn-cs"/>
      </a:defRPr>
    </a:lvl6pPr>
    <a:lvl7pPr marL="2742976" algn="l" defTabSz="914325" rtl="0" eaLnBrk="1" latinLnBrk="0" hangingPunct="1">
      <a:defRPr sz="1200" kern="1200">
        <a:solidFill>
          <a:schemeClr val="tx1"/>
        </a:solidFill>
        <a:latin typeface="+mn-lt"/>
        <a:ea typeface="+mn-ea"/>
        <a:cs typeface="+mn-cs"/>
      </a:defRPr>
    </a:lvl7pPr>
    <a:lvl8pPr marL="3200139" algn="l" defTabSz="914325" rtl="0" eaLnBrk="1" latinLnBrk="0" hangingPunct="1">
      <a:defRPr sz="1200" kern="1200">
        <a:solidFill>
          <a:schemeClr val="tx1"/>
        </a:solidFill>
        <a:latin typeface="+mn-lt"/>
        <a:ea typeface="+mn-ea"/>
        <a:cs typeface="+mn-cs"/>
      </a:defRPr>
    </a:lvl8pPr>
    <a:lvl9pPr marL="3657301" algn="l" defTabSz="914325"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4</a:t>
            </a:fld>
            <a:endParaRPr lang="en-US" dirty="0">
              <a:solidFill>
                <a:prstClr val="black"/>
              </a:solidFill>
            </a:endParaRPr>
          </a:p>
        </p:txBody>
      </p:sp>
      <p:sp>
        <p:nvSpPr>
          <p:cNvPr id="5" name="Footer Placeholder 3"/>
          <p:cNvSpPr>
            <a:spLocks noGrp="1"/>
          </p:cNvSpPr>
          <p:nvPr>
            <p:ph type="ftr" sz="quarter" idx="4"/>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rPr>
              <a:t>© 2010 Microsoft Corporation. All rights reserved. Microsoft, Windows, Windows Vista and other product names are or may be registered trademarks and/or trademarks in the U.S. and/or other countries.</a:t>
            </a:r>
          </a:p>
          <a:p>
            <a:r>
              <a:rPr lang="en-US" sz="500"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rPr>
            </a:br>
            <a:r>
              <a:rPr lang="en-US" sz="500" dirty="0" smtClean="0">
                <a:solidFill>
                  <a:srgbClr val="000000"/>
                </a:solidFill>
              </a:rPr>
              <a:t>MICROSOFT MAKES NO WARRANTIES, EXPRESS, IMPLIED OR STATUTORY, AS TO THE INFORMATION IN THIS PRESENTATION.</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6</a:t>
            </a:fld>
            <a:endParaRPr lang="en-US" dirty="0">
              <a:solidFill>
                <a:prstClr val="black"/>
              </a:solidFill>
            </a:endParaRPr>
          </a:p>
        </p:txBody>
      </p:sp>
      <p:sp>
        <p:nvSpPr>
          <p:cNvPr id="5" name="Footer Placeholder 3"/>
          <p:cNvSpPr>
            <a:spLocks noGrp="1"/>
          </p:cNvSpPr>
          <p:nvPr>
            <p:ph type="ftr" sz="quarter" idx="4"/>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UI" pitchFamily="34" charset="0"/>
              </a:rPr>
              <a:t>© 2010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smtClean="0"/>
              <a:t>Every</a:t>
            </a:r>
            <a:r>
              <a:rPr lang="en-US" baseline="0" dirty="0" smtClean="0"/>
              <a:t> language is a first class citizen..  </a:t>
            </a:r>
          </a:p>
          <a:p>
            <a:r>
              <a:rPr lang="en-US" baseline="0" dirty="0" smtClean="0"/>
              <a:t>This is the official slide, Direct X is missing from this slide.. But you can show it.. </a:t>
            </a:r>
          </a:p>
          <a:p>
            <a:endParaRPr lang="en-US" dirty="0" smtClean="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8</a:t>
            </a:fld>
            <a:endParaRPr lang="en-US" dirty="0">
              <a:solidFill>
                <a:prstClr val="black"/>
              </a:solidFill>
            </a:endParaRPr>
          </a:p>
        </p:txBody>
      </p:sp>
    </p:spTree>
    <p:extLst>
      <p:ext uri="{BB962C8B-B14F-4D97-AF65-F5344CB8AC3E}">
        <p14:creationId xmlns:p14="http://schemas.microsoft.com/office/powerpoint/2010/main" val="14886445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Slide Image Placeholder 1"/>
          <p:cNvSpPr>
            <a:spLocks noGrp="1" noRot="1" noChangeAspec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smtClean="0"/>
          </a:p>
        </p:txBody>
      </p:sp>
      <p:sp>
        <p:nvSpPr>
          <p:cNvPr id="73731" name="Header Placeholder 3"/>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defTabSz="685800">
              <a:defRPr>
                <a:solidFill>
                  <a:schemeClr val="tx1"/>
                </a:solidFill>
                <a:latin typeface="Segoe UI" pitchFamily="34" charset="0"/>
                <a:cs typeface="Arial" pitchFamily="34" charset="0"/>
              </a:defRPr>
            </a:lvl1pPr>
            <a:lvl2pPr marL="742950" indent="-285750" defTabSz="685800">
              <a:defRPr>
                <a:solidFill>
                  <a:schemeClr val="tx1"/>
                </a:solidFill>
                <a:latin typeface="Segoe UI" pitchFamily="34" charset="0"/>
                <a:cs typeface="Arial" pitchFamily="34" charset="0"/>
              </a:defRPr>
            </a:lvl2pPr>
            <a:lvl3pPr marL="1143000" indent="-228600" defTabSz="685800">
              <a:defRPr>
                <a:solidFill>
                  <a:schemeClr val="tx1"/>
                </a:solidFill>
                <a:latin typeface="Segoe UI" pitchFamily="34" charset="0"/>
                <a:cs typeface="Arial" pitchFamily="34" charset="0"/>
              </a:defRPr>
            </a:lvl3pPr>
            <a:lvl4pPr marL="1600200" indent="-228600" defTabSz="685800">
              <a:defRPr>
                <a:solidFill>
                  <a:schemeClr val="tx1"/>
                </a:solidFill>
                <a:latin typeface="Segoe UI" pitchFamily="34" charset="0"/>
                <a:cs typeface="Arial" pitchFamily="34" charset="0"/>
              </a:defRPr>
            </a:lvl4pPr>
            <a:lvl5pPr marL="2057400" indent="-228600" defTabSz="685800">
              <a:defRPr>
                <a:solidFill>
                  <a:schemeClr val="tx1"/>
                </a:solidFill>
                <a:latin typeface="Segoe UI" pitchFamily="34" charset="0"/>
                <a:cs typeface="Arial" pitchFamily="34" charset="0"/>
              </a:defRPr>
            </a:lvl5pPr>
            <a:lvl6pPr marL="2514600" indent="-228600" defTabSz="685800" fontAlgn="base">
              <a:spcBef>
                <a:spcPct val="0"/>
              </a:spcBef>
              <a:spcAft>
                <a:spcPct val="0"/>
              </a:spcAft>
              <a:defRPr>
                <a:solidFill>
                  <a:schemeClr val="tx1"/>
                </a:solidFill>
                <a:latin typeface="Segoe UI" pitchFamily="34" charset="0"/>
                <a:cs typeface="Arial" pitchFamily="34" charset="0"/>
              </a:defRPr>
            </a:lvl6pPr>
            <a:lvl7pPr marL="2971800" indent="-228600" defTabSz="685800" fontAlgn="base">
              <a:spcBef>
                <a:spcPct val="0"/>
              </a:spcBef>
              <a:spcAft>
                <a:spcPct val="0"/>
              </a:spcAft>
              <a:defRPr>
                <a:solidFill>
                  <a:schemeClr val="tx1"/>
                </a:solidFill>
                <a:latin typeface="Segoe UI" pitchFamily="34" charset="0"/>
                <a:cs typeface="Arial" pitchFamily="34" charset="0"/>
              </a:defRPr>
            </a:lvl7pPr>
            <a:lvl8pPr marL="3429000" indent="-228600" defTabSz="685800" fontAlgn="base">
              <a:spcBef>
                <a:spcPct val="0"/>
              </a:spcBef>
              <a:spcAft>
                <a:spcPct val="0"/>
              </a:spcAft>
              <a:defRPr>
                <a:solidFill>
                  <a:schemeClr val="tx1"/>
                </a:solidFill>
                <a:latin typeface="Segoe UI" pitchFamily="34" charset="0"/>
                <a:cs typeface="Arial" pitchFamily="34" charset="0"/>
              </a:defRPr>
            </a:lvl8pPr>
            <a:lvl9pPr marL="3886200" indent="-228600" defTabSz="685800" fontAlgn="base">
              <a:spcBef>
                <a:spcPct val="0"/>
              </a:spcBef>
              <a:spcAft>
                <a:spcPct val="0"/>
              </a:spcAft>
              <a:defRPr>
                <a:solidFill>
                  <a:schemeClr val="tx1"/>
                </a:solidFill>
                <a:latin typeface="Segoe UI" pitchFamily="34" charset="0"/>
                <a:cs typeface="Arial" pitchFamily="34" charset="0"/>
              </a:defRPr>
            </a:lvl9pPr>
          </a:lstStyle>
          <a:p>
            <a:pPr fontAlgn="base">
              <a:spcBef>
                <a:spcPct val="0"/>
              </a:spcBef>
              <a:spcAft>
                <a:spcPct val="0"/>
              </a:spcAft>
            </a:pPr>
            <a:endParaRPr lang="en-US">
              <a:latin typeface="Calibri" pitchFamily="34" charset="0"/>
            </a:endParaRPr>
          </a:p>
        </p:txBody>
      </p:sp>
      <p:sp>
        <p:nvSpPr>
          <p:cNvPr id="73732" name="Date Placeholder 4"/>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fld id="{63E8B34E-B922-4962-9FB0-F05FDA8499D7}" type="datetime8">
              <a:rPr lang="en-US"/>
              <a:pPr defTabSz="912813" fontAlgn="base">
                <a:spcBef>
                  <a:spcPct val="0"/>
                </a:spcBef>
                <a:spcAft>
                  <a:spcPct val="0"/>
                </a:spcAft>
              </a:pPr>
              <a:t>4/4/2013 3:07 PM</a:t>
            </a:fld>
            <a:endParaRPr lang="en-US"/>
          </a:p>
        </p:txBody>
      </p:sp>
      <p:sp>
        <p:nvSpPr>
          <p:cNvPr id="73733" name="Slide Number Placeholder 6"/>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fld id="{A1EF5684-E3A9-43B6-95B2-0B463CC8A24C}" type="slidenum">
              <a:rPr lang="en-US"/>
              <a:pPr defTabSz="912813" fontAlgn="base">
                <a:spcBef>
                  <a:spcPct val="0"/>
                </a:spcBef>
                <a:spcAft>
                  <a:spcPct val="0"/>
                </a:spcAft>
              </a:pPr>
              <a:t>11</a:t>
            </a:fld>
            <a:endParaRPr lang="en-US"/>
          </a:p>
        </p:txBody>
      </p:sp>
      <p:sp>
        <p:nvSpPr>
          <p:cNvPr id="73734" name="Footer Placeholder 3"/>
          <p:cNvSpPr>
            <a:spLocks noGrp="1"/>
          </p:cNvSpPr>
          <p:nvPr>
            <p:ph type="ftr" sz="quarter" idx="4"/>
          </p:nvPr>
        </p:nvSpPr>
        <p:spPr bwMode="auto">
          <a:xfrm>
            <a:off x="0" y="8685213"/>
            <a:ext cx="62484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r>
              <a:rPr lang="en-US">
                <a:solidFill>
                  <a:srgbClr val="000000"/>
                </a:solidFill>
              </a:rPr>
              <a:t>© 2010 Microsoft Corporation. All rights reserved. Microsoft, Windows, Windows Vista and other product names are or may be registered trademarks and/or trademarks in the U.S. and/or other countries.</a:t>
            </a:r>
          </a:p>
          <a:p>
            <a:pPr defTabSz="912813" fontAlgn="base">
              <a:spcBef>
                <a:spcPct val="0"/>
              </a:spcBef>
              <a:spcAft>
                <a:spcPct val="0"/>
              </a:spcAft>
            </a:pPr>
            <a:r>
              <a:rPr lang="en-US">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solidFill>
                  <a:srgbClr val="000000"/>
                </a:solidFill>
              </a:rPr>
            </a:br>
            <a:r>
              <a:rPr lang="en-US">
                <a:solidFill>
                  <a:srgbClr val="000000"/>
                </a:solidFill>
              </a:rPr>
              <a:t>MICROSOFT MAKES NO WARRANTIES, EXPRESS, IMPLIED OR STATUTORY, AS TO THE INFORMATION IN THIS PRESENTATION.</a:t>
            </a:r>
          </a:p>
        </p:txBody>
      </p:sp>
    </p:spTree>
    <p:extLst>
      <p:ext uri="{BB962C8B-B14F-4D97-AF65-F5344CB8AC3E}">
        <p14:creationId xmlns:p14="http://schemas.microsoft.com/office/powerpoint/2010/main" val="10249889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Non-Bullete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3" y="228600"/>
            <a:ext cx="11149013" cy="757131"/>
          </a:xfrm>
        </p:spPr>
        <p:txBody>
          <a:bodyPr/>
          <a:lstStyle>
            <a:lvl1pPr>
              <a:defRPr lang="en-US" sz="5500" kern="1200" spc="-100" baseline="0" dirty="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519113" y="1447800"/>
            <a:ext cx="11149013" cy="946413"/>
          </a:xfrm>
        </p:spPr>
        <p:txBody>
          <a:bodyPr/>
          <a:lstStyle>
            <a:lvl1pPr marL="0" indent="0">
              <a:spcBef>
                <a:spcPts val="0"/>
              </a:spcBef>
              <a:spcAft>
                <a:spcPts val="900"/>
              </a:spcAft>
              <a:buNone/>
              <a:defRPr sz="4000" spc="-100" baseline="0">
                <a:latin typeface="Segoe UI Light" pitchFamily="34" charset="0"/>
              </a:defRPr>
            </a:lvl1pPr>
            <a:lvl2pPr marL="0" indent="0">
              <a:spcBef>
                <a:spcPts val="0"/>
              </a:spcBef>
              <a:spcAft>
                <a:spcPts val="400"/>
              </a:spcAft>
              <a:buNone/>
              <a:defRPr sz="2000" spc="-51" baseline="0"/>
            </a:lvl2pPr>
            <a:lvl3pPr marL="0" indent="0">
              <a:spcBef>
                <a:spcPts val="0"/>
              </a:spcBef>
              <a:spcAft>
                <a:spcPts val="400"/>
              </a:spcAft>
              <a:buNone/>
              <a:defRPr sz="2000"/>
            </a:lvl3pPr>
            <a:lvl4pPr marL="0" indent="0">
              <a:spcBef>
                <a:spcPts val="0"/>
              </a:spcBef>
              <a:spcAft>
                <a:spcPts val="400"/>
              </a:spcAft>
              <a:buNone/>
              <a:defRPr/>
            </a:lvl4pPr>
            <a:lvl5pPr marL="0" indent="0">
              <a:spcBef>
                <a:spcPts val="0"/>
              </a:spcBef>
              <a:spcAft>
                <a:spcPts val="400"/>
              </a:spcAft>
              <a:buNone/>
              <a:defRPr/>
            </a:lvl5pPr>
          </a:lstStyle>
          <a:p>
            <a:pPr lvl="0"/>
            <a:r>
              <a:rPr lang="en-US" dirty="0" smtClean="0"/>
              <a:t>Click to edit Master text styles</a:t>
            </a:r>
          </a:p>
          <a:p>
            <a:pPr lvl="1"/>
            <a:r>
              <a:rPr lang="en-US" dirty="0" smtClean="0"/>
              <a:t>Second level</a:t>
            </a:r>
          </a:p>
        </p:txBody>
      </p:sp>
    </p:spTree>
    <p:extLst>
      <p:ext uri="{BB962C8B-B14F-4D97-AF65-F5344CB8AC3E}">
        <p14:creationId xmlns:p14="http://schemas.microsoft.com/office/powerpoint/2010/main" val="1134863671"/>
      </p:ext>
    </p:extLst>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Tag_Lin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19113" y="3050437"/>
            <a:ext cx="11149013" cy="757131"/>
          </a:xfrm>
        </p:spPr>
        <p:txBody>
          <a:bodyPr anchor="ctr" anchorCtr="0"/>
          <a:lstStyle>
            <a:lvl1pPr>
              <a:defRPr sz="5500" spc="0" baseline="0">
                <a:solidFill>
                  <a:schemeClr val="tx1">
                    <a:alpha val="99000"/>
                  </a:schemeClr>
                </a:solidFill>
              </a:defRPr>
            </a:lvl1pPr>
          </a:lstStyle>
          <a:p>
            <a:r>
              <a:rPr lang="en-US" dirty="0" smtClean="0"/>
              <a:t>Click to edit title style</a:t>
            </a:r>
            <a:endParaRPr lang="en-US" dirty="0"/>
          </a:p>
        </p:txBody>
      </p:sp>
    </p:spTree>
    <p:extLst>
      <p:ext uri="{BB962C8B-B14F-4D97-AF65-F5344CB8AC3E}">
        <p14:creationId xmlns:p14="http://schemas.microsoft.com/office/powerpoint/2010/main" val="1817042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lank Color 1 Layout">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7"/>
            <a:ext cx="11228440" cy="2437591"/>
          </a:xfrm>
        </p:spPr>
        <p:txBody>
          <a:bodyPr/>
          <a:lstStyle>
            <a:lvl1pPr marL="0" indent="0">
              <a:buNone/>
              <a:defRPr sz="8800" i="0"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
        <p:nvSpPr>
          <p:cNvPr id="9" name="Text Placeholder 8"/>
          <p:cNvSpPr>
            <a:spLocks noGrp="1"/>
          </p:cNvSpPr>
          <p:nvPr>
            <p:ph type="body" sz="quarter" idx="11"/>
          </p:nvPr>
        </p:nvSpPr>
        <p:spPr>
          <a:xfrm>
            <a:off x="512764" y="3219166"/>
            <a:ext cx="7513637" cy="443199"/>
          </a:xfrm>
        </p:spPr>
        <p:txBody>
          <a:bodyPr/>
          <a:lstStyle>
            <a:lvl1pPr marL="0" indent="0">
              <a:buNone/>
              <a:defRPr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Tree>
    <p:extLst>
      <p:ext uri="{BB962C8B-B14F-4D97-AF65-F5344CB8AC3E}">
        <p14:creationId xmlns:p14="http://schemas.microsoft.com/office/powerpoint/2010/main" val="1276084729"/>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_Blank Color 1 Layout">
    <p:bg>
      <p:bgPr>
        <a:solidFill>
          <a:schemeClr val="accent5"/>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7"/>
            <a:ext cx="11228440" cy="2437591"/>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4" y="3219166"/>
            <a:ext cx="7513637" cy="443199"/>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828172267"/>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_Blank Color 1 Layout">
    <p:bg>
      <p:bgPr>
        <a:solidFill>
          <a:srgbClr val="9B4F96"/>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7"/>
            <a:ext cx="11228440" cy="2437591"/>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4" y="3219166"/>
            <a:ext cx="7513637" cy="443199"/>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2406637738"/>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Blank Color 1 Layout">
    <p:bg>
      <p:bgPr>
        <a:solidFill>
          <a:srgbClr val="7FBA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7"/>
            <a:ext cx="11228440" cy="2437591"/>
          </a:xfrm>
        </p:spPr>
        <p:txBody>
          <a:bodyPr/>
          <a:lstStyle>
            <a:lvl1pPr marL="0" indent="0">
              <a:buNone/>
              <a:defRPr sz="8800" i="0"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4" y="3219166"/>
            <a:ext cx="7513637" cy="443199"/>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950012400"/>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Blank Color 1 Layout">
    <p:bg>
      <p:bgPr>
        <a:solidFill>
          <a:srgbClr val="F472D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7"/>
            <a:ext cx="11228440" cy="2437591"/>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4" y="3219166"/>
            <a:ext cx="7513637" cy="443199"/>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3423618808"/>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6_Blank Color 1 Layout">
    <p:bg>
      <p:bgPr>
        <a:solidFill>
          <a:srgbClr val="E81123"/>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7"/>
            <a:ext cx="11228440" cy="2437591"/>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4" y="3219166"/>
            <a:ext cx="7513637" cy="443199"/>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528198201"/>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_Blank Color 1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969737751"/>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lank Color Layout 5">
    <p:bg>
      <p:bgPr>
        <a:solidFill>
          <a:srgbClr val="00188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44061709"/>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Color 3 Layout">
    <p:bg>
      <p:bgPr>
        <a:solidFill>
          <a:srgbClr val="9B4F9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92622126"/>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de">
    <p:spTree>
      <p:nvGrpSpPr>
        <p:cNvPr id="1" name=""/>
        <p:cNvGrpSpPr/>
        <p:nvPr/>
      </p:nvGrpSpPr>
      <p:grpSpPr>
        <a:xfrm>
          <a:off x="0" y="0"/>
          <a:ext cx="0" cy="0"/>
          <a:chOff x="0" y="0"/>
          <a:chExt cx="0" cy="0"/>
        </a:xfrm>
      </p:grpSpPr>
      <p:sp>
        <p:nvSpPr>
          <p:cNvPr id="2" name="Title 1"/>
          <p:cNvSpPr>
            <a:spLocks noGrp="1"/>
          </p:cNvSpPr>
          <p:nvPr>
            <p:ph type="title"/>
          </p:nvPr>
        </p:nvSpPr>
        <p:spPr>
          <a:xfrm>
            <a:off x="519113" y="228600"/>
            <a:ext cx="11149013" cy="757131"/>
          </a:xfrm>
        </p:spPr>
        <p:txBody>
          <a:bodyPr/>
          <a:lstStyle>
            <a:lvl1pPr>
              <a:defRPr lang="en-US" sz="5500" kern="1200" spc="-100" baseline="0" dirty="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stStyle>
          <a:p>
            <a:r>
              <a:rPr lang="en-US" dirty="0" smtClean="0"/>
              <a:t>Click to edit Master title style</a:t>
            </a:r>
            <a:endParaRPr lang="en-US" dirty="0"/>
          </a:p>
        </p:txBody>
      </p:sp>
      <p:sp>
        <p:nvSpPr>
          <p:cNvPr id="5" name="Text Placeholder 4"/>
          <p:cNvSpPr>
            <a:spLocks noGrp="1"/>
          </p:cNvSpPr>
          <p:nvPr>
            <p:ph type="body" sz="quarter" idx="10" hasCustomPrompt="1"/>
          </p:nvPr>
        </p:nvSpPr>
        <p:spPr>
          <a:xfrm>
            <a:off x="754913" y="1447799"/>
            <a:ext cx="10913213" cy="2274127"/>
          </a:xfrm>
        </p:spPr>
        <p:txBody>
          <a:bodyPr/>
          <a:lstStyle>
            <a:lvl1pPr marL="0" indent="0">
              <a:lnSpc>
                <a:spcPct val="100000"/>
              </a:lnSpc>
              <a:spcBef>
                <a:spcPts val="0"/>
              </a:spcBef>
              <a:spcAft>
                <a:spcPts val="600"/>
              </a:spcAft>
              <a:buNone/>
              <a:defRPr sz="2000" spc="0" baseline="0">
                <a:latin typeface="Consolas" panose="020B0609020204030204" pitchFamily="49" charset="0"/>
                <a:cs typeface="Consolas" panose="020B0609020204030204" pitchFamily="49" charset="0"/>
              </a:defRPr>
            </a:lvl1pPr>
            <a:lvl2pPr marL="542902" marR="0" indent="0" algn="l" defTabSz="912775" rtl="0" eaLnBrk="1" fontAlgn="base" latinLnBrk="0" hangingPunct="1">
              <a:lnSpc>
                <a:spcPct val="100000"/>
              </a:lnSpc>
              <a:spcBef>
                <a:spcPts val="0"/>
              </a:spcBef>
              <a:spcAft>
                <a:spcPts val="600"/>
              </a:spcAft>
              <a:buClrTx/>
              <a:buSzPct val="90000"/>
              <a:buFont typeface="Arial" pitchFamily="34" charset="0"/>
              <a:buNone/>
              <a:tabLst>
                <a:tab pos="630212" algn="l"/>
              </a:tabLst>
              <a:defRPr sz="2000" spc="0" baseline="0">
                <a:latin typeface="Consolas" panose="020B0609020204030204" pitchFamily="49" charset="0"/>
                <a:cs typeface="Consolas" panose="020B0609020204030204" pitchFamily="49" charset="0"/>
              </a:defRPr>
            </a:lvl2pPr>
            <a:lvl3pPr marL="1073106" indent="0">
              <a:lnSpc>
                <a:spcPct val="100000"/>
              </a:lnSpc>
              <a:spcBef>
                <a:spcPts val="0"/>
              </a:spcBef>
              <a:spcAft>
                <a:spcPts val="600"/>
              </a:spcAft>
              <a:buNone/>
              <a:defRPr sz="2000">
                <a:latin typeface="Consolas" panose="020B0609020204030204" pitchFamily="49" charset="0"/>
                <a:cs typeface="Consolas" panose="020B0609020204030204" pitchFamily="49" charset="0"/>
              </a:defRPr>
            </a:lvl3pPr>
            <a:lvl4pPr marL="1616008" indent="0">
              <a:lnSpc>
                <a:spcPct val="100000"/>
              </a:lnSpc>
              <a:spcBef>
                <a:spcPts val="0"/>
              </a:spcBef>
              <a:spcAft>
                <a:spcPts val="600"/>
              </a:spcAft>
              <a:buNone/>
              <a:defRPr>
                <a:latin typeface="Consolas" panose="020B0609020204030204" pitchFamily="49" charset="0"/>
                <a:cs typeface="Consolas" panose="020B0609020204030204" pitchFamily="49" charset="0"/>
              </a:defRPr>
            </a:lvl4pPr>
            <a:lvl5pPr marL="0" indent="0">
              <a:spcBef>
                <a:spcPts val="0"/>
              </a:spcBef>
              <a:spcAft>
                <a:spcPts val="400"/>
              </a:spcAft>
              <a:buNone/>
              <a:defRPr/>
            </a:lvl5pPr>
          </a:lstStyle>
          <a:p>
            <a:pPr lvl="0"/>
            <a:r>
              <a:rPr lang="en-US" dirty="0" smtClean="0"/>
              <a:t>Click to edit Master text styles</a:t>
            </a:r>
          </a:p>
          <a:p>
            <a:pPr lvl="1"/>
            <a:r>
              <a:rPr lang="en-US" dirty="0" smtClean="0"/>
              <a:t>Second level</a:t>
            </a:r>
            <a:endParaRPr lang="ru-RU" dirty="0" smtClean="0"/>
          </a:p>
          <a:p>
            <a:pPr lvl="2"/>
            <a:r>
              <a:rPr lang="en-US" dirty="0" smtClean="0"/>
              <a:t>Third level</a:t>
            </a:r>
          </a:p>
          <a:p>
            <a:pPr lvl="3"/>
            <a:r>
              <a:rPr lang="en-US" dirty="0" smtClean="0"/>
              <a:t>Fourth level</a:t>
            </a:r>
          </a:p>
          <a:p>
            <a:pPr lvl="2"/>
            <a:endParaRPr lang="en-US" dirty="0" smtClean="0"/>
          </a:p>
          <a:p>
            <a:pPr lvl="1"/>
            <a:endParaRPr lang="en-US" dirty="0" smtClean="0"/>
          </a:p>
        </p:txBody>
      </p:sp>
      <p:sp>
        <p:nvSpPr>
          <p:cNvPr id="3" name="Прямоугольник 2"/>
          <p:cNvSpPr/>
          <p:nvPr userDrawn="1"/>
        </p:nvSpPr>
        <p:spPr bwMode="auto">
          <a:xfrm>
            <a:off x="540379" y="1447799"/>
            <a:ext cx="86943" cy="4742712"/>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45719" rIns="45719" bIns="91436" numCol="1" spcCol="0" rtlCol="0" fromWordArt="0" anchor="b" anchorCtr="0" forceAA="0" compatLnSpc="1">
            <a:prstTxWarp prst="textNoShape">
              <a:avLst/>
            </a:prstTxWarp>
            <a:noAutofit/>
          </a:bodyPr>
          <a:lstStyle/>
          <a:p>
            <a:pPr algn="ctr" defTabSz="914061" fontAlgn="base">
              <a:spcBef>
                <a:spcPct val="0"/>
              </a:spcBef>
              <a:spcAft>
                <a:spcPct val="0"/>
              </a:spcAft>
            </a:pPr>
            <a:endParaRPr lang="ru-RU" spc="-51"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730521786"/>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xmlns="">
        <p15:guide id="1" orient="horz" pos="2160" userDrawn="1">
          <p15:clr>
            <a:srgbClr val="FBAE40"/>
          </p15:clr>
        </p15:guide>
        <p15:guide id="2" pos="3839"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ank Color 2 Layout">
    <p:bg>
      <p:bgPr>
        <a:solidFill>
          <a:srgbClr val="7FBA0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24703629"/>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lank Color Layout 4">
    <p:bg>
      <p:bgPr>
        <a:solidFill>
          <a:srgbClr val="F472D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73140064"/>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Blank Color Layout 4">
    <p:bg>
      <p:bgPr>
        <a:solidFill>
          <a:srgbClr val="E8112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67178734"/>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78694" y="2183413"/>
            <a:ext cx="10237787" cy="923329"/>
          </a:xfrm>
        </p:spPr>
        <p:txBody>
          <a:bodyPr anchor="b" anchorCtr="0"/>
          <a:lstStyle>
            <a:lvl1pPr>
              <a:defRPr sz="6700" spc="-151" baseline="0">
                <a:solidFill>
                  <a:schemeClr val="tx1">
                    <a:alpha val="99000"/>
                  </a:schemeClr>
                </a:solidFill>
              </a:defRPr>
            </a:lvl1pPr>
          </a:lstStyle>
          <a:p>
            <a:r>
              <a:rPr lang="en-US" dirty="0" smtClean="0"/>
              <a:t>Click to edit title style</a:t>
            </a:r>
            <a:endParaRPr lang="en-US" dirty="0"/>
          </a:p>
        </p:txBody>
      </p:sp>
      <p:sp>
        <p:nvSpPr>
          <p:cNvPr id="5" name="Text Placeholder 4"/>
          <p:cNvSpPr>
            <a:spLocks noGrp="1"/>
          </p:cNvSpPr>
          <p:nvPr>
            <p:ph type="body" sz="quarter" idx="12" hasCustomPrompt="1"/>
          </p:nvPr>
        </p:nvSpPr>
        <p:spPr>
          <a:xfrm>
            <a:off x="978694" y="3425828"/>
            <a:ext cx="10237787" cy="498599"/>
          </a:xfrm>
        </p:spPr>
        <p:txBody>
          <a:bodyPr>
            <a:noAutofit/>
          </a:bodyPr>
          <a:lstStyle>
            <a:lvl1pPr marL="0" indent="0">
              <a:spcBef>
                <a:spcPts val="0"/>
              </a:spcBef>
              <a:buNone/>
              <a:defRPr spc="-71" baseline="0">
                <a:solidFill>
                  <a:schemeClr val="tx2">
                    <a:lumMod val="40000"/>
                    <a:lumOff val="60000"/>
                    <a:alpha val="99000"/>
                  </a:schemeClr>
                </a:solidFill>
                <a:latin typeface="+mj-lt"/>
              </a:defRPr>
            </a:lvl1pPr>
          </a:lstStyle>
          <a:p>
            <a:pPr lvl="0"/>
            <a:r>
              <a:rPr lang="en-US" dirty="0" smtClean="0"/>
              <a:t>Speaker Title</a:t>
            </a:r>
            <a:endParaRPr lang="en-US" dirty="0"/>
          </a:p>
        </p:txBody>
      </p:sp>
      <p:sp>
        <p:nvSpPr>
          <p:cNvPr id="452" name="Rectangle 451"/>
          <p:cNvSpPr/>
          <p:nvPr userDrawn="1"/>
        </p:nvSpPr>
        <p:spPr bwMode="auto">
          <a:xfrm>
            <a:off x="9847979" y="-160540"/>
            <a:ext cx="1828800" cy="1828800"/>
          </a:xfrm>
          <a:prstGeom prst="rect">
            <a:avLst/>
          </a:prstGeom>
          <a:noFill/>
          <a:ln w="28575">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85"/>
            <a:endParaRPr lang="en-US" sz="19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3" name="Rectangle 452"/>
          <p:cNvSpPr/>
          <p:nvPr userDrawn="1"/>
        </p:nvSpPr>
        <p:spPr bwMode="auto">
          <a:xfrm>
            <a:off x="9262519" y="1298579"/>
            <a:ext cx="1170916" cy="1170916"/>
          </a:xfrm>
          <a:prstGeom prst="rect">
            <a:avLst/>
          </a:prstGeom>
          <a:noFill/>
          <a:ln w="57150">
            <a:solidFill>
              <a:schemeClr val="tx1">
                <a:alpha val="2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85"/>
            <a:endParaRPr lang="en-US" sz="19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4" name="Rectangle 453"/>
          <p:cNvSpPr/>
          <p:nvPr userDrawn="1"/>
        </p:nvSpPr>
        <p:spPr bwMode="auto">
          <a:xfrm>
            <a:off x="9262522" y="-160539"/>
            <a:ext cx="875009" cy="875011"/>
          </a:xfrm>
          <a:prstGeom prst="rect">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85"/>
            <a:endParaRPr lang="en-US" sz="19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5" name="Rectangle 454"/>
          <p:cNvSpPr/>
          <p:nvPr userDrawn="1"/>
        </p:nvSpPr>
        <p:spPr bwMode="auto">
          <a:xfrm>
            <a:off x="8219107" y="1423060"/>
            <a:ext cx="665432" cy="665432"/>
          </a:xfrm>
          <a:prstGeom prst="rect">
            <a:avLst/>
          </a:prstGeom>
          <a:noFill/>
          <a:ln w="2857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85"/>
            <a:endParaRPr lang="en-US" sz="19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6" name="Rectangle 455"/>
          <p:cNvSpPr/>
          <p:nvPr userDrawn="1"/>
        </p:nvSpPr>
        <p:spPr bwMode="auto">
          <a:xfrm>
            <a:off x="9262519" y="5753559"/>
            <a:ext cx="1170916" cy="1170916"/>
          </a:xfrm>
          <a:prstGeom prst="rect">
            <a:avLst/>
          </a:prstGeom>
          <a:noFill/>
          <a:ln w="762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85"/>
            <a:endParaRPr lang="en-US" sz="19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7" name="Rectangle 456"/>
          <p:cNvSpPr/>
          <p:nvPr userDrawn="1"/>
        </p:nvSpPr>
        <p:spPr bwMode="auto">
          <a:xfrm>
            <a:off x="10527822" y="5081417"/>
            <a:ext cx="773912" cy="773912"/>
          </a:xfrm>
          <a:prstGeom prst="rect">
            <a:avLst/>
          </a:prstGeom>
          <a:noFill/>
          <a:ln w="190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85"/>
            <a:endParaRPr lang="en-US" sz="19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8" name="Rectangle 457"/>
          <p:cNvSpPr/>
          <p:nvPr userDrawn="1"/>
        </p:nvSpPr>
        <p:spPr bwMode="auto">
          <a:xfrm>
            <a:off x="11216481" y="5610291"/>
            <a:ext cx="316712" cy="316712"/>
          </a:xfrm>
          <a:prstGeom prst="rect">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85"/>
            <a:endParaRPr lang="en-US" sz="19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9" name="Rectangle 458"/>
          <p:cNvSpPr/>
          <p:nvPr userDrawn="1"/>
        </p:nvSpPr>
        <p:spPr bwMode="auto">
          <a:xfrm>
            <a:off x="10622882" y="6339017"/>
            <a:ext cx="2361286" cy="2361287"/>
          </a:xfrm>
          <a:prstGeom prst="rect">
            <a:avLst/>
          </a:prstGeom>
          <a:noFill/>
          <a:ln w="571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85"/>
            <a:endParaRPr lang="en-US" sz="19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0" name="Rectangle 459"/>
          <p:cNvSpPr/>
          <p:nvPr userDrawn="1"/>
        </p:nvSpPr>
        <p:spPr bwMode="auto">
          <a:xfrm>
            <a:off x="681947" y="442113"/>
            <a:ext cx="1255574" cy="1255575"/>
          </a:xfrm>
          <a:prstGeom prst="rect">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85"/>
            <a:endParaRPr lang="en-US" sz="19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1" name="Rectangle 460"/>
          <p:cNvSpPr/>
          <p:nvPr userDrawn="1"/>
        </p:nvSpPr>
        <p:spPr bwMode="auto">
          <a:xfrm>
            <a:off x="1866445" y="-160540"/>
            <a:ext cx="513190" cy="513191"/>
          </a:xfrm>
          <a:prstGeom prst="rect">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85"/>
            <a:endParaRPr lang="en-US" sz="19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2" name="Rectangle 461"/>
          <p:cNvSpPr/>
          <p:nvPr userDrawn="1"/>
        </p:nvSpPr>
        <p:spPr bwMode="auto">
          <a:xfrm>
            <a:off x="11749869" y="1234417"/>
            <a:ext cx="244474" cy="244475"/>
          </a:xfrm>
          <a:prstGeom prst="rect">
            <a:avLst/>
          </a:prstGeom>
          <a:noFill/>
          <a:ln w="190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85"/>
            <a:endParaRPr lang="en-US" sz="19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3" name="Rectangle 462"/>
          <p:cNvSpPr/>
          <p:nvPr userDrawn="1"/>
        </p:nvSpPr>
        <p:spPr bwMode="auto">
          <a:xfrm>
            <a:off x="5824555" y="1918421"/>
            <a:ext cx="875009" cy="875011"/>
          </a:xfrm>
          <a:prstGeom prst="rect">
            <a:avLst/>
          </a:prstGeom>
          <a:noFill/>
          <a:ln w="952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85"/>
            <a:endParaRPr lang="en-US" sz="19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4" name="Rectangle 463"/>
          <p:cNvSpPr/>
          <p:nvPr userDrawn="1"/>
        </p:nvSpPr>
        <p:spPr bwMode="auto">
          <a:xfrm>
            <a:off x="4973453" y="5410283"/>
            <a:ext cx="603404" cy="603404"/>
          </a:xfrm>
          <a:prstGeom prst="rect">
            <a:avLst/>
          </a:prstGeom>
          <a:noFill/>
          <a:ln w="381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85"/>
            <a:endParaRPr lang="en-US" sz="19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5" name="Rectangle 464"/>
          <p:cNvSpPr/>
          <p:nvPr userDrawn="1"/>
        </p:nvSpPr>
        <p:spPr bwMode="auto">
          <a:xfrm>
            <a:off x="5629432" y="4681875"/>
            <a:ext cx="1030108" cy="1030108"/>
          </a:xfrm>
          <a:prstGeom prst="rect">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85"/>
            <a:endParaRPr lang="en-US" sz="1900" dirty="0" err="1"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16142038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Section Titl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19113" y="2967339"/>
            <a:ext cx="11149013" cy="923329"/>
          </a:xfrm>
        </p:spPr>
        <p:txBody>
          <a:bodyPr anchor="ctr" anchorCtr="0"/>
          <a:lstStyle>
            <a:lvl1pPr>
              <a:defRPr sz="6700" spc="-300" baseline="0">
                <a:solidFill>
                  <a:schemeClr val="tx1">
                    <a:alpha val="99000"/>
                  </a:schemeClr>
                </a:solidFill>
              </a:defRPr>
            </a:lvl1pPr>
          </a:lstStyle>
          <a:p>
            <a:r>
              <a:rPr lang="en-US" dirty="0" smtClean="0"/>
              <a:t>Click to edit title style</a:t>
            </a:r>
            <a:endParaRPr lang="en-US" dirty="0"/>
          </a:p>
        </p:txBody>
      </p:sp>
      <p:sp>
        <p:nvSpPr>
          <p:cNvPr id="3" name="Oval 2"/>
          <p:cNvSpPr/>
          <p:nvPr userDrawn="1"/>
        </p:nvSpPr>
        <p:spPr bwMode="auto">
          <a:xfrm>
            <a:off x="10202424" y="-383423"/>
            <a:ext cx="1828800" cy="1828800"/>
          </a:xfrm>
          <a:prstGeom prst="ellipse">
            <a:avLst/>
          </a:prstGeom>
          <a:noFill/>
          <a:ln w="28575">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85"/>
            <a:endParaRPr lang="en-US" sz="19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 name="Oval 3"/>
          <p:cNvSpPr/>
          <p:nvPr userDrawn="1"/>
        </p:nvSpPr>
        <p:spPr bwMode="auto">
          <a:xfrm>
            <a:off x="9616963" y="1075695"/>
            <a:ext cx="1170916" cy="1170916"/>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85"/>
            <a:endParaRPr lang="en-US" sz="19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Oval 4"/>
          <p:cNvSpPr/>
          <p:nvPr userDrawn="1"/>
        </p:nvSpPr>
        <p:spPr bwMode="auto">
          <a:xfrm>
            <a:off x="9616963" y="-383423"/>
            <a:ext cx="875009" cy="875011"/>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85"/>
            <a:endParaRPr lang="en-US" sz="19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6" name="Oval 5"/>
          <p:cNvSpPr/>
          <p:nvPr userDrawn="1"/>
        </p:nvSpPr>
        <p:spPr bwMode="auto">
          <a:xfrm>
            <a:off x="8573549" y="1200179"/>
            <a:ext cx="665432" cy="665432"/>
          </a:xfrm>
          <a:prstGeom prst="ellipse">
            <a:avLst/>
          </a:prstGeom>
          <a:noFill/>
          <a:ln w="2857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85"/>
            <a:endParaRPr lang="en-US" sz="19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7" name="Oval 6"/>
          <p:cNvSpPr/>
          <p:nvPr userDrawn="1"/>
        </p:nvSpPr>
        <p:spPr bwMode="auto">
          <a:xfrm>
            <a:off x="9490215" y="5499903"/>
            <a:ext cx="1170916" cy="1170916"/>
          </a:xfrm>
          <a:prstGeom prst="ellipse">
            <a:avLst/>
          </a:prstGeom>
          <a:noFill/>
          <a:ln w="762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85"/>
            <a:endParaRPr lang="en-US" sz="19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8" name="Oval 7"/>
          <p:cNvSpPr/>
          <p:nvPr userDrawn="1"/>
        </p:nvSpPr>
        <p:spPr bwMode="auto">
          <a:xfrm>
            <a:off x="10755520" y="4827763"/>
            <a:ext cx="773912" cy="773912"/>
          </a:xfrm>
          <a:prstGeom prst="ellipse">
            <a:avLst/>
          </a:prstGeom>
          <a:noFill/>
          <a:ln w="190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85"/>
            <a:endParaRPr lang="en-US" sz="19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Oval 8"/>
          <p:cNvSpPr/>
          <p:nvPr userDrawn="1"/>
        </p:nvSpPr>
        <p:spPr bwMode="auto">
          <a:xfrm>
            <a:off x="11444176" y="5356636"/>
            <a:ext cx="316712" cy="316712"/>
          </a:xfrm>
          <a:prstGeom prst="ellipse">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85"/>
            <a:endParaRPr lang="en-US" sz="19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0" name="Oval 9"/>
          <p:cNvSpPr/>
          <p:nvPr userDrawn="1"/>
        </p:nvSpPr>
        <p:spPr bwMode="auto">
          <a:xfrm>
            <a:off x="10850578" y="6085362"/>
            <a:ext cx="2361286" cy="2361287"/>
          </a:xfrm>
          <a:prstGeom prst="ellipse">
            <a:avLst/>
          </a:prstGeom>
          <a:noFill/>
          <a:ln w="571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85"/>
            <a:endParaRPr lang="en-US" sz="19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Oval 10"/>
          <p:cNvSpPr/>
          <p:nvPr userDrawn="1"/>
        </p:nvSpPr>
        <p:spPr bwMode="auto">
          <a:xfrm>
            <a:off x="1503469" y="1115605"/>
            <a:ext cx="1255574" cy="1255575"/>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85"/>
            <a:endParaRPr lang="en-US" sz="19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Oval 11"/>
          <p:cNvSpPr/>
          <p:nvPr userDrawn="1"/>
        </p:nvSpPr>
        <p:spPr bwMode="auto">
          <a:xfrm>
            <a:off x="2687963" y="512955"/>
            <a:ext cx="513190" cy="513191"/>
          </a:xfrm>
          <a:prstGeom prst="ellipse">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85"/>
            <a:endParaRPr lang="en-US" sz="19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3" name="Oval 12"/>
          <p:cNvSpPr/>
          <p:nvPr userDrawn="1"/>
        </p:nvSpPr>
        <p:spPr bwMode="auto">
          <a:xfrm>
            <a:off x="12104310" y="1011537"/>
            <a:ext cx="244474" cy="244475"/>
          </a:xfrm>
          <a:prstGeom prst="ellipse">
            <a:avLst/>
          </a:prstGeom>
          <a:noFill/>
          <a:ln w="190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85"/>
            <a:endParaRPr lang="en-US" sz="19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Oval 13"/>
          <p:cNvSpPr/>
          <p:nvPr userDrawn="1"/>
        </p:nvSpPr>
        <p:spPr bwMode="auto">
          <a:xfrm>
            <a:off x="11156213" y="1879033"/>
            <a:ext cx="875009" cy="875011"/>
          </a:xfrm>
          <a:prstGeom prst="ellipse">
            <a:avLst/>
          </a:prstGeom>
          <a:noFill/>
          <a:ln w="9525">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85"/>
            <a:endParaRPr lang="en-US" sz="19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5" name="Oval 14"/>
          <p:cNvSpPr/>
          <p:nvPr userDrawn="1"/>
        </p:nvSpPr>
        <p:spPr bwMode="auto">
          <a:xfrm>
            <a:off x="4973453" y="5410283"/>
            <a:ext cx="603404" cy="603404"/>
          </a:xfrm>
          <a:prstGeom prst="ellipse">
            <a:avLst/>
          </a:prstGeom>
          <a:noFill/>
          <a:ln w="381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85"/>
            <a:endParaRPr lang="en-US" sz="19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6" name="Oval 15"/>
          <p:cNvSpPr/>
          <p:nvPr userDrawn="1"/>
        </p:nvSpPr>
        <p:spPr bwMode="auto">
          <a:xfrm>
            <a:off x="5629432" y="4681875"/>
            <a:ext cx="1030108" cy="1030108"/>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85"/>
            <a:endParaRPr lang="en-US" sz="1900" dirty="0" err="1"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13223692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ag_Lin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19113" y="3050437"/>
            <a:ext cx="11149013" cy="757131"/>
          </a:xfrm>
        </p:spPr>
        <p:txBody>
          <a:bodyPr anchor="ctr" anchorCtr="0"/>
          <a:lstStyle>
            <a:lvl1pPr>
              <a:defRPr sz="5500" spc="0" baseline="0">
                <a:solidFill>
                  <a:schemeClr val="tx1">
                    <a:alpha val="99000"/>
                  </a:schemeClr>
                </a:solidFill>
              </a:defRPr>
            </a:lvl1pPr>
          </a:lstStyle>
          <a:p>
            <a:r>
              <a:rPr lang="en-US" dirty="0" smtClean="0"/>
              <a:t>Click to edit title style</a:t>
            </a:r>
            <a:endParaRPr lang="en-US" dirty="0"/>
          </a:p>
        </p:txBody>
      </p:sp>
    </p:spTree>
    <p:extLst>
      <p:ext uri="{BB962C8B-B14F-4D97-AF65-F5344CB8AC3E}">
        <p14:creationId xmlns:p14="http://schemas.microsoft.com/office/powerpoint/2010/main" val="34151182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Demo, Video etc. &quot;special&quot; slides">
    <p:bg>
      <p:bgPr>
        <a:solidFill>
          <a:schemeClr val="accent3"/>
        </a:solidFill>
        <a:effectLst/>
      </p:bgPr>
    </p:bg>
    <p:spTree>
      <p:nvGrpSpPr>
        <p:cNvPr id="1" name=""/>
        <p:cNvGrpSpPr/>
        <p:nvPr/>
      </p:nvGrpSpPr>
      <p:grpSpPr>
        <a:xfrm>
          <a:off x="0" y="0"/>
          <a:ext cx="0" cy="0"/>
          <a:chOff x="0" y="0"/>
          <a:chExt cx="0" cy="0"/>
        </a:xfrm>
      </p:grpSpPr>
      <p:sp>
        <p:nvSpPr>
          <p:cNvPr id="8" name="Teardrop 7"/>
          <p:cNvSpPr/>
          <p:nvPr userDrawn="1"/>
        </p:nvSpPr>
        <p:spPr bwMode="auto">
          <a:xfrm>
            <a:off x="9847979" y="-160540"/>
            <a:ext cx="1828800" cy="1828800"/>
          </a:xfrm>
          <a:prstGeom prst="teardrop">
            <a:avLst/>
          </a:prstGeom>
          <a:noFill/>
          <a:ln w="28575">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85"/>
            <a:endParaRPr lang="en-US" sz="19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eardrop 8"/>
          <p:cNvSpPr/>
          <p:nvPr userDrawn="1"/>
        </p:nvSpPr>
        <p:spPr bwMode="auto">
          <a:xfrm>
            <a:off x="9262519" y="1298579"/>
            <a:ext cx="1170916" cy="1170916"/>
          </a:xfrm>
          <a:prstGeom prst="teardrop">
            <a:avLst/>
          </a:prstGeom>
          <a:noFill/>
          <a:ln w="57150">
            <a:solidFill>
              <a:schemeClr val="tx1">
                <a:alpha val="2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85"/>
            <a:endParaRPr lang="en-US" sz="19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0" name="Teardrop 9"/>
          <p:cNvSpPr/>
          <p:nvPr userDrawn="1"/>
        </p:nvSpPr>
        <p:spPr bwMode="auto">
          <a:xfrm>
            <a:off x="9262522" y="-160539"/>
            <a:ext cx="875009" cy="875011"/>
          </a:xfrm>
          <a:prstGeom prst="teardrop">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85"/>
            <a:endParaRPr lang="en-US" sz="19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Teardrop 10"/>
          <p:cNvSpPr/>
          <p:nvPr userDrawn="1"/>
        </p:nvSpPr>
        <p:spPr bwMode="auto">
          <a:xfrm>
            <a:off x="8219107" y="1423060"/>
            <a:ext cx="665432" cy="665432"/>
          </a:xfrm>
          <a:prstGeom prst="teardrop">
            <a:avLst/>
          </a:prstGeom>
          <a:noFill/>
          <a:ln w="2857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85"/>
            <a:endParaRPr lang="en-US" sz="19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Teardrop 11"/>
          <p:cNvSpPr/>
          <p:nvPr userDrawn="1"/>
        </p:nvSpPr>
        <p:spPr bwMode="auto">
          <a:xfrm>
            <a:off x="9262519" y="5753559"/>
            <a:ext cx="1170916" cy="1170916"/>
          </a:xfrm>
          <a:prstGeom prst="teardrop">
            <a:avLst/>
          </a:prstGeom>
          <a:noFill/>
          <a:ln w="762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85"/>
            <a:endParaRPr lang="en-US" sz="19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3" name="Teardrop 12"/>
          <p:cNvSpPr/>
          <p:nvPr userDrawn="1"/>
        </p:nvSpPr>
        <p:spPr bwMode="auto">
          <a:xfrm>
            <a:off x="10527822" y="5081417"/>
            <a:ext cx="773912" cy="773912"/>
          </a:xfrm>
          <a:prstGeom prst="teardrop">
            <a:avLst/>
          </a:prstGeom>
          <a:noFill/>
          <a:ln w="190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85"/>
            <a:endParaRPr lang="en-US" sz="19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Teardrop 13"/>
          <p:cNvSpPr/>
          <p:nvPr userDrawn="1"/>
        </p:nvSpPr>
        <p:spPr bwMode="auto">
          <a:xfrm>
            <a:off x="11216481" y="5610291"/>
            <a:ext cx="316712" cy="316712"/>
          </a:xfrm>
          <a:prstGeom prst="teardrop">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85"/>
            <a:endParaRPr lang="en-US" sz="19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5" name="Teardrop 14"/>
          <p:cNvSpPr/>
          <p:nvPr userDrawn="1"/>
        </p:nvSpPr>
        <p:spPr bwMode="auto">
          <a:xfrm>
            <a:off x="10622882" y="6339017"/>
            <a:ext cx="2361286" cy="2361287"/>
          </a:xfrm>
          <a:prstGeom prst="teardrop">
            <a:avLst/>
          </a:prstGeom>
          <a:noFill/>
          <a:ln w="571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85"/>
            <a:endParaRPr lang="en-US" sz="19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6" name="Teardrop 15"/>
          <p:cNvSpPr/>
          <p:nvPr userDrawn="1"/>
        </p:nvSpPr>
        <p:spPr bwMode="auto">
          <a:xfrm>
            <a:off x="681947" y="442113"/>
            <a:ext cx="1255574" cy="1255575"/>
          </a:xfrm>
          <a:prstGeom prst="teardrop">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85"/>
            <a:endParaRPr lang="en-US" sz="19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7" name="Teardrop 16"/>
          <p:cNvSpPr/>
          <p:nvPr userDrawn="1"/>
        </p:nvSpPr>
        <p:spPr bwMode="auto">
          <a:xfrm>
            <a:off x="1866445" y="-160540"/>
            <a:ext cx="513190" cy="513191"/>
          </a:xfrm>
          <a:prstGeom prst="teardrop">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85"/>
            <a:endParaRPr lang="en-US" sz="19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8" name="Teardrop 17"/>
          <p:cNvSpPr/>
          <p:nvPr userDrawn="1"/>
        </p:nvSpPr>
        <p:spPr bwMode="auto">
          <a:xfrm>
            <a:off x="11749869" y="1234417"/>
            <a:ext cx="244474" cy="244475"/>
          </a:xfrm>
          <a:prstGeom prst="teardrop">
            <a:avLst/>
          </a:prstGeom>
          <a:noFill/>
          <a:ln w="190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85"/>
            <a:endParaRPr lang="en-US" sz="19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 name="Teardrop 18"/>
          <p:cNvSpPr/>
          <p:nvPr userDrawn="1"/>
        </p:nvSpPr>
        <p:spPr bwMode="auto">
          <a:xfrm>
            <a:off x="5824555" y="1918421"/>
            <a:ext cx="875009" cy="875011"/>
          </a:xfrm>
          <a:prstGeom prst="teardrop">
            <a:avLst/>
          </a:prstGeom>
          <a:noFill/>
          <a:ln w="952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85"/>
            <a:endParaRPr lang="en-US" sz="19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0" name="Teardrop 19"/>
          <p:cNvSpPr/>
          <p:nvPr userDrawn="1"/>
        </p:nvSpPr>
        <p:spPr bwMode="auto">
          <a:xfrm>
            <a:off x="4973453" y="5410283"/>
            <a:ext cx="603404" cy="603404"/>
          </a:xfrm>
          <a:prstGeom prst="teardrop">
            <a:avLst/>
          </a:prstGeom>
          <a:noFill/>
          <a:ln w="381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85"/>
            <a:endParaRPr lang="en-US" sz="19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1" name="Teardrop 20"/>
          <p:cNvSpPr/>
          <p:nvPr userDrawn="1"/>
        </p:nvSpPr>
        <p:spPr bwMode="auto">
          <a:xfrm>
            <a:off x="5629432" y="4681875"/>
            <a:ext cx="1030108" cy="1030108"/>
          </a:xfrm>
          <a:prstGeom prst="teardrop">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85"/>
            <a:endParaRPr lang="en-US" sz="19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 name="Subtitle 2"/>
          <p:cNvSpPr>
            <a:spLocks noGrp="1"/>
          </p:cNvSpPr>
          <p:nvPr>
            <p:ph type="subTitle" idx="1"/>
          </p:nvPr>
        </p:nvSpPr>
        <p:spPr>
          <a:xfrm>
            <a:off x="973138" y="4343404"/>
            <a:ext cx="10237787" cy="461665"/>
          </a:xfrm>
        </p:spPr>
        <p:txBody>
          <a:bodyPr>
            <a:noAutofit/>
          </a:bodyPr>
          <a:lstStyle>
            <a:lvl1pPr marL="0" indent="0" algn="l">
              <a:lnSpc>
                <a:spcPct val="90000"/>
              </a:lnSpc>
              <a:spcBef>
                <a:spcPts val="0"/>
              </a:spcBef>
              <a:buNone/>
              <a:defRPr lang="en-US" sz="3600" kern="1200" spc="-71" baseline="0" dirty="0">
                <a:gradFill>
                  <a:gsLst>
                    <a:gs pos="2083">
                      <a:schemeClr val="tx1"/>
                    </a:gs>
                    <a:gs pos="99000">
                      <a:schemeClr val="tx1"/>
                    </a:gs>
                  </a:gsLst>
                  <a:lin ang="5400000" scaled="0"/>
                </a:gradFill>
                <a:latin typeface="+mj-lt"/>
                <a:ea typeface="+mn-ea"/>
                <a:cs typeface="+mn-cs"/>
              </a:defRPr>
            </a:lvl1pPr>
            <a:lvl2pPr marL="457125" indent="0" algn="ctr">
              <a:buNone/>
              <a:defRPr>
                <a:solidFill>
                  <a:schemeClr val="tx1">
                    <a:tint val="75000"/>
                  </a:schemeClr>
                </a:solidFill>
              </a:defRPr>
            </a:lvl2pPr>
            <a:lvl3pPr marL="914249" indent="0" algn="ctr">
              <a:buNone/>
              <a:defRPr>
                <a:solidFill>
                  <a:schemeClr val="tx1">
                    <a:tint val="75000"/>
                  </a:schemeClr>
                </a:solidFill>
              </a:defRPr>
            </a:lvl3pPr>
            <a:lvl4pPr marL="1371373" indent="0" algn="ctr">
              <a:buNone/>
              <a:defRPr>
                <a:solidFill>
                  <a:schemeClr val="tx1">
                    <a:tint val="75000"/>
                  </a:schemeClr>
                </a:solidFill>
              </a:defRPr>
            </a:lvl4pPr>
            <a:lvl5pPr marL="1828499" indent="0" algn="ctr">
              <a:buNone/>
              <a:defRPr>
                <a:solidFill>
                  <a:schemeClr val="tx1">
                    <a:tint val="75000"/>
                  </a:schemeClr>
                </a:solidFill>
              </a:defRPr>
            </a:lvl5pPr>
            <a:lvl6pPr marL="2285621" indent="0" algn="ctr">
              <a:buNone/>
              <a:defRPr>
                <a:solidFill>
                  <a:schemeClr val="tx1">
                    <a:tint val="75000"/>
                  </a:schemeClr>
                </a:solidFill>
              </a:defRPr>
            </a:lvl6pPr>
            <a:lvl7pPr marL="2742747" indent="0" algn="ctr">
              <a:buNone/>
              <a:defRPr>
                <a:solidFill>
                  <a:schemeClr val="tx1">
                    <a:tint val="75000"/>
                  </a:schemeClr>
                </a:solidFill>
              </a:defRPr>
            </a:lvl7pPr>
            <a:lvl8pPr marL="3199872" indent="0" algn="ctr">
              <a:buNone/>
              <a:defRPr>
                <a:solidFill>
                  <a:schemeClr val="tx1">
                    <a:tint val="75000"/>
                  </a:schemeClr>
                </a:solidFill>
              </a:defRPr>
            </a:lvl8pPr>
            <a:lvl9pPr marL="3656996" indent="0" algn="ctr">
              <a:buNone/>
              <a:defRPr>
                <a:solidFill>
                  <a:schemeClr val="tx1">
                    <a:tint val="75000"/>
                  </a:schemeClr>
                </a:solidFill>
              </a:defRPr>
            </a:lvl9pPr>
          </a:lstStyle>
          <a:p>
            <a:pPr marL="0" marR="0" lvl="0" indent="0" algn="l" defTabSz="914249" rtl="0" eaLnBrk="1" fontAlgn="auto" latinLnBrk="0" hangingPunct="1">
              <a:lnSpc>
                <a:spcPct val="90000"/>
              </a:lnSpc>
              <a:spcBef>
                <a:spcPts val="0"/>
              </a:spcBef>
              <a:spcAft>
                <a:spcPts val="0"/>
              </a:spcAft>
              <a:buClrTx/>
              <a:buSzPct val="90000"/>
              <a:buFont typeface="Arial" pitchFamily="34" charset="0"/>
              <a:buNone/>
              <a:tabLst/>
            </a:pPr>
            <a:r>
              <a:rPr lang="en-US" smtClean="0"/>
              <a:t>Click to edit Master subtitle style</a:t>
            </a:r>
            <a:endParaRPr lang="en-US" dirty="0"/>
          </a:p>
        </p:txBody>
      </p:sp>
      <p:sp>
        <p:nvSpPr>
          <p:cNvPr id="7" name="Text Placeholder 6"/>
          <p:cNvSpPr>
            <a:spLocks noGrp="1"/>
          </p:cNvSpPr>
          <p:nvPr>
            <p:ph type="body" sz="quarter" idx="10" hasCustomPrompt="1"/>
          </p:nvPr>
        </p:nvSpPr>
        <p:spPr>
          <a:xfrm>
            <a:off x="976312" y="2739679"/>
            <a:ext cx="10242551" cy="1378644"/>
          </a:xfrm>
        </p:spPr>
        <p:txBody>
          <a:bodyPr anchor="ctr" anchorCtr="0">
            <a:noAutofit/>
            <a:scene3d>
              <a:camera prst="orthographicFront"/>
              <a:lightRig rig="flat" dir="t"/>
            </a:scene3d>
            <a:sp3d>
              <a:contourClr>
                <a:schemeClr val="tx2"/>
              </a:contourClr>
            </a:sp3d>
          </a:bodyPr>
          <a:lstStyle>
            <a:lvl1pPr marL="0" indent="0" algn="l">
              <a:spcBef>
                <a:spcPts val="0"/>
              </a:spcBef>
              <a:buFont typeface="Arial" pitchFamily="34" charset="0"/>
              <a:buNone/>
              <a:defRPr lang="en-US" sz="9600" b="0" kern="1200" cap="none" spc="-400" baseline="0" dirty="0" smtClean="0">
                <a:ln w="3175">
                  <a:noFill/>
                </a:ln>
                <a:solidFill>
                  <a:schemeClr val="accent3">
                    <a:lumMod val="40000"/>
                    <a:lumOff val="60000"/>
                  </a:schemeClr>
                </a:solidFill>
                <a:effectLst/>
                <a:latin typeface="+mj-lt"/>
                <a:ea typeface="+mn-ea"/>
                <a:cs typeface="Arial" charset="0"/>
              </a:defRPr>
            </a:lvl1pPr>
          </a:lstStyle>
          <a:p>
            <a:pPr lvl="0"/>
            <a:r>
              <a:rPr lang="en-US" dirty="0" smtClean="0"/>
              <a:t>click to…</a:t>
            </a:r>
          </a:p>
        </p:txBody>
      </p:sp>
      <p:sp>
        <p:nvSpPr>
          <p:cNvPr id="5" name="Text Placeholder 4"/>
          <p:cNvSpPr>
            <a:spLocks noGrp="1"/>
          </p:cNvSpPr>
          <p:nvPr>
            <p:ph type="body" sz="quarter" idx="11"/>
          </p:nvPr>
        </p:nvSpPr>
        <p:spPr>
          <a:xfrm>
            <a:off x="972345" y="1447800"/>
            <a:ext cx="10237787" cy="914096"/>
          </a:xfrm>
        </p:spPr>
        <p:txBody>
          <a:bodyPr wrap="square" anchor="ctr">
            <a:noAutofit/>
          </a:bodyPr>
          <a:lstStyle>
            <a:lvl1pPr marL="0" indent="0">
              <a:buNone/>
              <a:defRPr sz="6700" spc="-151">
                <a:solidFill>
                  <a:schemeClr val="tx1">
                    <a:alpha val="99000"/>
                  </a:schemeClr>
                </a:solidFill>
              </a:defRPr>
            </a:lvl1pPr>
          </a:lstStyle>
          <a:p>
            <a:pPr lvl="0"/>
            <a:r>
              <a:rPr lang="en-US" smtClean="0"/>
              <a:t>Click to edit Master text styles</a:t>
            </a:r>
          </a:p>
        </p:txBody>
      </p:sp>
    </p:spTree>
    <p:extLst>
      <p:ext uri="{BB962C8B-B14F-4D97-AF65-F5344CB8AC3E}">
        <p14:creationId xmlns:p14="http://schemas.microsoft.com/office/powerpoint/2010/main" val="11491423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3" y="228601"/>
            <a:ext cx="11149013" cy="757131"/>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519113" y="1447802"/>
            <a:ext cx="11149013" cy="5181601"/>
          </a:xfrm>
          <a:prstGeom prst="rect">
            <a:avLst/>
          </a:prstGeom>
        </p:spPr>
        <p:txBody>
          <a:bodyPr/>
          <a:lstStyle>
            <a:lvl1pPr marL="284128" indent="-284128">
              <a:buFont typeface="Wingdings" pitchFamily="2" charset="2"/>
              <a:buChar char=""/>
              <a:defRPr sz="4000">
                <a:latin typeface="+mn-lt"/>
              </a:defRPr>
            </a:lvl1pPr>
            <a:lvl2pPr marL="517461" indent="-233334">
              <a:buFont typeface="Wingdings" pitchFamily="2" charset="2"/>
              <a:buChar char=""/>
              <a:defRPr>
                <a:latin typeface="+mn-lt"/>
              </a:defRPr>
            </a:lvl2pPr>
            <a:lvl3pPr marL="741270" indent="-223810">
              <a:buFont typeface="Wingdings" pitchFamily="2" charset="2"/>
              <a:buChar char=""/>
              <a:tabLst/>
              <a:defRPr>
                <a:latin typeface="+mn-lt"/>
              </a:defRPr>
            </a:lvl3pPr>
            <a:lvl4pPr marL="914285" indent="-173016">
              <a:buFont typeface="Wingdings" pitchFamily="2" charset="2"/>
              <a:buChar char=""/>
              <a:defRPr>
                <a:latin typeface="+mn-lt"/>
              </a:defRPr>
            </a:lvl4pPr>
            <a:lvl5pPr marL="1087302" indent="-173016">
              <a:buFont typeface="Wingdings" pitchFamily="2" charset="2"/>
              <a:buChar char=""/>
              <a:tabLst/>
              <a:defRPr>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3789876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519113" y="1447802"/>
            <a:ext cx="11149013" cy="5181601"/>
          </a:xfrm>
          <a:prstGeom prst="rect">
            <a:avLst/>
          </a:prstGeom>
        </p:spPr>
        <p:txBody>
          <a:bodyPr/>
          <a:lstStyle>
            <a:lvl1pPr marL="0" indent="0">
              <a:spcBef>
                <a:spcPts val="2400"/>
              </a:spcBef>
              <a:buNone/>
              <a:defRPr sz="4000">
                <a:solidFill>
                  <a:schemeClr val="bg1">
                    <a:lumMod val="75000"/>
                    <a:lumOff val="25000"/>
                  </a:schemeClr>
                </a:solidFill>
                <a:latin typeface="+mn-lt"/>
              </a:defRPr>
            </a:lvl1pPr>
            <a:lvl2pPr marL="0" indent="0">
              <a:buNone/>
              <a:defRPr sz="2000">
                <a:solidFill>
                  <a:schemeClr val="bg1">
                    <a:lumMod val="75000"/>
                    <a:lumOff val="25000"/>
                  </a:schemeClr>
                </a:solidFill>
                <a:latin typeface="+mn-lt"/>
              </a:defRPr>
            </a:lvl2pPr>
            <a:lvl3pPr marL="231745" indent="0">
              <a:buNone/>
              <a:defRPr sz="2000">
                <a:solidFill>
                  <a:schemeClr val="bg1">
                    <a:lumMod val="75000"/>
                    <a:lumOff val="25000"/>
                  </a:schemeClr>
                </a:solidFill>
                <a:latin typeface="+mn-lt"/>
              </a:defRPr>
            </a:lvl3pPr>
            <a:lvl4pPr marL="457141" indent="0">
              <a:buNone/>
              <a:defRPr sz="2000">
                <a:solidFill>
                  <a:schemeClr val="bg1">
                    <a:lumMod val="75000"/>
                    <a:lumOff val="25000"/>
                  </a:schemeClr>
                </a:solidFill>
                <a:latin typeface="+mn-lt"/>
              </a:defRPr>
            </a:lvl4pPr>
            <a:lvl5pPr marL="693651" indent="0">
              <a:buNone/>
              <a:defRPr sz="2000">
                <a:solidFill>
                  <a:schemeClr val="bg1">
                    <a:lumMod val="75000"/>
                    <a:lumOff val="25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8102984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519113" y="1447802"/>
            <a:ext cx="11149013" cy="5181601"/>
          </a:xfrm>
          <a:prstGeom prst="rect">
            <a:avLst/>
          </a:prstGeom>
        </p:spPr>
        <p:txBody>
          <a:bodyPr/>
          <a:lstStyle>
            <a:lvl1pPr marL="0" indent="0">
              <a:spcBef>
                <a:spcPts val="2400"/>
              </a:spcBef>
              <a:buNone/>
              <a:defRPr sz="4000">
                <a:solidFill>
                  <a:schemeClr val="bg1">
                    <a:lumMod val="75000"/>
                    <a:lumOff val="25000"/>
                  </a:schemeClr>
                </a:solidFill>
                <a:latin typeface="+mn-lt"/>
              </a:defRPr>
            </a:lvl1pPr>
            <a:lvl2pPr marL="0" indent="0">
              <a:buNone/>
              <a:defRPr sz="2000">
                <a:solidFill>
                  <a:schemeClr val="bg1">
                    <a:lumMod val="75000"/>
                    <a:lumOff val="25000"/>
                  </a:schemeClr>
                </a:solidFill>
                <a:latin typeface="+mn-lt"/>
              </a:defRPr>
            </a:lvl2pPr>
            <a:lvl3pPr marL="231745" indent="0">
              <a:buNone/>
              <a:defRPr sz="2000">
                <a:solidFill>
                  <a:schemeClr val="bg1">
                    <a:lumMod val="75000"/>
                    <a:lumOff val="25000"/>
                  </a:schemeClr>
                </a:solidFill>
                <a:latin typeface="+mn-lt"/>
              </a:defRPr>
            </a:lvl3pPr>
            <a:lvl4pPr marL="457141" indent="0">
              <a:buNone/>
              <a:defRPr sz="2000">
                <a:solidFill>
                  <a:schemeClr val="bg1">
                    <a:lumMod val="75000"/>
                    <a:lumOff val="25000"/>
                  </a:schemeClr>
                </a:solidFill>
                <a:latin typeface="+mn-lt"/>
              </a:defRPr>
            </a:lvl4pPr>
            <a:lvl5pPr marL="693651" indent="0">
              <a:buNone/>
              <a:defRPr sz="2000">
                <a:solidFill>
                  <a:schemeClr val="bg1">
                    <a:lumMod val="75000"/>
                    <a:lumOff val="25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0006556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a:xfrm>
            <a:off x="519113" y="228601"/>
            <a:ext cx="11149013" cy="757131"/>
          </a:xfrm>
        </p:spPr>
        <p:txBody>
          <a:body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519113" y="1447801"/>
            <a:ext cx="11149013" cy="1086451"/>
          </a:xfrm>
        </p:spPr>
        <p:txBody>
          <a:body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4193982208"/>
      </p:ext>
    </p:extLst>
  </p:cSld>
  <p:clrMapOvr>
    <a:masterClrMapping/>
  </p:clrMapOvr>
  <p:transition>
    <p:fade/>
  </p:transition>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520700" y="1447800"/>
            <a:ext cx="5394960" cy="5181600"/>
          </a:xfrm>
        </p:spPr>
        <p:txBody>
          <a:bodyPr>
            <a:noAutofit/>
          </a:bodyPr>
          <a:lstStyle>
            <a:lvl1pPr marL="292064" indent="-292064">
              <a:spcBef>
                <a:spcPts val="1200"/>
              </a:spcBef>
              <a:buClr>
                <a:schemeClr val="tx1"/>
              </a:buClr>
              <a:buFont typeface="Wingdings" pitchFamily="2" charset="2"/>
              <a:buChar char=""/>
              <a:defRPr>
                <a:solidFill>
                  <a:schemeClr val="bg1">
                    <a:lumMod val="75000"/>
                    <a:lumOff val="25000"/>
                  </a:schemeClr>
                </a:solidFill>
              </a:defRPr>
            </a:lvl1pPr>
            <a:lvl2pPr marL="520636" indent="-228572">
              <a:defRPr sz="2000">
                <a:solidFill>
                  <a:schemeClr val="bg1">
                    <a:lumMod val="75000"/>
                    <a:lumOff val="25000"/>
                  </a:schemeClr>
                </a:solidFill>
              </a:defRPr>
            </a:lvl2pPr>
            <a:lvl3pPr marL="685716" indent="-165080">
              <a:tabLst/>
              <a:defRPr sz="2000">
                <a:solidFill>
                  <a:schemeClr val="bg1">
                    <a:lumMod val="75000"/>
                    <a:lumOff val="25000"/>
                  </a:schemeClr>
                </a:solidFill>
              </a:defRPr>
            </a:lvl3pPr>
            <a:lvl4pPr marL="863492" indent="-177778">
              <a:defRPr>
                <a:solidFill>
                  <a:schemeClr val="bg1">
                    <a:lumMod val="75000"/>
                    <a:lumOff val="25000"/>
                  </a:schemeClr>
                </a:solidFill>
              </a:defRPr>
            </a:lvl4pPr>
            <a:lvl5pPr marL="1028572" indent="-165080">
              <a:tabLst/>
              <a:defRPr>
                <a:solidFill>
                  <a:schemeClr val="bg1">
                    <a:lumMod val="75000"/>
                    <a:lumOff val="2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ext Placeholder 6"/>
          <p:cNvSpPr>
            <a:spLocks noGrp="1"/>
          </p:cNvSpPr>
          <p:nvPr>
            <p:ph type="body" sz="quarter" idx="11"/>
          </p:nvPr>
        </p:nvSpPr>
        <p:spPr>
          <a:xfrm>
            <a:off x="6277927" y="1447800"/>
            <a:ext cx="5394960" cy="5181600"/>
          </a:xfrm>
        </p:spPr>
        <p:txBody>
          <a:bodyPr>
            <a:noAutofit/>
          </a:bodyPr>
          <a:lstStyle>
            <a:lvl1pPr marL="339683" indent="-339683">
              <a:spcBef>
                <a:spcPts val="1200"/>
              </a:spcBef>
              <a:buFont typeface="Wingdings" pitchFamily="2" charset="2"/>
              <a:buChar char=""/>
              <a:defRPr lang="en-US" sz="3600" kern="1200" spc="-71" baseline="0" dirty="0" smtClean="0">
                <a:solidFill>
                  <a:schemeClr val="bg1">
                    <a:lumMod val="75000"/>
                    <a:lumOff val="25000"/>
                  </a:schemeClr>
                </a:solidFill>
                <a:latin typeface="+mj-lt"/>
                <a:ea typeface="+mn-ea"/>
                <a:cs typeface="+mn-cs"/>
              </a:defRPr>
            </a:lvl1pPr>
            <a:lvl2pPr marL="634921" indent="-342857">
              <a:defRPr lang="en-US" sz="2000" kern="1200" spc="0" baseline="0" dirty="0" smtClean="0">
                <a:solidFill>
                  <a:schemeClr val="bg1">
                    <a:lumMod val="75000"/>
                    <a:lumOff val="25000"/>
                  </a:schemeClr>
                </a:solidFill>
                <a:latin typeface="+mn-lt"/>
                <a:ea typeface="+mn-ea"/>
                <a:cs typeface="+mn-cs"/>
              </a:defRPr>
            </a:lvl2pPr>
            <a:lvl3pPr marL="863492" indent="-342857">
              <a:defRPr lang="en-US" sz="2000" kern="1200" spc="0" baseline="0" dirty="0" smtClean="0">
                <a:solidFill>
                  <a:schemeClr val="bg1">
                    <a:lumMod val="75000"/>
                    <a:lumOff val="25000"/>
                  </a:schemeClr>
                </a:solidFill>
                <a:latin typeface="+mn-lt"/>
                <a:ea typeface="+mn-ea"/>
                <a:cs typeface="+mn-cs"/>
              </a:defRPr>
            </a:lvl3pPr>
            <a:lvl4pPr marL="1028572" indent="-342857">
              <a:defRPr lang="en-US" sz="2000" kern="1200" spc="0" baseline="0" dirty="0" smtClean="0">
                <a:solidFill>
                  <a:schemeClr val="bg1">
                    <a:lumMod val="75000"/>
                    <a:lumOff val="25000"/>
                  </a:schemeClr>
                </a:solidFill>
                <a:latin typeface="+mn-lt"/>
                <a:ea typeface="+mn-ea"/>
                <a:cs typeface="+mn-cs"/>
              </a:defRPr>
            </a:lvl4pPr>
            <a:lvl5pPr marL="1206350" indent="-342857">
              <a:defRPr lang="en-US" sz="2000" kern="1200" spc="0" baseline="0" dirty="0">
                <a:solidFill>
                  <a:schemeClr val="bg1">
                    <a:lumMod val="75000"/>
                    <a:lumOff val="25000"/>
                  </a:schemeClr>
                </a:solidFill>
                <a:latin typeface="+mn-lt"/>
                <a:ea typeface="+mn-ea"/>
                <a:cs typeface="+mn-cs"/>
              </a:defRPr>
            </a:lvl5pPr>
          </a:lstStyle>
          <a:p>
            <a:pPr marL="292064" marR="0" lvl="0" indent="-292064" algn="l" defTabSz="914249"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Click to edit Master text styles</a:t>
            </a:r>
          </a:p>
          <a:p>
            <a:pPr marL="292064" marR="0" lvl="1" indent="-292064" algn="l" defTabSz="914249"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Second level</a:t>
            </a:r>
          </a:p>
          <a:p>
            <a:pPr marL="292064" marR="0" lvl="2" indent="-292064" algn="l" defTabSz="914249"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Third level</a:t>
            </a:r>
          </a:p>
          <a:p>
            <a:pPr marL="292064" marR="0" lvl="3" indent="-292064" algn="l" defTabSz="914249"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Fourth level</a:t>
            </a:r>
          </a:p>
          <a:p>
            <a:pPr marL="292064" marR="0" lvl="4" indent="-292064" algn="l" defTabSz="914249"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Fifth level</a:t>
            </a:r>
            <a:endParaRPr lang="en-US" dirty="0"/>
          </a:p>
        </p:txBody>
      </p:sp>
    </p:spTree>
    <p:extLst>
      <p:ext uri="{BB962C8B-B14F-4D97-AF65-F5344CB8AC3E}">
        <p14:creationId xmlns:p14="http://schemas.microsoft.com/office/powerpoint/2010/main" val="7643585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1"/>
          </p:nvPr>
        </p:nvSpPr>
        <p:spPr>
          <a:xfrm>
            <a:off x="520700" y="1447800"/>
            <a:ext cx="5394960" cy="5181600"/>
          </a:xfrm>
        </p:spPr>
        <p:txBody>
          <a:bodyPr/>
          <a:lstStyle>
            <a:lvl1pPr marL="0" indent="0">
              <a:spcBef>
                <a:spcPts val="1200"/>
              </a:spcBef>
              <a:buNone/>
              <a:defRPr sz="4000">
                <a:solidFill>
                  <a:schemeClr val="bg1">
                    <a:lumMod val="75000"/>
                    <a:lumOff val="25000"/>
                  </a:schemeClr>
                </a:solidFill>
                <a:latin typeface="+mn-lt"/>
              </a:defRPr>
            </a:lvl1pPr>
            <a:lvl2pPr marL="0" indent="0">
              <a:buNone/>
              <a:defRPr sz="2000">
                <a:solidFill>
                  <a:schemeClr val="bg1">
                    <a:lumMod val="75000"/>
                    <a:lumOff val="25000"/>
                  </a:schemeClr>
                </a:solidFill>
                <a:latin typeface="+mn-lt"/>
              </a:defRPr>
            </a:lvl2pPr>
            <a:lvl3pPr marL="233334" indent="0">
              <a:buNone/>
              <a:defRPr sz="2000">
                <a:solidFill>
                  <a:schemeClr val="bg1">
                    <a:lumMod val="75000"/>
                    <a:lumOff val="25000"/>
                  </a:schemeClr>
                </a:solidFill>
                <a:latin typeface="+mn-lt"/>
              </a:defRPr>
            </a:lvl3pPr>
            <a:lvl4pPr marL="457141" indent="0">
              <a:buNone/>
              <a:defRPr sz="2000">
                <a:solidFill>
                  <a:schemeClr val="bg1">
                    <a:lumMod val="75000"/>
                    <a:lumOff val="25000"/>
                  </a:schemeClr>
                </a:solidFill>
                <a:latin typeface="+mn-lt"/>
              </a:defRPr>
            </a:lvl4pPr>
            <a:lvl5pPr marL="693651" indent="0">
              <a:buNone/>
              <a:defRPr sz="2000">
                <a:solidFill>
                  <a:schemeClr val="bg1">
                    <a:lumMod val="75000"/>
                    <a:lumOff val="25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ext Placeholder 8"/>
          <p:cNvSpPr>
            <a:spLocks noGrp="1"/>
          </p:cNvSpPr>
          <p:nvPr>
            <p:ph type="body" sz="quarter" idx="12"/>
          </p:nvPr>
        </p:nvSpPr>
        <p:spPr>
          <a:xfrm>
            <a:off x="6277927" y="1447800"/>
            <a:ext cx="5394960" cy="5181600"/>
          </a:xfrm>
        </p:spPr>
        <p:txBody>
          <a:bodyPr/>
          <a:lstStyle>
            <a:lvl1pPr marL="0" indent="0">
              <a:spcBef>
                <a:spcPts val="1200"/>
              </a:spcBef>
              <a:buNone/>
              <a:defRPr lang="en-US" sz="4000" kern="1200" spc="-71" baseline="0" dirty="0" smtClean="0">
                <a:solidFill>
                  <a:schemeClr val="bg1">
                    <a:lumMod val="75000"/>
                    <a:lumOff val="25000"/>
                  </a:schemeClr>
                </a:solidFill>
                <a:latin typeface="+mn-lt"/>
                <a:ea typeface="+mn-ea"/>
                <a:cs typeface="+mn-cs"/>
              </a:defRPr>
            </a:lvl1pPr>
            <a:lvl2pPr marL="3175" marR="0" indent="0" algn="l" defTabSz="914249" rtl="0" eaLnBrk="1" fontAlgn="auto" latinLnBrk="0" hangingPunct="1">
              <a:lnSpc>
                <a:spcPct val="90000"/>
              </a:lnSpc>
              <a:spcBef>
                <a:spcPct val="20000"/>
              </a:spcBef>
              <a:spcAft>
                <a:spcPts val="0"/>
              </a:spcAft>
              <a:buClrTx/>
              <a:buSzPct val="90000"/>
              <a:buFont typeface="Arial" pitchFamily="34" charset="0"/>
              <a:buNone/>
              <a:tabLst/>
              <a:defRPr lang="en-US" sz="2000" kern="1200" spc="-71" baseline="0" dirty="0" smtClean="0">
                <a:solidFill>
                  <a:schemeClr val="bg1">
                    <a:lumMod val="75000"/>
                    <a:lumOff val="25000"/>
                  </a:schemeClr>
                </a:solidFill>
                <a:latin typeface="+mn-lt"/>
                <a:ea typeface="+mn-ea"/>
                <a:cs typeface="+mn-cs"/>
              </a:defRPr>
            </a:lvl2pPr>
            <a:lvl3pPr marL="233334" marR="0" indent="0" algn="l" defTabSz="914249" rtl="0" eaLnBrk="1" fontAlgn="auto" latinLnBrk="0" hangingPunct="1">
              <a:lnSpc>
                <a:spcPct val="90000"/>
              </a:lnSpc>
              <a:spcBef>
                <a:spcPct val="20000"/>
              </a:spcBef>
              <a:spcAft>
                <a:spcPts val="0"/>
              </a:spcAft>
              <a:buClrTx/>
              <a:buSzPct val="90000"/>
              <a:buFont typeface="Arial" pitchFamily="34" charset="0"/>
              <a:buNone/>
              <a:tabLst/>
              <a:defRPr lang="en-US" sz="2000" kern="1200" spc="-71" baseline="0" dirty="0" smtClean="0">
                <a:solidFill>
                  <a:schemeClr val="bg1">
                    <a:lumMod val="75000"/>
                    <a:lumOff val="25000"/>
                  </a:schemeClr>
                </a:solidFill>
                <a:latin typeface="+mn-lt"/>
                <a:ea typeface="+mn-ea"/>
                <a:cs typeface="+mn-cs"/>
              </a:defRPr>
            </a:lvl3pPr>
            <a:lvl4pPr marL="460315" marR="0" indent="0" algn="l" defTabSz="914249" rtl="0" eaLnBrk="1" fontAlgn="auto" latinLnBrk="0" hangingPunct="1">
              <a:lnSpc>
                <a:spcPct val="90000"/>
              </a:lnSpc>
              <a:spcBef>
                <a:spcPct val="20000"/>
              </a:spcBef>
              <a:spcAft>
                <a:spcPts val="0"/>
              </a:spcAft>
              <a:buClrTx/>
              <a:buSzPct val="90000"/>
              <a:buFont typeface="Arial" pitchFamily="34" charset="0"/>
              <a:buNone/>
              <a:tabLst/>
              <a:defRPr lang="en-US" sz="2000" kern="1200" spc="-71" baseline="0" dirty="0" smtClean="0">
                <a:solidFill>
                  <a:schemeClr val="bg1">
                    <a:lumMod val="75000"/>
                    <a:lumOff val="25000"/>
                  </a:schemeClr>
                </a:solidFill>
                <a:latin typeface="+mn-lt"/>
                <a:ea typeface="+mn-ea"/>
                <a:cs typeface="+mn-cs"/>
              </a:defRPr>
            </a:lvl4pPr>
            <a:lvl5pPr marL="687304" marR="0" indent="0" algn="l" defTabSz="914249" rtl="0" eaLnBrk="1" fontAlgn="auto" latinLnBrk="0" hangingPunct="1">
              <a:lnSpc>
                <a:spcPct val="90000"/>
              </a:lnSpc>
              <a:spcBef>
                <a:spcPct val="20000"/>
              </a:spcBef>
              <a:spcAft>
                <a:spcPts val="0"/>
              </a:spcAft>
              <a:buClrTx/>
              <a:buSzPct val="90000"/>
              <a:buFont typeface="Arial" pitchFamily="34" charset="0"/>
              <a:buNone/>
              <a:tabLst/>
              <a:defRPr lang="en-US" sz="2000" kern="1200" spc="-71" baseline="0" dirty="0">
                <a:solidFill>
                  <a:schemeClr val="bg1">
                    <a:lumMod val="75000"/>
                    <a:lumOff val="25000"/>
                  </a:schemeClr>
                </a:solidFill>
                <a:latin typeface="+mn-lt"/>
                <a:ea typeface="+mn-ea"/>
                <a:cs typeface="+mn-cs"/>
              </a:defRPr>
            </a:lvl5pPr>
          </a:lstStyle>
          <a:p>
            <a:pPr marL="0" marR="0" lvl="0" indent="0" algn="l" defTabSz="914249" rtl="0" eaLnBrk="1" fontAlgn="auto" latinLnBrk="0" hangingPunct="1">
              <a:lnSpc>
                <a:spcPct val="90000"/>
              </a:lnSpc>
              <a:spcBef>
                <a:spcPct val="20000"/>
              </a:spcBef>
              <a:spcAft>
                <a:spcPts val="0"/>
              </a:spcAft>
              <a:buClrTx/>
              <a:buSzPct val="90000"/>
              <a:buFont typeface="Arial" pitchFamily="34" charset="0"/>
              <a:buNone/>
              <a:tabLst/>
            </a:pPr>
            <a:r>
              <a:rPr lang="en-US" dirty="0" smtClean="0"/>
              <a:t>Click to edit Master text styles</a:t>
            </a:r>
          </a:p>
          <a:p>
            <a:pPr marL="0" marR="0" lvl="1" indent="0" algn="l" defTabSz="914249" rtl="0" eaLnBrk="1" fontAlgn="auto" latinLnBrk="0" hangingPunct="1">
              <a:lnSpc>
                <a:spcPct val="90000"/>
              </a:lnSpc>
              <a:spcBef>
                <a:spcPct val="20000"/>
              </a:spcBef>
              <a:spcAft>
                <a:spcPts val="0"/>
              </a:spcAft>
              <a:buClrTx/>
              <a:buSzPct val="90000"/>
              <a:buFont typeface="Arial" pitchFamily="34" charset="0"/>
              <a:buNone/>
              <a:tabLst/>
            </a:pPr>
            <a:r>
              <a:rPr lang="en-US" dirty="0" smtClean="0"/>
              <a:t>Second level</a:t>
            </a:r>
          </a:p>
          <a:p>
            <a:pPr marL="0" marR="0" lvl="2" indent="0" algn="l" defTabSz="914249" rtl="0" eaLnBrk="1" fontAlgn="auto" latinLnBrk="0" hangingPunct="1">
              <a:lnSpc>
                <a:spcPct val="90000"/>
              </a:lnSpc>
              <a:spcBef>
                <a:spcPct val="20000"/>
              </a:spcBef>
              <a:spcAft>
                <a:spcPts val="0"/>
              </a:spcAft>
              <a:buClrTx/>
              <a:buSzPct val="90000"/>
              <a:buFont typeface="Arial" pitchFamily="34" charset="0"/>
              <a:buNone/>
              <a:tabLst/>
            </a:pPr>
            <a:r>
              <a:rPr lang="en-US" dirty="0" smtClean="0"/>
              <a:t>Third level</a:t>
            </a:r>
          </a:p>
          <a:p>
            <a:pPr marL="0" marR="0" lvl="3" indent="0" algn="l" defTabSz="914249" rtl="0" eaLnBrk="1" fontAlgn="auto" latinLnBrk="0" hangingPunct="1">
              <a:lnSpc>
                <a:spcPct val="90000"/>
              </a:lnSpc>
              <a:spcBef>
                <a:spcPct val="20000"/>
              </a:spcBef>
              <a:spcAft>
                <a:spcPts val="0"/>
              </a:spcAft>
              <a:buClrTx/>
              <a:buSzPct val="90000"/>
              <a:buFont typeface="Arial" pitchFamily="34" charset="0"/>
              <a:buNone/>
              <a:tabLst/>
            </a:pPr>
            <a:r>
              <a:rPr lang="en-US" dirty="0" smtClean="0"/>
              <a:t>Fourth level</a:t>
            </a:r>
          </a:p>
          <a:p>
            <a:pPr marL="0" marR="0" lvl="4" indent="0" algn="l" defTabSz="914249" rtl="0" eaLnBrk="1" fontAlgn="auto" latinLnBrk="0" hangingPunct="1">
              <a:lnSpc>
                <a:spcPct val="90000"/>
              </a:lnSpc>
              <a:spcBef>
                <a:spcPct val="20000"/>
              </a:spcBef>
              <a:spcAft>
                <a:spcPts val="0"/>
              </a:spcAft>
              <a:buClrTx/>
              <a:buSzPct val="90000"/>
              <a:buFont typeface="Arial" pitchFamily="34" charset="0"/>
              <a:buNone/>
              <a:tabLst/>
            </a:pPr>
            <a:r>
              <a:rPr lang="en-US" dirty="0" smtClean="0"/>
              <a:t>Fifth level</a:t>
            </a:r>
            <a:endParaRPr lang="en-US" dirty="0"/>
          </a:p>
        </p:txBody>
      </p:sp>
    </p:spTree>
    <p:extLst>
      <p:ext uri="{BB962C8B-B14F-4D97-AF65-F5344CB8AC3E}">
        <p14:creationId xmlns:p14="http://schemas.microsoft.com/office/powerpoint/2010/main" val="34108119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alpha val="99000"/>
                  </a:schemeClr>
                </a:solidFill>
              </a:defRPr>
            </a:lvl1pPr>
          </a:lstStyle>
          <a:p>
            <a:r>
              <a:rPr lang="en-US" smtClean="0"/>
              <a:t>Click to edit Master title style</a:t>
            </a:r>
            <a:endParaRPr lang="en-US" dirty="0"/>
          </a:p>
        </p:txBody>
      </p:sp>
    </p:spTree>
    <p:extLst>
      <p:ext uri="{BB962C8B-B14F-4D97-AF65-F5344CB8AC3E}">
        <p14:creationId xmlns:p14="http://schemas.microsoft.com/office/powerpoint/2010/main" val="5101214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3_text_boxes">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alpha val="99000"/>
                  </a:schemeClr>
                </a:solidFill>
              </a:defRPr>
            </a:lvl1pPr>
          </a:lstStyle>
          <a:p>
            <a:r>
              <a:rPr lang="en-US" smtClean="0"/>
              <a:t>Click to edit Master title style</a:t>
            </a:r>
            <a:endParaRPr lang="en-US" dirty="0"/>
          </a:p>
        </p:txBody>
      </p:sp>
      <p:sp>
        <p:nvSpPr>
          <p:cNvPr id="9" name="Text Placeholder 8"/>
          <p:cNvSpPr>
            <a:spLocks noGrp="1"/>
          </p:cNvSpPr>
          <p:nvPr>
            <p:ph type="body" sz="quarter" idx="10"/>
          </p:nvPr>
        </p:nvSpPr>
        <p:spPr>
          <a:xfrm>
            <a:off x="4756215" y="2526576"/>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28" tIns="45715" rIns="45715" bIns="91428"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3985" fontAlgn="base">
              <a:spcBef>
                <a:spcPct val="0"/>
              </a:spcBef>
              <a:spcAft>
                <a:spcPct val="0"/>
              </a:spcAft>
            </a:pPr>
            <a:r>
              <a:rPr lang="en-US" dirty="0" smtClean="0"/>
              <a:t>Click to edit Master text styles</a:t>
            </a:r>
          </a:p>
        </p:txBody>
      </p:sp>
      <p:sp>
        <p:nvSpPr>
          <p:cNvPr id="11" name="Text Placeholder 8"/>
          <p:cNvSpPr>
            <a:spLocks noGrp="1"/>
          </p:cNvSpPr>
          <p:nvPr>
            <p:ph type="body" sz="quarter" idx="12"/>
          </p:nvPr>
        </p:nvSpPr>
        <p:spPr>
          <a:xfrm>
            <a:off x="4756215" y="3440976"/>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28" tIns="91428" rIns="45715" bIns="91428"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2" name="Text Placeholder 8"/>
          <p:cNvSpPr>
            <a:spLocks noGrp="1"/>
          </p:cNvSpPr>
          <p:nvPr>
            <p:ph type="body" sz="quarter" idx="13"/>
          </p:nvPr>
        </p:nvSpPr>
        <p:spPr>
          <a:xfrm>
            <a:off x="7533397" y="2526576"/>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28" tIns="45715" rIns="45715" bIns="91428"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3985" fontAlgn="base">
              <a:spcBef>
                <a:spcPct val="0"/>
              </a:spcBef>
              <a:spcAft>
                <a:spcPct val="0"/>
              </a:spcAft>
            </a:pPr>
            <a:r>
              <a:rPr lang="en-US" dirty="0" smtClean="0"/>
              <a:t>Click to edit Master text styles</a:t>
            </a:r>
          </a:p>
        </p:txBody>
      </p:sp>
      <p:sp>
        <p:nvSpPr>
          <p:cNvPr id="13" name="Text Placeholder 8"/>
          <p:cNvSpPr>
            <a:spLocks noGrp="1"/>
          </p:cNvSpPr>
          <p:nvPr>
            <p:ph type="body" sz="quarter" idx="14"/>
          </p:nvPr>
        </p:nvSpPr>
        <p:spPr>
          <a:xfrm>
            <a:off x="7533397" y="3440976"/>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28" tIns="91428" rIns="45715" bIns="91428"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4" name="Text Placeholder 8"/>
          <p:cNvSpPr>
            <a:spLocks noGrp="1"/>
          </p:cNvSpPr>
          <p:nvPr>
            <p:ph type="body" sz="quarter" idx="15"/>
          </p:nvPr>
        </p:nvSpPr>
        <p:spPr>
          <a:xfrm>
            <a:off x="1982115" y="2526576"/>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28" tIns="45715" rIns="45715" bIns="91428"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3985" fontAlgn="base">
              <a:spcBef>
                <a:spcPct val="0"/>
              </a:spcBef>
              <a:spcAft>
                <a:spcPct val="0"/>
              </a:spcAft>
            </a:pPr>
            <a:r>
              <a:rPr lang="en-US" dirty="0" smtClean="0"/>
              <a:t>Click to edit Master text styles</a:t>
            </a:r>
          </a:p>
        </p:txBody>
      </p:sp>
      <p:sp>
        <p:nvSpPr>
          <p:cNvPr id="15" name="Text Placeholder 8"/>
          <p:cNvSpPr>
            <a:spLocks noGrp="1"/>
          </p:cNvSpPr>
          <p:nvPr>
            <p:ph type="body" sz="quarter" idx="16"/>
          </p:nvPr>
        </p:nvSpPr>
        <p:spPr>
          <a:xfrm>
            <a:off x="1982115" y="3440976"/>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28" tIns="91428" rIns="45715" bIns="91428"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Tree>
    <p:extLst>
      <p:ext uri="{BB962C8B-B14F-4D97-AF65-F5344CB8AC3E}">
        <p14:creationId xmlns:p14="http://schemas.microsoft.com/office/powerpoint/2010/main" val="14605386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4_text_boxes">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alpha val="99000"/>
                  </a:schemeClr>
                </a:solidFill>
              </a:defRPr>
            </a:lvl1pPr>
          </a:lstStyle>
          <a:p>
            <a:r>
              <a:rPr lang="en-US" smtClean="0"/>
              <a:t>Click to edit Master title style</a:t>
            </a:r>
            <a:endParaRPr lang="en-US" dirty="0"/>
          </a:p>
        </p:txBody>
      </p:sp>
      <p:sp>
        <p:nvSpPr>
          <p:cNvPr id="9" name="Text Placeholder 8"/>
          <p:cNvSpPr>
            <a:spLocks noGrp="1"/>
          </p:cNvSpPr>
          <p:nvPr>
            <p:ph type="body" sz="quarter" idx="10"/>
          </p:nvPr>
        </p:nvSpPr>
        <p:spPr>
          <a:xfrm>
            <a:off x="6141323"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28" tIns="45715" rIns="45715" bIns="91428"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3985" fontAlgn="base">
              <a:spcBef>
                <a:spcPct val="0"/>
              </a:spcBef>
              <a:spcAft>
                <a:spcPct val="0"/>
              </a:spcAft>
            </a:pPr>
            <a:r>
              <a:rPr lang="en-US" dirty="0" smtClean="0"/>
              <a:t>Click to edit Master text styles</a:t>
            </a:r>
          </a:p>
        </p:txBody>
      </p:sp>
      <p:sp>
        <p:nvSpPr>
          <p:cNvPr id="11" name="Text Placeholder 8"/>
          <p:cNvSpPr>
            <a:spLocks noGrp="1"/>
          </p:cNvSpPr>
          <p:nvPr>
            <p:ph type="body" sz="quarter" idx="12"/>
          </p:nvPr>
        </p:nvSpPr>
        <p:spPr>
          <a:xfrm>
            <a:off x="6141323"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28" tIns="91428" rIns="45715" bIns="91428"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4" name="Text Placeholder 8"/>
          <p:cNvSpPr>
            <a:spLocks noGrp="1"/>
          </p:cNvSpPr>
          <p:nvPr>
            <p:ph type="body" sz="quarter" idx="15"/>
          </p:nvPr>
        </p:nvSpPr>
        <p:spPr>
          <a:xfrm>
            <a:off x="3367224"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28" tIns="45715" rIns="45715" bIns="91428"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3985" fontAlgn="base">
              <a:spcBef>
                <a:spcPct val="0"/>
              </a:spcBef>
              <a:spcAft>
                <a:spcPct val="0"/>
              </a:spcAft>
            </a:pPr>
            <a:r>
              <a:rPr lang="en-US" dirty="0" smtClean="0"/>
              <a:t>Click to edit Master text styles</a:t>
            </a:r>
          </a:p>
        </p:txBody>
      </p:sp>
      <p:sp>
        <p:nvSpPr>
          <p:cNvPr id="15" name="Text Placeholder 8"/>
          <p:cNvSpPr>
            <a:spLocks noGrp="1"/>
          </p:cNvSpPr>
          <p:nvPr>
            <p:ph type="body" sz="quarter" idx="16"/>
          </p:nvPr>
        </p:nvSpPr>
        <p:spPr>
          <a:xfrm>
            <a:off x="3367224"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28" tIns="91428" rIns="45715" bIns="91428"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0" name="Text Placeholder 8"/>
          <p:cNvSpPr>
            <a:spLocks noGrp="1"/>
          </p:cNvSpPr>
          <p:nvPr>
            <p:ph type="body" sz="quarter" idx="17"/>
          </p:nvPr>
        </p:nvSpPr>
        <p:spPr>
          <a:xfrm>
            <a:off x="6141323"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28" tIns="45715" rIns="45715" bIns="91428"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3985" fontAlgn="base">
              <a:spcBef>
                <a:spcPct val="0"/>
              </a:spcBef>
              <a:spcAft>
                <a:spcPct val="0"/>
              </a:spcAft>
            </a:pPr>
            <a:r>
              <a:rPr lang="en-US" dirty="0" smtClean="0"/>
              <a:t>Click to edit Master text styles</a:t>
            </a:r>
          </a:p>
        </p:txBody>
      </p:sp>
      <p:sp>
        <p:nvSpPr>
          <p:cNvPr id="16" name="Text Placeholder 8"/>
          <p:cNvSpPr>
            <a:spLocks noGrp="1"/>
          </p:cNvSpPr>
          <p:nvPr>
            <p:ph type="body" sz="quarter" idx="18"/>
          </p:nvPr>
        </p:nvSpPr>
        <p:spPr>
          <a:xfrm>
            <a:off x="6141323"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28" tIns="91428" rIns="45715" bIns="91428"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9" name="Text Placeholder 8"/>
          <p:cNvSpPr>
            <a:spLocks noGrp="1"/>
          </p:cNvSpPr>
          <p:nvPr>
            <p:ph type="body" sz="quarter" idx="21"/>
          </p:nvPr>
        </p:nvSpPr>
        <p:spPr>
          <a:xfrm>
            <a:off x="3367224"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28" tIns="45715" rIns="45715" bIns="91428"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3985" fontAlgn="base">
              <a:spcBef>
                <a:spcPct val="0"/>
              </a:spcBef>
              <a:spcAft>
                <a:spcPct val="0"/>
              </a:spcAft>
            </a:pPr>
            <a:r>
              <a:rPr lang="en-US" dirty="0" smtClean="0"/>
              <a:t>Click to edit Master text styles</a:t>
            </a:r>
          </a:p>
        </p:txBody>
      </p:sp>
      <p:sp>
        <p:nvSpPr>
          <p:cNvPr id="20" name="Text Placeholder 8"/>
          <p:cNvSpPr>
            <a:spLocks noGrp="1"/>
          </p:cNvSpPr>
          <p:nvPr>
            <p:ph type="body" sz="quarter" idx="22"/>
          </p:nvPr>
        </p:nvSpPr>
        <p:spPr>
          <a:xfrm>
            <a:off x="3367224"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28" tIns="91428" rIns="45715" bIns="91428"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Tree>
    <p:extLst>
      <p:ext uri="{BB962C8B-B14F-4D97-AF65-F5344CB8AC3E}">
        <p14:creationId xmlns:p14="http://schemas.microsoft.com/office/powerpoint/2010/main" val="28935093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6_text_boxes">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alpha val="99000"/>
                  </a:schemeClr>
                </a:solidFill>
              </a:defRPr>
            </a:lvl1pPr>
          </a:lstStyle>
          <a:p>
            <a:r>
              <a:rPr lang="en-US" smtClean="0"/>
              <a:t>Click to edit Master title style</a:t>
            </a:r>
            <a:endParaRPr lang="en-US" dirty="0"/>
          </a:p>
        </p:txBody>
      </p:sp>
      <p:sp>
        <p:nvSpPr>
          <p:cNvPr id="9" name="Text Placeholder 8"/>
          <p:cNvSpPr>
            <a:spLocks noGrp="1"/>
          </p:cNvSpPr>
          <p:nvPr>
            <p:ph type="body" sz="quarter" idx="10"/>
          </p:nvPr>
        </p:nvSpPr>
        <p:spPr>
          <a:xfrm>
            <a:off x="4756215"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28" tIns="45715" rIns="45715" bIns="91428"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3985" fontAlgn="base">
              <a:spcBef>
                <a:spcPct val="0"/>
              </a:spcBef>
              <a:spcAft>
                <a:spcPct val="0"/>
              </a:spcAft>
            </a:pPr>
            <a:r>
              <a:rPr lang="en-US" dirty="0" smtClean="0"/>
              <a:t>Click to edit Master text styles</a:t>
            </a:r>
          </a:p>
        </p:txBody>
      </p:sp>
      <p:sp>
        <p:nvSpPr>
          <p:cNvPr id="11" name="Text Placeholder 8"/>
          <p:cNvSpPr>
            <a:spLocks noGrp="1"/>
          </p:cNvSpPr>
          <p:nvPr>
            <p:ph type="body" sz="quarter" idx="12"/>
          </p:nvPr>
        </p:nvSpPr>
        <p:spPr>
          <a:xfrm>
            <a:off x="4756215"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28" tIns="91428" rIns="45715" bIns="91428"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2" name="Text Placeholder 8"/>
          <p:cNvSpPr>
            <a:spLocks noGrp="1"/>
          </p:cNvSpPr>
          <p:nvPr>
            <p:ph type="body" sz="quarter" idx="13"/>
          </p:nvPr>
        </p:nvSpPr>
        <p:spPr>
          <a:xfrm>
            <a:off x="7533397"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28" tIns="45715" rIns="45715" bIns="91428"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3985" fontAlgn="base">
              <a:spcBef>
                <a:spcPct val="0"/>
              </a:spcBef>
              <a:spcAft>
                <a:spcPct val="0"/>
              </a:spcAft>
            </a:pPr>
            <a:r>
              <a:rPr lang="en-US" dirty="0" smtClean="0"/>
              <a:t>Click to edit Master text styles</a:t>
            </a:r>
          </a:p>
        </p:txBody>
      </p:sp>
      <p:sp>
        <p:nvSpPr>
          <p:cNvPr id="13" name="Text Placeholder 8"/>
          <p:cNvSpPr>
            <a:spLocks noGrp="1"/>
          </p:cNvSpPr>
          <p:nvPr>
            <p:ph type="body" sz="quarter" idx="14"/>
          </p:nvPr>
        </p:nvSpPr>
        <p:spPr>
          <a:xfrm>
            <a:off x="7533397"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28" tIns="91428" rIns="45715" bIns="91428"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4" name="Text Placeholder 8"/>
          <p:cNvSpPr>
            <a:spLocks noGrp="1"/>
          </p:cNvSpPr>
          <p:nvPr>
            <p:ph type="body" sz="quarter" idx="15"/>
          </p:nvPr>
        </p:nvSpPr>
        <p:spPr>
          <a:xfrm>
            <a:off x="1982115"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28" tIns="45715" rIns="45715" bIns="91428"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3985" fontAlgn="base">
              <a:spcBef>
                <a:spcPct val="0"/>
              </a:spcBef>
              <a:spcAft>
                <a:spcPct val="0"/>
              </a:spcAft>
            </a:pPr>
            <a:r>
              <a:rPr lang="en-US" dirty="0" smtClean="0"/>
              <a:t>Click to edit Master text styles</a:t>
            </a:r>
          </a:p>
        </p:txBody>
      </p:sp>
      <p:sp>
        <p:nvSpPr>
          <p:cNvPr id="15" name="Text Placeholder 8"/>
          <p:cNvSpPr>
            <a:spLocks noGrp="1"/>
          </p:cNvSpPr>
          <p:nvPr>
            <p:ph type="body" sz="quarter" idx="16"/>
          </p:nvPr>
        </p:nvSpPr>
        <p:spPr>
          <a:xfrm>
            <a:off x="1982115"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28" tIns="91428" rIns="45715" bIns="91428"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0" name="Text Placeholder 8"/>
          <p:cNvSpPr>
            <a:spLocks noGrp="1"/>
          </p:cNvSpPr>
          <p:nvPr>
            <p:ph type="body" sz="quarter" idx="17"/>
          </p:nvPr>
        </p:nvSpPr>
        <p:spPr>
          <a:xfrm>
            <a:off x="4756215"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28" tIns="45715" rIns="45715" bIns="91428"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3985" fontAlgn="base">
              <a:spcBef>
                <a:spcPct val="0"/>
              </a:spcBef>
              <a:spcAft>
                <a:spcPct val="0"/>
              </a:spcAft>
            </a:pPr>
            <a:r>
              <a:rPr lang="en-US" dirty="0" smtClean="0"/>
              <a:t>Click to edit Master text styles</a:t>
            </a:r>
          </a:p>
        </p:txBody>
      </p:sp>
      <p:sp>
        <p:nvSpPr>
          <p:cNvPr id="16" name="Text Placeholder 8"/>
          <p:cNvSpPr>
            <a:spLocks noGrp="1"/>
          </p:cNvSpPr>
          <p:nvPr>
            <p:ph type="body" sz="quarter" idx="18"/>
          </p:nvPr>
        </p:nvSpPr>
        <p:spPr>
          <a:xfrm>
            <a:off x="4756215"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28" tIns="91428" rIns="45715" bIns="91428"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7" name="Text Placeholder 8"/>
          <p:cNvSpPr>
            <a:spLocks noGrp="1"/>
          </p:cNvSpPr>
          <p:nvPr>
            <p:ph type="body" sz="quarter" idx="19"/>
          </p:nvPr>
        </p:nvSpPr>
        <p:spPr>
          <a:xfrm>
            <a:off x="7533397"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28" tIns="45715" rIns="45715" bIns="91428"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3985" fontAlgn="base">
              <a:spcBef>
                <a:spcPct val="0"/>
              </a:spcBef>
              <a:spcAft>
                <a:spcPct val="0"/>
              </a:spcAft>
            </a:pPr>
            <a:r>
              <a:rPr lang="en-US" dirty="0" smtClean="0"/>
              <a:t>Click to edit Master text styles</a:t>
            </a:r>
          </a:p>
        </p:txBody>
      </p:sp>
      <p:sp>
        <p:nvSpPr>
          <p:cNvPr id="18" name="Text Placeholder 8"/>
          <p:cNvSpPr>
            <a:spLocks noGrp="1"/>
          </p:cNvSpPr>
          <p:nvPr>
            <p:ph type="body" sz="quarter" idx="20"/>
          </p:nvPr>
        </p:nvSpPr>
        <p:spPr>
          <a:xfrm>
            <a:off x="7533397"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28" tIns="91428" rIns="45715" bIns="91428"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9" name="Text Placeholder 8"/>
          <p:cNvSpPr>
            <a:spLocks noGrp="1"/>
          </p:cNvSpPr>
          <p:nvPr>
            <p:ph type="body" sz="quarter" idx="21"/>
          </p:nvPr>
        </p:nvSpPr>
        <p:spPr>
          <a:xfrm>
            <a:off x="1982115"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28" tIns="45715" rIns="45715" bIns="91428"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3985" fontAlgn="base">
              <a:spcBef>
                <a:spcPct val="0"/>
              </a:spcBef>
              <a:spcAft>
                <a:spcPct val="0"/>
              </a:spcAft>
            </a:pPr>
            <a:r>
              <a:rPr lang="en-US" dirty="0" smtClean="0"/>
              <a:t>Click to edit Master text styles</a:t>
            </a:r>
          </a:p>
        </p:txBody>
      </p:sp>
      <p:sp>
        <p:nvSpPr>
          <p:cNvPr id="20" name="Text Placeholder 8"/>
          <p:cNvSpPr>
            <a:spLocks noGrp="1"/>
          </p:cNvSpPr>
          <p:nvPr>
            <p:ph type="body" sz="quarter" idx="22"/>
          </p:nvPr>
        </p:nvSpPr>
        <p:spPr>
          <a:xfrm>
            <a:off x="1982115"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28" tIns="91428" rIns="45715" bIns="91428"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Tree>
    <p:extLst>
      <p:ext uri="{BB962C8B-B14F-4D97-AF65-F5344CB8AC3E}">
        <p14:creationId xmlns:p14="http://schemas.microsoft.com/office/powerpoint/2010/main" val="17384378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596986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3" name="Rectangle 2"/>
          <p:cNvSpPr/>
          <p:nvPr userDrawn="1"/>
        </p:nvSpPr>
        <p:spPr bwMode="hidden">
          <a:xfrm flipV="1">
            <a:off x="0" y="2"/>
            <a:ext cx="12188825" cy="1155940"/>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85"/>
            <a:endParaRPr lang="en-US" sz="1900" dirty="0" err="1" smtClean="0">
              <a:solidFill>
                <a:srgbClr val="FFFFFF">
                  <a:alpha val="99000"/>
                </a:srgbClr>
              </a:solidFill>
              <a:ea typeface="Segoe UI" pitchFamily="34" charset="0"/>
              <a:cs typeface="Segoe UI" pitchFamily="34" charset="0"/>
            </a:endParaRPr>
          </a:p>
        </p:txBody>
      </p:sp>
      <p:sp>
        <p:nvSpPr>
          <p:cNvPr id="2" name="Title 1"/>
          <p:cNvSpPr>
            <a:spLocks noGrp="1"/>
          </p:cNvSpPr>
          <p:nvPr>
            <p:ph type="title" hasCustomPrompt="1"/>
          </p:nvPr>
        </p:nvSpPr>
        <p:spPr/>
        <p:txBody>
          <a:bodyPr>
            <a:normAutofit/>
          </a:bodyPr>
          <a:lstStyle>
            <a:lvl1pPr>
              <a:defRPr>
                <a:solidFill>
                  <a:schemeClr val="tx1">
                    <a:alpha val="99000"/>
                  </a:schemeClr>
                </a:solidFill>
              </a:defRPr>
            </a:lvl1pPr>
          </a:lstStyle>
          <a:p>
            <a:r>
              <a:rPr lang="en-US" dirty="0" smtClean="0"/>
              <a:t>Slide for Developer Code</a:t>
            </a:r>
            <a:endParaRPr lang="en-US" dirty="0"/>
          </a:p>
        </p:txBody>
      </p:sp>
      <p:sp>
        <p:nvSpPr>
          <p:cNvPr id="5" name="Text Placeholder 4"/>
          <p:cNvSpPr>
            <a:spLocks noGrp="1"/>
          </p:cNvSpPr>
          <p:nvPr>
            <p:ph type="body" sz="quarter" idx="10"/>
          </p:nvPr>
        </p:nvSpPr>
        <p:spPr>
          <a:xfrm>
            <a:off x="518319" y="1447800"/>
            <a:ext cx="11152188" cy="5181600"/>
          </a:xfrm>
        </p:spPr>
        <p:txBody>
          <a:bodyPr/>
          <a:lstStyle>
            <a:lvl1pPr marL="0" indent="0">
              <a:buNone/>
              <a:defRPr sz="3200">
                <a:gradFill>
                  <a:gsLst>
                    <a:gs pos="1250">
                      <a:srgbClr val="000000"/>
                    </a:gs>
                    <a:gs pos="100000">
                      <a:srgbClr val="000000"/>
                    </a:gs>
                  </a:gsLst>
                  <a:lin ang="5400000" scaled="0"/>
                </a:gradFill>
                <a:latin typeface="Consolas" pitchFamily="49" charset="0"/>
                <a:cs typeface="Consolas" pitchFamily="49" charset="0"/>
              </a:defRPr>
            </a:lvl1pPr>
            <a:lvl2pPr marL="339683" indent="0">
              <a:buNone/>
              <a:defRPr>
                <a:gradFill>
                  <a:gsLst>
                    <a:gs pos="1250">
                      <a:srgbClr val="000000"/>
                    </a:gs>
                    <a:gs pos="100000">
                      <a:srgbClr val="000000"/>
                    </a:gs>
                  </a:gsLst>
                  <a:lin ang="5400000" scaled="0"/>
                </a:gradFill>
                <a:latin typeface="Consolas" pitchFamily="49" charset="0"/>
                <a:cs typeface="Consolas" pitchFamily="49" charset="0"/>
              </a:defRPr>
            </a:lvl2pPr>
            <a:lvl3pPr marL="573016" indent="0">
              <a:buNone/>
              <a:defRPr>
                <a:gradFill>
                  <a:gsLst>
                    <a:gs pos="1250">
                      <a:srgbClr val="000000"/>
                    </a:gs>
                    <a:gs pos="100000">
                      <a:srgbClr val="000000"/>
                    </a:gs>
                  </a:gsLst>
                  <a:lin ang="5400000" scaled="0"/>
                </a:gradFill>
                <a:latin typeface="Consolas" pitchFamily="49" charset="0"/>
                <a:cs typeface="Consolas" pitchFamily="49" charset="0"/>
              </a:defRPr>
            </a:lvl3pPr>
            <a:lvl4pPr marL="798414" indent="0">
              <a:buNone/>
              <a:defRPr>
                <a:gradFill>
                  <a:gsLst>
                    <a:gs pos="1250">
                      <a:srgbClr val="000000"/>
                    </a:gs>
                    <a:gs pos="100000">
                      <a:srgbClr val="000000"/>
                    </a:gs>
                  </a:gsLst>
                  <a:lin ang="5400000" scaled="0"/>
                </a:gradFill>
                <a:latin typeface="Consolas" pitchFamily="49" charset="0"/>
                <a:cs typeface="Consolas" pitchFamily="49" charset="0"/>
              </a:defRPr>
            </a:lvl4pPr>
            <a:lvl5pPr marL="1030160" indent="0">
              <a:buNone/>
              <a:defRPr>
                <a:gradFill>
                  <a:gsLst>
                    <a:gs pos="1250">
                      <a:srgbClr val="000000"/>
                    </a:gs>
                    <a:gs pos="100000">
                      <a:srgbClr val="000000"/>
                    </a:gs>
                  </a:gsLst>
                  <a:lin ang="5400000" scaled="0"/>
                </a:gradFill>
                <a:latin typeface="Consolas" pitchFamily="49" charset="0"/>
                <a:cs typeface="Consolas" pitchFamily="49"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4727104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WALKIN - Prints in GRAYSCAL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989613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a:xfrm>
            <a:off x="520701" y="228600"/>
            <a:ext cx="11152188" cy="664797"/>
          </a:xfrm>
        </p:spPr>
        <p:txBody>
          <a:bodyPr/>
          <a:lstStyle>
            <a:lvl1pPr>
              <a:defRPr sz="4800" baseline="0">
                <a:gradFill>
                  <a:gsLst>
                    <a:gs pos="0">
                      <a:srgbClr val="FFFFFF"/>
                    </a:gs>
                    <a:gs pos="100000">
                      <a:srgbClr val="FFFFFF"/>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
        <p:nvSpPr>
          <p:cNvPr id="6" name="Text Placeholder 5"/>
          <p:cNvSpPr>
            <a:spLocks noGrp="1"/>
          </p:cNvSpPr>
          <p:nvPr>
            <p:ph type="body" sz="quarter" idx="10" hasCustomPrompt="1"/>
          </p:nvPr>
        </p:nvSpPr>
        <p:spPr bwMode="white">
          <a:xfrm>
            <a:off x="519113" y="1447799"/>
            <a:ext cx="11149013" cy="2043636"/>
          </a:xfrm>
          <a:prstGeom prst="rect">
            <a:avLst/>
          </a:prstGeom>
        </p:spPr>
        <p:txBody>
          <a:bodyPr/>
          <a:lstStyle>
            <a:lvl1pPr marL="342857" indent="-342857">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1pPr>
            <a:lvl2pPr marL="628571" indent="-285714">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2pPr>
            <a:lvl3pPr marL="914285" indent="-285714">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3pPr>
            <a:lvl4pPr marL="1142856" indent="-228572">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4pPr>
            <a:lvl5pPr marL="1371428" indent="-228572">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2" y="6238876"/>
            <a:ext cx="12188826" cy="619125"/>
          </a:xfrm>
          <a:prstGeom prst="rect">
            <a:avLst/>
          </a:prstGeom>
          <a:solidFill>
            <a:srgbClr val="FFFF99"/>
          </a:solidFill>
        </p:spPr>
        <p:txBody>
          <a:bodyPr wrap="square" lIns="152375" tIns="76185" rIns="152375" bIns="76185" anchor="b" anchorCtr="0">
            <a:noAutofit/>
          </a:bodyPr>
          <a:lstStyle>
            <a:lvl1pPr algn="r">
              <a:buFont typeface="Arial" pitchFamily="34" charset="0"/>
              <a:buNone/>
              <a:defRPr sz="36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Tree>
    <p:extLst>
      <p:ext uri="{BB962C8B-B14F-4D97-AF65-F5344CB8AC3E}">
        <p14:creationId xmlns:p14="http://schemas.microsoft.com/office/powerpoint/2010/main" val="28964106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519113" y="1447801"/>
            <a:ext cx="11149013" cy="108645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898686511"/>
      </p:ext>
    </p:extLst>
  </p:cSld>
  <p:clrMapOvr>
    <a:masterClrMapping/>
  </p:clrMapOvr>
  <p:transition>
    <p:fade/>
  </p:transition>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Title and  Non-Bullete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3" y="228601"/>
            <a:ext cx="11149013" cy="757131"/>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519113" y="1447800"/>
            <a:ext cx="11149013" cy="946413"/>
          </a:xfrm>
        </p:spPr>
        <p:txBody>
          <a:bodyPr/>
          <a:lstStyle>
            <a:lvl1pPr marL="0" indent="0">
              <a:spcBef>
                <a:spcPts val="0"/>
              </a:spcBef>
              <a:spcAft>
                <a:spcPts val="900"/>
              </a:spcAft>
              <a:buNone/>
              <a:defRPr sz="4000" spc="-100" baseline="0">
                <a:latin typeface="Segoe UI Light" pitchFamily="34" charset="0"/>
              </a:defRPr>
            </a:lvl1pPr>
            <a:lvl2pPr marL="0" indent="0">
              <a:spcBef>
                <a:spcPts val="0"/>
              </a:spcBef>
              <a:spcAft>
                <a:spcPts val="400"/>
              </a:spcAft>
              <a:buNone/>
              <a:defRPr sz="2000" spc="-51" baseline="0"/>
            </a:lvl2pPr>
            <a:lvl3pPr marL="0" indent="0">
              <a:spcBef>
                <a:spcPts val="0"/>
              </a:spcBef>
              <a:spcAft>
                <a:spcPts val="400"/>
              </a:spcAft>
              <a:buNone/>
              <a:defRPr sz="2000"/>
            </a:lvl3pPr>
            <a:lvl4pPr marL="0" indent="0">
              <a:spcBef>
                <a:spcPts val="0"/>
              </a:spcBef>
              <a:spcAft>
                <a:spcPts val="400"/>
              </a:spcAft>
              <a:buNone/>
              <a:defRPr/>
            </a:lvl4pPr>
            <a:lvl5pPr marL="0" indent="0">
              <a:spcBef>
                <a:spcPts val="0"/>
              </a:spcBef>
              <a:spcAft>
                <a:spcPts val="400"/>
              </a:spcAft>
              <a:buNone/>
              <a:defRPr/>
            </a:lvl5pPr>
          </a:lstStyle>
          <a:p>
            <a:pPr lvl="0"/>
            <a:r>
              <a:rPr lang="en-US" smtClean="0"/>
              <a:t>Click to edit Master text styles</a:t>
            </a:r>
          </a:p>
          <a:p>
            <a:pPr lvl="1"/>
            <a:r>
              <a:rPr lang="en-US" smtClean="0"/>
              <a:t>Second level</a:t>
            </a:r>
          </a:p>
        </p:txBody>
      </p:sp>
    </p:spTree>
    <p:extLst>
      <p:ext uri="{BB962C8B-B14F-4D97-AF65-F5344CB8AC3E}">
        <p14:creationId xmlns:p14="http://schemas.microsoft.com/office/powerpoint/2010/main" val="3342576211"/>
      </p:ext>
    </p:extLst>
  </p:cSld>
  <p:clrMapOvr>
    <a:masterClrMapping/>
  </p:clrMapOvr>
  <p:transition>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p:cSld name="9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7869" y="431813"/>
            <a:ext cx="11149013" cy="757131"/>
          </a:xfrm>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507868" y="1411568"/>
            <a:ext cx="11173090" cy="2609945"/>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750874579"/>
      </p:ext>
    </p:extLst>
  </p:cSld>
  <p:clrMapOvr>
    <a:masterClrMapping/>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78694" y="2183410"/>
            <a:ext cx="10237787" cy="923329"/>
          </a:xfrm>
        </p:spPr>
        <p:txBody>
          <a:bodyPr anchor="b" anchorCtr="0"/>
          <a:lstStyle>
            <a:lvl1pPr>
              <a:defRPr sz="6700" spc="-151" baseline="0">
                <a:solidFill>
                  <a:schemeClr val="tx1">
                    <a:alpha val="99000"/>
                  </a:schemeClr>
                </a:solidFill>
              </a:defRPr>
            </a:lvl1pPr>
          </a:lstStyle>
          <a:p>
            <a:r>
              <a:rPr lang="en-US" dirty="0" smtClean="0"/>
              <a:t>Click to edit title style</a:t>
            </a:r>
            <a:endParaRPr lang="en-US" dirty="0"/>
          </a:p>
        </p:txBody>
      </p:sp>
      <p:sp>
        <p:nvSpPr>
          <p:cNvPr id="5" name="Text Placeholder 4"/>
          <p:cNvSpPr>
            <a:spLocks noGrp="1"/>
          </p:cNvSpPr>
          <p:nvPr>
            <p:ph type="body" sz="quarter" idx="12" hasCustomPrompt="1"/>
          </p:nvPr>
        </p:nvSpPr>
        <p:spPr>
          <a:xfrm>
            <a:off x="978694" y="3425826"/>
            <a:ext cx="10237787" cy="498599"/>
          </a:xfrm>
        </p:spPr>
        <p:txBody>
          <a:bodyPr>
            <a:noAutofit/>
          </a:bodyPr>
          <a:lstStyle>
            <a:lvl1pPr marL="0" indent="0">
              <a:spcBef>
                <a:spcPts val="0"/>
              </a:spcBef>
              <a:buNone/>
              <a:defRPr spc="-71" baseline="0">
                <a:solidFill>
                  <a:schemeClr val="tx2">
                    <a:lumMod val="40000"/>
                    <a:lumOff val="60000"/>
                    <a:alpha val="99000"/>
                  </a:schemeClr>
                </a:solidFill>
                <a:latin typeface="+mj-lt"/>
              </a:defRPr>
            </a:lvl1pPr>
          </a:lstStyle>
          <a:p>
            <a:pPr lvl="0"/>
            <a:r>
              <a:rPr lang="en-US" dirty="0" smtClean="0"/>
              <a:t>Speaker Title</a:t>
            </a:r>
            <a:endParaRPr lang="en-US" dirty="0"/>
          </a:p>
        </p:txBody>
      </p:sp>
      <p:sp>
        <p:nvSpPr>
          <p:cNvPr id="452" name="Rectangle 451"/>
          <p:cNvSpPr/>
          <p:nvPr userDrawn="1"/>
        </p:nvSpPr>
        <p:spPr bwMode="auto">
          <a:xfrm>
            <a:off x="9847979" y="-160540"/>
            <a:ext cx="1828800" cy="1828800"/>
          </a:xfrm>
          <a:prstGeom prst="rect">
            <a:avLst/>
          </a:prstGeom>
          <a:noFill/>
          <a:ln w="28575">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a:endParaRPr lang="en-US" sz="19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3" name="Rectangle 452"/>
          <p:cNvSpPr/>
          <p:nvPr userDrawn="1"/>
        </p:nvSpPr>
        <p:spPr bwMode="auto">
          <a:xfrm>
            <a:off x="9262519" y="1298577"/>
            <a:ext cx="1170916" cy="1170916"/>
          </a:xfrm>
          <a:prstGeom prst="rect">
            <a:avLst/>
          </a:prstGeom>
          <a:noFill/>
          <a:ln w="57150">
            <a:solidFill>
              <a:schemeClr val="tx1">
                <a:alpha val="2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a:endParaRPr lang="en-US" sz="19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4" name="Rectangle 453"/>
          <p:cNvSpPr/>
          <p:nvPr userDrawn="1"/>
        </p:nvSpPr>
        <p:spPr bwMode="auto">
          <a:xfrm>
            <a:off x="9262521" y="-160540"/>
            <a:ext cx="875009" cy="875011"/>
          </a:xfrm>
          <a:prstGeom prst="rect">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a:endParaRPr lang="en-US" sz="19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5" name="Rectangle 454"/>
          <p:cNvSpPr/>
          <p:nvPr userDrawn="1"/>
        </p:nvSpPr>
        <p:spPr bwMode="auto">
          <a:xfrm>
            <a:off x="8219107" y="1423060"/>
            <a:ext cx="665432" cy="665432"/>
          </a:xfrm>
          <a:prstGeom prst="rect">
            <a:avLst/>
          </a:prstGeom>
          <a:noFill/>
          <a:ln w="2857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a:endParaRPr lang="en-US" sz="19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6" name="Rectangle 455"/>
          <p:cNvSpPr/>
          <p:nvPr userDrawn="1"/>
        </p:nvSpPr>
        <p:spPr bwMode="auto">
          <a:xfrm>
            <a:off x="9262519" y="5753557"/>
            <a:ext cx="1170916" cy="1170916"/>
          </a:xfrm>
          <a:prstGeom prst="rect">
            <a:avLst/>
          </a:prstGeom>
          <a:noFill/>
          <a:ln w="762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a:endParaRPr lang="en-US" sz="19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7" name="Rectangle 456"/>
          <p:cNvSpPr/>
          <p:nvPr userDrawn="1"/>
        </p:nvSpPr>
        <p:spPr bwMode="auto">
          <a:xfrm>
            <a:off x="10527822" y="5081417"/>
            <a:ext cx="773912" cy="773912"/>
          </a:xfrm>
          <a:prstGeom prst="rect">
            <a:avLst/>
          </a:prstGeom>
          <a:noFill/>
          <a:ln w="190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a:endParaRPr lang="en-US" sz="19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8" name="Rectangle 457"/>
          <p:cNvSpPr/>
          <p:nvPr userDrawn="1"/>
        </p:nvSpPr>
        <p:spPr bwMode="auto">
          <a:xfrm>
            <a:off x="11216481" y="5610291"/>
            <a:ext cx="316712" cy="316712"/>
          </a:xfrm>
          <a:prstGeom prst="rect">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a:endParaRPr lang="en-US" sz="19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9" name="Rectangle 458"/>
          <p:cNvSpPr/>
          <p:nvPr userDrawn="1"/>
        </p:nvSpPr>
        <p:spPr bwMode="auto">
          <a:xfrm>
            <a:off x="10622882" y="6339014"/>
            <a:ext cx="2361286" cy="2361287"/>
          </a:xfrm>
          <a:prstGeom prst="rect">
            <a:avLst/>
          </a:prstGeom>
          <a:noFill/>
          <a:ln w="571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a:endParaRPr lang="en-US" sz="19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0" name="Rectangle 459"/>
          <p:cNvSpPr/>
          <p:nvPr userDrawn="1"/>
        </p:nvSpPr>
        <p:spPr bwMode="auto">
          <a:xfrm>
            <a:off x="681947" y="442110"/>
            <a:ext cx="1255574" cy="1255575"/>
          </a:xfrm>
          <a:prstGeom prst="rect">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a:endParaRPr lang="en-US" sz="19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1" name="Rectangle 460"/>
          <p:cNvSpPr/>
          <p:nvPr userDrawn="1"/>
        </p:nvSpPr>
        <p:spPr bwMode="auto">
          <a:xfrm>
            <a:off x="1866443" y="-160540"/>
            <a:ext cx="513190" cy="513191"/>
          </a:xfrm>
          <a:prstGeom prst="rect">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a:endParaRPr lang="en-US" sz="19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2" name="Rectangle 461"/>
          <p:cNvSpPr/>
          <p:nvPr userDrawn="1"/>
        </p:nvSpPr>
        <p:spPr bwMode="auto">
          <a:xfrm>
            <a:off x="11749867" y="1234417"/>
            <a:ext cx="244474" cy="244475"/>
          </a:xfrm>
          <a:prstGeom prst="rect">
            <a:avLst/>
          </a:prstGeom>
          <a:noFill/>
          <a:ln w="190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a:endParaRPr lang="en-US" sz="19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3" name="Rectangle 462"/>
          <p:cNvSpPr/>
          <p:nvPr userDrawn="1"/>
        </p:nvSpPr>
        <p:spPr bwMode="auto">
          <a:xfrm>
            <a:off x="5824555" y="1918421"/>
            <a:ext cx="875009" cy="875011"/>
          </a:xfrm>
          <a:prstGeom prst="rect">
            <a:avLst/>
          </a:prstGeom>
          <a:noFill/>
          <a:ln w="952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a:endParaRPr lang="en-US" sz="19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4" name="Rectangle 463"/>
          <p:cNvSpPr/>
          <p:nvPr userDrawn="1"/>
        </p:nvSpPr>
        <p:spPr bwMode="auto">
          <a:xfrm>
            <a:off x="4973452" y="5410282"/>
            <a:ext cx="603404" cy="603404"/>
          </a:xfrm>
          <a:prstGeom prst="rect">
            <a:avLst/>
          </a:prstGeom>
          <a:noFill/>
          <a:ln w="381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a:endParaRPr lang="en-US" sz="19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5" name="Rectangle 464"/>
          <p:cNvSpPr/>
          <p:nvPr userDrawn="1"/>
        </p:nvSpPr>
        <p:spPr bwMode="auto">
          <a:xfrm>
            <a:off x="5629432" y="4681875"/>
            <a:ext cx="1030108" cy="1030108"/>
          </a:xfrm>
          <a:prstGeom prst="rect">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a:endParaRPr lang="en-US" sz="1900" dirty="0" err="1"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18360356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Section Titl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19113" y="2967337"/>
            <a:ext cx="11149013" cy="923329"/>
          </a:xfrm>
        </p:spPr>
        <p:txBody>
          <a:bodyPr anchor="ctr" anchorCtr="0"/>
          <a:lstStyle>
            <a:lvl1pPr>
              <a:defRPr sz="6700" spc="-300" baseline="0">
                <a:solidFill>
                  <a:schemeClr val="tx1">
                    <a:alpha val="99000"/>
                  </a:schemeClr>
                </a:solidFill>
              </a:defRPr>
            </a:lvl1pPr>
          </a:lstStyle>
          <a:p>
            <a:r>
              <a:rPr lang="en-US" dirty="0" smtClean="0"/>
              <a:t>Click to edit title style</a:t>
            </a:r>
            <a:endParaRPr lang="en-US" dirty="0"/>
          </a:p>
        </p:txBody>
      </p:sp>
      <p:sp>
        <p:nvSpPr>
          <p:cNvPr id="3" name="Oval 2"/>
          <p:cNvSpPr/>
          <p:nvPr userDrawn="1"/>
        </p:nvSpPr>
        <p:spPr bwMode="auto">
          <a:xfrm>
            <a:off x="10202422" y="-383423"/>
            <a:ext cx="1828800" cy="1828800"/>
          </a:xfrm>
          <a:prstGeom prst="ellipse">
            <a:avLst/>
          </a:prstGeom>
          <a:noFill/>
          <a:ln w="28575">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a:endParaRPr lang="en-US" sz="19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 name="Oval 3"/>
          <p:cNvSpPr/>
          <p:nvPr userDrawn="1"/>
        </p:nvSpPr>
        <p:spPr bwMode="auto">
          <a:xfrm>
            <a:off x="9616963" y="1075695"/>
            <a:ext cx="1170916" cy="1170916"/>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a:endParaRPr lang="en-US" sz="19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Oval 4"/>
          <p:cNvSpPr/>
          <p:nvPr userDrawn="1"/>
        </p:nvSpPr>
        <p:spPr bwMode="auto">
          <a:xfrm>
            <a:off x="9616963" y="-383423"/>
            <a:ext cx="875009" cy="875011"/>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a:endParaRPr lang="en-US" sz="19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6" name="Oval 5"/>
          <p:cNvSpPr/>
          <p:nvPr userDrawn="1"/>
        </p:nvSpPr>
        <p:spPr bwMode="auto">
          <a:xfrm>
            <a:off x="8573549" y="1200179"/>
            <a:ext cx="665432" cy="665432"/>
          </a:xfrm>
          <a:prstGeom prst="ellipse">
            <a:avLst/>
          </a:prstGeom>
          <a:noFill/>
          <a:ln w="2857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a:endParaRPr lang="en-US" sz="19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7" name="Oval 6"/>
          <p:cNvSpPr/>
          <p:nvPr userDrawn="1"/>
        </p:nvSpPr>
        <p:spPr bwMode="auto">
          <a:xfrm>
            <a:off x="9490215" y="5499902"/>
            <a:ext cx="1170916" cy="1170916"/>
          </a:xfrm>
          <a:prstGeom prst="ellipse">
            <a:avLst/>
          </a:prstGeom>
          <a:noFill/>
          <a:ln w="762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a:endParaRPr lang="en-US" sz="19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8" name="Oval 7"/>
          <p:cNvSpPr/>
          <p:nvPr userDrawn="1"/>
        </p:nvSpPr>
        <p:spPr bwMode="auto">
          <a:xfrm>
            <a:off x="10755518" y="4827763"/>
            <a:ext cx="773912" cy="773912"/>
          </a:xfrm>
          <a:prstGeom prst="ellipse">
            <a:avLst/>
          </a:prstGeom>
          <a:noFill/>
          <a:ln w="190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a:endParaRPr lang="en-US" sz="19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Oval 8"/>
          <p:cNvSpPr/>
          <p:nvPr userDrawn="1"/>
        </p:nvSpPr>
        <p:spPr bwMode="auto">
          <a:xfrm>
            <a:off x="11444176" y="5356636"/>
            <a:ext cx="316712" cy="316712"/>
          </a:xfrm>
          <a:prstGeom prst="ellipse">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a:endParaRPr lang="en-US" sz="19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0" name="Oval 9"/>
          <p:cNvSpPr/>
          <p:nvPr userDrawn="1"/>
        </p:nvSpPr>
        <p:spPr bwMode="auto">
          <a:xfrm>
            <a:off x="10850578" y="6085359"/>
            <a:ext cx="2361286" cy="2361287"/>
          </a:xfrm>
          <a:prstGeom prst="ellipse">
            <a:avLst/>
          </a:prstGeom>
          <a:noFill/>
          <a:ln w="571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a:endParaRPr lang="en-US" sz="19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Oval 10"/>
          <p:cNvSpPr/>
          <p:nvPr userDrawn="1"/>
        </p:nvSpPr>
        <p:spPr bwMode="auto">
          <a:xfrm>
            <a:off x="1503469" y="1115602"/>
            <a:ext cx="1255574" cy="1255575"/>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a:endParaRPr lang="en-US" sz="19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Oval 11"/>
          <p:cNvSpPr/>
          <p:nvPr userDrawn="1"/>
        </p:nvSpPr>
        <p:spPr bwMode="auto">
          <a:xfrm>
            <a:off x="2687963" y="512953"/>
            <a:ext cx="513190" cy="513191"/>
          </a:xfrm>
          <a:prstGeom prst="ellipse">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a:endParaRPr lang="en-US" sz="19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3" name="Oval 12"/>
          <p:cNvSpPr/>
          <p:nvPr userDrawn="1"/>
        </p:nvSpPr>
        <p:spPr bwMode="auto">
          <a:xfrm>
            <a:off x="12104310" y="1011536"/>
            <a:ext cx="244474" cy="244475"/>
          </a:xfrm>
          <a:prstGeom prst="ellipse">
            <a:avLst/>
          </a:prstGeom>
          <a:noFill/>
          <a:ln w="190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a:endParaRPr lang="en-US" sz="19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Oval 13"/>
          <p:cNvSpPr/>
          <p:nvPr userDrawn="1"/>
        </p:nvSpPr>
        <p:spPr bwMode="auto">
          <a:xfrm>
            <a:off x="11156212" y="1879032"/>
            <a:ext cx="875009" cy="875011"/>
          </a:xfrm>
          <a:prstGeom prst="ellipse">
            <a:avLst/>
          </a:prstGeom>
          <a:noFill/>
          <a:ln w="9525">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a:endParaRPr lang="en-US" sz="19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5" name="Oval 14"/>
          <p:cNvSpPr/>
          <p:nvPr userDrawn="1"/>
        </p:nvSpPr>
        <p:spPr bwMode="auto">
          <a:xfrm>
            <a:off x="4973452" y="5410282"/>
            <a:ext cx="603404" cy="603404"/>
          </a:xfrm>
          <a:prstGeom prst="ellipse">
            <a:avLst/>
          </a:prstGeom>
          <a:noFill/>
          <a:ln w="381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a:endParaRPr lang="en-US" sz="19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6" name="Oval 15"/>
          <p:cNvSpPr/>
          <p:nvPr userDrawn="1"/>
        </p:nvSpPr>
        <p:spPr bwMode="auto">
          <a:xfrm>
            <a:off x="5629432" y="4681875"/>
            <a:ext cx="1030108" cy="1030108"/>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a:endParaRPr lang="en-US" sz="1900" dirty="0" err="1"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36671581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ag_Lin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19113" y="3050436"/>
            <a:ext cx="11149013" cy="757131"/>
          </a:xfrm>
        </p:spPr>
        <p:txBody>
          <a:bodyPr anchor="ctr" anchorCtr="0"/>
          <a:lstStyle>
            <a:lvl1pPr>
              <a:defRPr sz="5500" spc="0" baseline="0">
                <a:solidFill>
                  <a:schemeClr val="tx1">
                    <a:alpha val="99000"/>
                  </a:schemeClr>
                </a:solidFill>
              </a:defRPr>
            </a:lvl1pPr>
          </a:lstStyle>
          <a:p>
            <a:r>
              <a:rPr lang="en-US" dirty="0" smtClean="0"/>
              <a:t>Click to edit title style</a:t>
            </a:r>
            <a:endParaRPr lang="en-US" dirty="0"/>
          </a:p>
        </p:txBody>
      </p:sp>
    </p:spTree>
    <p:extLst>
      <p:ext uri="{BB962C8B-B14F-4D97-AF65-F5344CB8AC3E}">
        <p14:creationId xmlns:p14="http://schemas.microsoft.com/office/powerpoint/2010/main" val="9953378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Demo, Video etc. &quot;special&quot; slides">
    <p:bg>
      <p:bgPr>
        <a:solidFill>
          <a:schemeClr val="accent3"/>
        </a:solidFill>
        <a:effectLst/>
      </p:bgPr>
    </p:bg>
    <p:spTree>
      <p:nvGrpSpPr>
        <p:cNvPr id="1" name=""/>
        <p:cNvGrpSpPr/>
        <p:nvPr/>
      </p:nvGrpSpPr>
      <p:grpSpPr>
        <a:xfrm>
          <a:off x="0" y="0"/>
          <a:ext cx="0" cy="0"/>
          <a:chOff x="0" y="0"/>
          <a:chExt cx="0" cy="0"/>
        </a:xfrm>
      </p:grpSpPr>
      <p:sp>
        <p:nvSpPr>
          <p:cNvPr id="8" name="Teardrop 7"/>
          <p:cNvSpPr/>
          <p:nvPr userDrawn="1"/>
        </p:nvSpPr>
        <p:spPr bwMode="auto">
          <a:xfrm>
            <a:off x="9847979" y="-160540"/>
            <a:ext cx="1828800" cy="1828800"/>
          </a:xfrm>
          <a:prstGeom prst="teardrop">
            <a:avLst/>
          </a:prstGeom>
          <a:noFill/>
          <a:ln w="28575">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a:endParaRPr lang="en-US" sz="19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eardrop 8"/>
          <p:cNvSpPr/>
          <p:nvPr userDrawn="1"/>
        </p:nvSpPr>
        <p:spPr bwMode="auto">
          <a:xfrm>
            <a:off x="9262519" y="1298577"/>
            <a:ext cx="1170916" cy="1170916"/>
          </a:xfrm>
          <a:prstGeom prst="teardrop">
            <a:avLst/>
          </a:prstGeom>
          <a:noFill/>
          <a:ln w="57150">
            <a:solidFill>
              <a:schemeClr val="tx1">
                <a:alpha val="2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a:endParaRPr lang="en-US" sz="19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0" name="Teardrop 9"/>
          <p:cNvSpPr/>
          <p:nvPr userDrawn="1"/>
        </p:nvSpPr>
        <p:spPr bwMode="auto">
          <a:xfrm>
            <a:off x="9262521" y="-160540"/>
            <a:ext cx="875009" cy="875011"/>
          </a:xfrm>
          <a:prstGeom prst="teardrop">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a:endParaRPr lang="en-US" sz="19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Teardrop 10"/>
          <p:cNvSpPr/>
          <p:nvPr userDrawn="1"/>
        </p:nvSpPr>
        <p:spPr bwMode="auto">
          <a:xfrm>
            <a:off x="8219107" y="1423060"/>
            <a:ext cx="665432" cy="665432"/>
          </a:xfrm>
          <a:prstGeom prst="teardrop">
            <a:avLst/>
          </a:prstGeom>
          <a:noFill/>
          <a:ln w="2857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a:endParaRPr lang="en-US" sz="19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Teardrop 11"/>
          <p:cNvSpPr/>
          <p:nvPr userDrawn="1"/>
        </p:nvSpPr>
        <p:spPr bwMode="auto">
          <a:xfrm>
            <a:off x="9262519" y="5753557"/>
            <a:ext cx="1170916" cy="1170916"/>
          </a:xfrm>
          <a:prstGeom prst="teardrop">
            <a:avLst/>
          </a:prstGeom>
          <a:noFill/>
          <a:ln w="762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a:endParaRPr lang="en-US" sz="19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3" name="Teardrop 12"/>
          <p:cNvSpPr/>
          <p:nvPr userDrawn="1"/>
        </p:nvSpPr>
        <p:spPr bwMode="auto">
          <a:xfrm>
            <a:off x="10527822" y="5081417"/>
            <a:ext cx="773912" cy="773912"/>
          </a:xfrm>
          <a:prstGeom prst="teardrop">
            <a:avLst/>
          </a:prstGeom>
          <a:noFill/>
          <a:ln w="190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a:endParaRPr lang="en-US" sz="19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Teardrop 13"/>
          <p:cNvSpPr/>
          <p:nvPr userDrawn="1"/>
        </p:nvSpPr>
        <p:spPr bwMode="auto">
          <a:xfrm>
            <a:off x="11216481" y="5610291"/>
            <a:ext cx="316712" cy="316712"/>
          </a:xfrm>
          <a:prstGeom prst="teardrop">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a:endParaRPr lang="en-US" sz="19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5" name="Teardrop 14"/>
          <p:cNvSpPr/>
          <p:nvPr userDrawn="1"/>
        </p:nvSpPr>
        <p:spPr bwMode="auto">
          <a:xfrm>
            <a:off x="10622882" y="6339014"/>
            <a:ext cx="2361286" cy="2361287"/>
          </a:xfrm>
          <a:prstGeom prst="teardrop">
            <a:avLst/>
          </a:prstGeom>
          <a:noFill/>
          <a:ln w="571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a:endParaRPr lang="en-US" sz="19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6" name="Teardrop 15"/>
          <p:cNvSpPr/>
          <p:nvPr userDrawn="1"/>
        </p:nvSpPr>
        <p:spPr bwMode="auto">
          <a:xfrm>
            <a:off x="681947" y="442110"/>
            <a:ext cx="1255574" cy="1255575"/>
          </a:xfrm>
          <a:prstGeom prst="teardrop">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a:endParaRPr lang="en-US" sz="19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7" name="Teardrop 16"/>
          <p:cNvSpPr/>
          <p:nvPr userDrawn="1"/>
        </p:nvSpPr>
        <p:spPr bwMode="auto">
          <a:xfrm>
            <a:off x="1866443" y="-160540"/>
            <a:ext cx="513190" cy="513191"/>
          </a:xfrm>
          <a:prstGeom prst="teardrop">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a:endParaRPr lang="en-US" sz="19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8" name="Teardrop 17"/>
          <p:cNvSpPr/>
          <p:nvPr userDrawn="1"/>
        </p:nvSpPr>
        <p:spPr bwMode="auto">
          <a:xfrm>
            <a:off x="11749867" y="1234417"/>
            <a:ext cx="244474" cy="244475"/>
          </a:xfrm>
          <a:prstGeom prst="teardrop">
            <a:avLst/>
          </a:prstGeom>
          <a:noFill/>
          <a:ln w="190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a:endParaRPr lang="en-US" sz="19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 name="Teardrop 18"/>
          <p:cNvSpPr/>
          <p:nvPr userDrawn="1"/>
        </p:nvSpPr>
        <p:spPr bwMode="auto">
          <a:xfrm>
            <a:off x="5824555" y="1918421"/>
            <a:ext cx="875009" cy="875011"/>
          </a:xfrm>
          <a:prstGeom prst="teardrop">
            <a:avLst/>
          </a:prstGeom>
          <a:noFill/>
          <a:ln w="952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a:endParaRPr lang="en-US" sz="19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0" name="Teardrop 19"/>
          <p:cNvSpPr/>
          <p:nvPr userDrawn="1"/>
        </p:nvSpPr>
        <p:spPr bwMode="auto">
          <a:xfrm>
            <a:off x="4973452" y="5410282"/>
            <a:ext cx="603404" cy="603404"/>
          </a:xfrm>
          <a:prstGeom prst="teardrop">
            <a:avLst/>
          </a:prstGeom>
          <a:noFill/>
          <a:ln w="381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a:endParaRPr lang="en-US" sz="19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1" name="Teardrop 20"/>
          <p:cNvSpPr/>
          <p:nvPr userDrawn="1"/>
        </p:nvSpPr>
        <p:spPr bwMode="auto">
          <a:xfrm>
            <a:off x="5629432" y="4681875"/>
            <a:ext cx="1030108" cy="1030108"/>
          </a:xfrm>
          <a:prstGeom prst="teardrop">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a:endParaRPr lang="en-US" sz="19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 name="Subtitle 2"/>
          <p:cNvSpPr>
            <a:spLocks noGrp="1"/>
          </p:cNvSpPr>
          <p:nvPr>
            <p:ph type="subTitle" idx="1"/>
          </p:nvPr>
        </p:nvSpPr>
        <p:spPr>
          <a:xfrm>
            <a:off x="973138" y="4343401"/>
            <a:ext cx="10237787" cy="461665"/>
          </a:xfrm>
        </p:spPr>
        <p:txBody>
          <a:bodyPr>
            <a:noAutofit/>
          </a:bodyPr>
          <a:lstStyle>
            <a:lvl1pPr marL="0" indent="0" algn="l">
              <a:lnSpc>
                <a:spcPct val="90000"/>
              </a:lnSpc>
              <a:spcBef>
                <a:spcPts val="0"/>
              </a:spcBef>
              <a:buNone/>
              <a:defRPr lang="en-US" sz="3600" kern="1200" spc="-71" baseline="0" dirty="0">
                <a:gradFill>
                  <a:gsLst>
                    <a:gs pos="2083">
                      <a:schemeClr val="tx1"/>
                    </a:gs>
                    <a:gs pos="99000">
                      <a:schemeClr val="tx1"/>
                    </a:gs>
                  </a:gsLst>
                  <a:lin ang="5400000" scaled="0"/>
                </a:gradFill>
                <a:latin typeface="+mj-lt"/>
                <a:ea typeface="+mn-ea"/>
                <a:cs typeface="+mn-cs"/>
              </a:defRPr>
            </a:lvl1pPr>
            <a:lvl2pPr marL="457163" indent="0" algn="ctr">
              <a:buNone/>
              <a:defRPr>
                <a:solidFill>
                  <a:schemeClr val="tx1">
                    <a:tint val="75000"/>
                  </a:schemeClr>
                </a:solidFill>
              </a:defRPr>
            </a:lvl2pPr>
            <a:lvl3pPr marL="914325" indent="0" algn="ctr">
              <a:buNone/>
              <a:defRPr>
                <a:solidFill>
                  <a:schemeClr val="tx1">
                    <a:tint val="75000"/>
                  </a:schemeClr>
                </a:solidFill>
              </a:defRPr>
            </a:lvl3pPr>
            <a:lvl4pPr marL="1371488" indent="0" algn="ctr">
              <a:buNone/>
              <a:defRPr>
                <a:solidFill>
                  <a:schemeClr val="tx1">
                    <a:tint val="75000"/>
                  </a:schemeClr>
                </a:solidFill>
              </a:defRPr>
            </a:lvl4pPr>
            <a:lvl5pPr marL="1828651" indent="0" algn="ctr">
              <a:buNone/>
              <a:defRPr>
                <a:solidFill>
                  <a:schemeClr val="tx1">
                    <a:tint val="75000"/>
                  </a:schemeClr>
                </a:solidFill>
              </a:defRPr>
            </a:lvl5pPr>
            <a:lvl6pPr marL="2285813" indent="0" algn="ctr">
              <a:buNone/>
              <a:defRPr>
                <a:solidFill>
                  <a:schemeClr val="tx1">
                    <a:tint val="75000"/>
                  </a:schemeClr>
                </a:solidFill>
              </a:defRPr>
            </a:lvl6pPr>
            <a:lvl7pPr marL="2742976" indent="0" algn="ctr">
              <a:buNone/>
              <a:defRPr>
                <a:solidFill>
                  <a:schemeClr val="tx1">
                    <a:tint val="75000"/>
                  </a:schemeClr>
                </a:solidFill>
              </a:defRPr>
            </a:lvl7pPr>
            <a:lvl8pPr marL="3200139" indent="0" algn="ctr">
              <a:buNone/>
              <a:defRPr>
                <a:solidFill>
                  <a:schemeClr val="tx1">
                    <a:tint val="75000"/>
                  </a:schemeClr>
                </a:solidFill>
              </a:defRPr>
            </a:lvl8pPr>
            <a:lvl9pPr marL="3657301" indent="0" algn="ctr">
              <a:buNone/>
              <a:defRPr>
                <a:solidFill>
                  <a:schemeClr val="tx1">
                    <a:tint val="75000"/>
                  </a:schemeClr>
                </a:solidFill>
              </a:defRPr>
            </a:lvl9pPr>
          </a:lstStyle>
          <a:p>
            <a:pPr marL="0" marR="0" lvl="0" indent="0" algn="l" defTabSz="914325" rtl="0" eaLnBrk="1" fontAlgn="auto" latinLnBrk="0" hangingPunct="1">
              <a:lnSpc>
                <a:spcPct val="90000"/>
              </a:lnSpc>
              <a:spcBef>
                <a:spcPts val="0"/>
              </a:spcBef>
              <a:spcAft>
                <a:spcPts val="0"/>
              </a:spcAft>
              <a:buClrTx/>
              <a:buSzPct val="90000"/>
              <a:buFont typeface="Arial" pitchFamily="34" charset="0"/>
              <a:buNone/>
              <a:tabLst/>
            </a:pPr>
            <a:r>
              <a:rPr lang="en-US" smtClean="0"/>
              <a:t>Click to edit Master subtitle style</a:t>
            </a:r>
            <a:endParaRPr lang="en-US" dirty="0"/>
          </a:p>
        </p:txBody>
      </p:sp>
      <p:sp>
        <p:nvSpPr>
          <p:cNvPr id="7" name="Text Placeholder 6"/>
          <p:cNvSpPr>
            <a:spLocks noGrp="1"/>
          </p:cNvSpPr>
          <p:nvPr>
            <p:ph type="body" sz="quarter" idx="10" hasCustomPrompt="1"/>
          </p:nvPr>
        </p:nvSpPr>
        <p:spPr>
          <a:xfrm>
            <a:off x="976312" y="2739679"/>
            <a:ext cx="10242551" cy="1378644"/>
          </a:xfrm>
        </p:spPr>
        <p:txBody>
          <a:bodyPr anchor="ctr" anchorCtr="0">
            <a:noAutofit/>
            <a:scene3d>
              <a:camera prst="orthographicFront"/>
              <a:lightRig rig="flat" dir="t"/>
            </a:scene3d>
            <a:sp3d>
              <a:contourClr>
                <a:schemeClr val="tx2"/>
              </a:contourClr>
            </a:sp3d>
          </a:bodyPr>
          <a:lstStyle>
            <a:lvl1pPr marL="0" indent="0" algn="l">
              <a:spcBef>
                <a:spcPts val="0"/>
              </a:spcBef>
              <a:buFont typeface="Arial" pitchFamily="34" charset="0"/>
              <a:buNone/>
              <a:defRPr lang="en-US" sz="9600" b="0" kern="1200" cap="none" spc="-400" baseline="0" dirty="0" smtClean="0">
                <a:ln w="3175">
                  <a:noFill/>
                </a:ln>
                <a:solidFill>
                  <a:schemeClr val="accent3">
                    <a:lumMod val="40000"/>
                    <a:lumOff val="60000"/>
                  </a:schemeClr>
                </a:solidFill>
                <a:effectLst/>
                <a:latin typeface="+mj-lt"/>
                <a:ea typeface="+mn-ea"/>
                <a:cs typeface="Arial" charset="0"/>
              </a:defRPr>
            </a:lvl1pPr>
          </a:lstStyle>
          <a:p>
            <a:pPr lvl="0"/>
            <a:r>
              <a:rPr lang="en-US" dirty="0" smtClean="0"/>
              <a:t>click to…</a:t>
            </a:r>
          </a:p>
        </p:txBody>
      </p:sp>
      <p:sp>
        <p:nvSpPr>
          <p:cNvPr id="5" name="Text Placeholder 4"/>
          <p:cNvSpPr>
            <a:spLocks noGrp="1"/>
          </p:cNvSpPr>
          <p:nvPr>
            <p:ph type="body" sz="quarter" idx="11"/>
          </p:nvPr>
        </p:nvSpPr>
        <p:spPr>
          <a:xfrm>
            <a:off x="972345" y="1447800"/>
            <a:ext cx="10237787" cy="914096"/>
          </a:xfrm>
        </p:spPr>
        <p:txBody>
          <a:bodyPr wrap="square" anchor="ctr">
            <a:noAutofit/>
          </a:bodyPr>
          <a:lstStyle>
            <a:lvl1pPr marL="0" indent="0">
              <a:buNone/>
              <a:defRPr sz="6700" spc="-151">
                <a:solidFill>
                  <a:schemeClr val="tx1">
                    <a:alpha val="99000"/>
                  </a:schemeClr>
                </a:solidFill>
              </a:defRPr>
            </a:lvl1pPr>
          </a:lstStyle>
          <a:p>
            <a:pPr lvl="0"/>
            <a:r>
              <a:rPr lang="en-US" smtClean="0"/>
              <a:t>Click to edit Master text styles</a:t>
            </a:r>
          </a:p>
        </p:txBody>
      </p:sp>
    </p:spTree>
    <p:extLst>
      <p:ext uri="{BB962C8B-B14F-4D97-AF65-F5344CB8AC3E}">
        <p14:creationId xmlns:p14="http://schemas.microsoft.com/office/powerpoint/2010/main" val="3012428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3" y="228601"/>
            <a:ext cx="11149013" cy="757131"/>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519113" y="1447800"/>
            <a:ext cx="11149013" cy="5181601"/>
          </a:xfrm>
          <a:prstGeom prst="rect">
            <a:avLst/>
          </a:prstGeom>
        </p:spPr>
        <p:txBody>
          <a:bodyPr/>
          <a:lstStyle>
            <a:lvl1pPr marL="284152" indent="-284152">
              <a:buFont typeface="Wingdings" pitchFamily="2" charset="2"/>
              <a:buChar char=""/>
              <a:defRPr sz="4000">
                <a:latin typeface="+mn-lt"/>
              </a:defRPr>
            </a:lvl1pPr>
            <a:lvl2pPr marL="517504" indent="-233354">
              <a:buFont typeface="Wingdings" pitchFamily="2" charset="2"/>
              <a:buChar char=""/>
              <a:defRPr>
                <a:latin typeface="+mn-lt"/>
              </a:defRPr>
            </a:lvl2pPr>
            <a:lvl3pPr marL="741332" indent="-223829">
              <a:buFont typeface="Wingdings" pitchFamily="2" charset="2"/>
              <a:buChar char=""/>
              <a:tabLst/>
              <a:defRPr>
                <a:latin typeface="+mn-lt"/>
              </a:defRPr>
            </a:lvl3pPr>
            <a:lvl4pPr marL="914361" indent="-173031">
              <a:buFont typeface="Wingdings" pitchFamily="2" charset="2"/>
              <a:buChar char=""/>
              <a:defRPr>
                <a:latin typeface="+mn-lt"/>
              </a:defRPr>
            </a:lvl4pPr>
            <a:lvl5pPr marL="1087392" indent="-173031">
              <a:buFont typeface="Wingdings" pitchFamily="2" charset="2"/>
              <a:buChar char=""/>
              <a:tabLst/>
              <a:defRPr>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9202543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519113" y="1447800"/>
            <a:ext cx="11149013" cy="5181601"/>
          </a:xfrm>
          <a:prstGeom prst="rect">
            <a:avLst/>
          </a:prstGeom>
        </p:spPr>
        <p:txBody>
          <a:bodyPr/>
          <a:lstStyle>
            <a:lvl1pPr marL="0" indent="0">
              <a:spcBef>
                <a:spcPts val="2400"/>
              </a:spcBef>
              <a:buNone/>
              <a:defRPr sz="4000">
                <a:solidFill>
                  <a:schemeClr val="bg1">
                    <a:lumMod val="75000"/>
                    <a:lumOff val="25000"/>
                  </a:schemeClr>
                </a:solidFill>
                <a:latin typeface="+mn-lt"/>
              </a:defRPr>
            </a:lvl1pPr>
            <a:lvl2pPr marL="0" indent="0">
              <a:buNone/>
              <a:defRPr sz="2000">
                <a:solidFill>
                  <a:schemeClr val="bg1">
                    <a:lumMod val="75000"/>
                    <a:lumOff val="25000"/>
                  </a:schemeClr>
                </a:solidFill>
                <a:latin typeface="+mn-lt"/>
              </a:defRPr>
            </a:lvl2pPr>
            <a:lvl3pPr marL="231765" indent="0">
              <a:buNone/>
              <a:defRPr sz="2000">
                <a:solidFill>
                  <a:schemeClr val="bg1">
                    <a:lumMod val="75000"/>
                    <a:lumOff val="25000"/>
                  </a:schemeClr>
                </a:solidFill>
                <a:latin typeface="+mn-lt"/>
              </a:defRPr>
            </a:lvl3pPr>
            <a:lvl4pPr marL="457181" indent="0">
              <a:buNone/>
              <a:defRPr sz="2000">
                <a:solidFill>
                  <a:schemeClr val="bg1">
                    <a:lumMod val="75000"/>
                    <a:lumOff val="25000"/>
                  </a:schemeClr>
                </a:solidFill>
                <a:latin typeface="+mn-lt"/>
              </a:defRPr>
            </a:lvl4pPr>
            <a:lvl5pPr marL="693709" indent="0">
              <a:buNone/>
              <a:defRPr sz="2000">
                <a:solidFill>
                  <a:schemeClr val="bg1">
                    <a:lumMod val="75000"/>
                    <a:lumOff val="25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9231769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519113" y="1447800"/>
            <a:ext cx="11149013" cy="5181601"/>
          </a:xfrm>
          <a:prstGeom prst="rect">
            <a:avLst/>
          </a:prstGeom>
        </p:spPr>
        <p:txBody>
          <a:bodyPr/>
          <a:lstStyle>
            <a:lvl1pPr marL="0" indent="0">
              <a:spcBef>
                <a:spcPts val="2400"/>
              </a:spcBef>
              <a:buNone/>
              <a:defRPr sz="4000">
                <a:solidFill>
                  <a:schemeClr val="bg1">
                    <a:lumMod val="75000"/>
                    <a:lumOff val="25000"/>
                  </a:schemeClr>
                </a:solidFill>
                <a:latin typeface="+mn-lt"/>
              </a:defRPr>
            </a:lvl1pPr>
            <a:lvl2pPr marL="0" indent="0">
              <a:buNone/>
              <a:defRPr sz="2000">
                <a:solidFill>
                  <a:schemeClr val="bg1">
                    <a:lumMod val="75000"/>
                    <a:lumOff val="25000"/>
                  </a:schemeClr>
                </a:solidFill>
                <a:latin typeface="+mn-lt"/>
              </a:defRPr>
            </a:lvl2pPr>
            <a:lvl3pPr marL="231765" indent="0">
              <a:buNone/>
              <a:defRPr sz="2000">
                <a:solidFill>
                  <a:schemeClr val="bg1">
                    <a:lumMod val="75000"/>
                    <a:lumOff val="25000"/>
                  </a:schemeClr>
                </a:solidFill>
                <a:latin typeface="+mn-lt"/>
              </a:defRPr>
            </a:lvl3pPr>
            <a:lvl4pPr marL="457181" indent="0">
              <a:buNone/>
              <a:defRPr sz="2000">
                <a:solidFill>
                  <a:schemeClr val="bg1">
                    <a:lumMod val="75000"/>
                    <a:lumOff val="25000"/>
                  </a:schemeClr>
                </a:solidFill>
                <a:latin typeface="+mn-lt"/>
              </a:defRPr>
            </a:lvl4pPr>
            <a:lvl5pPr marL="693709" indent="0">
              <a:buNone/>
              <a:defRPr sz="2000">
                <a:solidFill>
                  <a:schemeClr val="bg1">
                    <a:lumMod val="75000"/>
                    <a:lumOff val="25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8417570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520700" y="1447800"/>
            <a:ext cx="5394960" cy="5181600"/>
          </a:xfrm>
        </p:spPr>
        <p:txBody>
          <a:bodyPr>
            <a:noAutofit/>
          </a:bodyPr>
          <a:lstStyle>
            <a:lvl1pPr marL="292088" indent="-292088">
              <a:spcBef>
                <a:spcPts val="1200"/>
              </a:spcBef>
              <a:buClr>
                <a:schemeClr val="tx1"/>
              </a:buClr>
              <a:buFont typeface="Wingdings" pitchFamily="2" charset="2"/>
              <a:buChar char=""/>
              <a:defRPr>
                <a:solidFill>
                  <a:schemeClr val="bg1">
                    <a:lumMod val="75000"/>
                    <a:lumOff val="25000"/>
                  </a:schemeClr>
                </a:solidFill>
              </a:defRPr>
            </a:lvl1pPr>
            <a:lvl2pPr marL="520678" indent="-228591">
              <a:defRPr sz="2000">
                <a:solidFill>
                  <a:schemeClr val="bg1">
                    <a:lumMod val="75000"/>
                    <a:lumOff val="25000"/>
                  </a:schemeClr>
                </a:solidFill>
              </a:defRPr>
            </a:lvl2pPr>
            <a:lvl3pPr marL="685772" indent="-165094">
              <a:tabLst/>
              <a:defRPr sz="2000">
                <a:solidFill>
                  <a:schemeClr val="bg1">
                    <a:lumMod val="75000"/>
                    <a:lumOff val="25000"/>
                  </a:schemeClr>
                </a:solidFill>
              </a:defRPr>
            </a:lvl3pPr>
            <a:lvl4pPr marL="863564" indent="-177793">
              <a:defRPr>
                <a:solidFill>
                  <a:schemeClr val="bg1">
                    <a:lumMod val="75000"/>
                    <a:lumOff val="25000"/>
                  </a:schemeClr>
                </a:solidFill>
              </a:defRPr>
            </a:lvl4pPr>
            <a:lvl5pPr marL="1028657" indent="-165094">
              <a:tabLst/>
              <a:defRPr>
                <a:solidFill>
                  <a:schemeClr val="bg1">
                    <a:lumMod val="75000"/>
                    <a:lumOff val="2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ext Placeholder 6"/>
          <p:cNvSpPr>
            <a:spLocks noGrp="1"/>
          </p:cNvSpPr>
          <p:nvPr>
            <p:ph type="body" sz="quarter" idx="11"/>
          </p:nvPr>
        </p:nvSpPr>
        <p:spPr>
          <a:xfrm>
            <a:off x="6277927" y="1447800"/>
            <a:ext cx="5394960" cy="5181600"/>
          </a:xfrm>
        </p:spPr>
        <p:txBody>
          <a:bodyPr>
            <a:noAutofit/>
          </a:bodyPr>
          <a:lstStyle>
            <a:lvl1pPr marL="339711" indent="-339711">
              <a:spcBef>
                <a:spcPts val="1200"/>
              </a:spcBef>
              <a:buFont typeface="Wingdings" pitchFamily="2" charset="2"/>
              <a:buChar char=""/>
              <a:defRPr lang="en-US" sz="3600" kern="1200" spc="-71" baseline="0" dirty="0" smtClean="0">
                <a:solidFill>
                  <a:schemeClr val="bg1">
                    <a:lumMod val="75000"/>
                    <a:lumOff val="25000"/>
                  </a:schemeClr>
                </a:solidFill>
                <a:latin typeface="+mj-lt"/>
                <a:ea typeface="+mn-ea"/>
                <a:cs typeface="+mn-cs"/>
              </a:defRPr>
            </a:lvl1pPr>
            <a:lvl2pPr marL="634974" indent="-342885">
              <a:defRPr lang="en-US" sz="2000" kern="1200" spc="0" baseline="0" dirty="0" smtClean="0">
                <a:solidFill>
                  <a:schemeClr val="bg1">
                    <a:lumMod val="75000"/>
                    <a:lumOff val="25000"/>
                  </a:schemeClr>
                </a:solidFill>
                <a:latin typeface="+mn-lt"/>
                <a:ea typeface="+mn-ea"/>
                <a:cs typeface="+mn-cs"/>
              </a:defRPr>
            </a:lvl2pPr>
            <a:lvl3pPr marL="863564" indent="-342885">
              <a:defRPr lang="en-US" sz="2000" kern="1200" spc="0" baseline="0" dirty="0" smtClean="0">
                <a:solidFill>
                  <a:schemeClr val="bg1">
                    <a:lumMod val="75000"/>
                    <a:lumOff val="25000"/>
                  </a:schemeClr>
                </a:solidFill>
                <a:latin typeface="+mn-lt"/>
                <a:ea typeface="+mn-ea"/>
                <a:cs typeface="+mn-cs"/>
              </a:defRPr>
            </a:lvl3pPr>
            <a:lvl4pPr marL="1028657" indent="-342885">
              <a:defRPr lang="en-US" sz="2000" kern="1200" spc="0" baseline="0" dirty="0" smtClean="0">
                <a:solidFill>
                  <a:schemeClr val="bg1">
                    <a:lumMod val="75000"/>
                    <a:lumOff val="25000"/>
                  </a:schemeClr>
                </a:solidFill>
                <a:latin typeface="+mn-lt"/>
                <a:ea typeface="+mn-ea"/>
                <a:cs typeface="+mn-cs"/>
              </a:defRPr>
            </a:lvl4pPr>
            <a:lvl5pPr marL="1206450" indent="-342885">
              <a:defRPr lang="en-US" sz="2000" kern="1200" spc="0" baseline="0" dirty="0">
                <a:solidFill>
                  <a:schemeClr val="bg1">
                    <a:lumMod val="75000"/>
                    <a:lumOff val="25000"/>
                  </a:schemeClr>
                </a:solidFill>
                <a:latin typeface="+mn-lt"/>
                <a:ea typeface="+mn-ea"/>
                <a:cs typeface="+mn-cs"/>
              </a:defRPr>
            </a:lvl5pPr>
          </a:lstStyle>
          <a:p>
            <a:pPr marL="292088" marR="0" lvl="0" indent="-292088" algn="l" defTabSz="914325"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Click to edit Master text styles</a:t>
            </a:r>
          </a:p>
          <a:p>
            <a:pPr marL="292088" marR="0" lvl="1" indent="-292088" algn="l" defTabSz="914325"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Second level</a:t>
            </a:r>
          </a:p>
          <a:p>
            <a:pPr marL="292088" marR="0" lvl="2" indent="-292088" algn="l" defTabSz="914325"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Third level</a:t>
            </a:r>
          </a:p>
          <a:p>
            <a:pPr marL="292088" marR="0" lvl="3" indent="-292088" algn="l" defTabSz="914325"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Fourth level</a:t>
            </a:r>
          </a:p>
          <a:p>
            <a:pPr marL="292088" marR="0" lvl="4" indent="-292088" algn="l" defTabSz="914325"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Fifth level</a:t>
            </a:r>
            <a:endParaRPr lang="en-US" dirty="0"/>
          </a:p>
        </p:txBody>
      </p:sp>
    </p:spTree>
    <p:extLst>
      <p:ext uri="{BB962C8B-B14F-4D97-AF65-F5344CB8AC3E}">
        <p14:creationId xmlns:p14="http://schemas.microsoft.com/office/powerpoint/2010/main" val="38860826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369027975"/>
      </p:ext>
    </p:extLst>
  </p:cSld>
  <p:clrMapOvr>
    <a:masterClrMapping/>
  </p:clrMapOvr>
  <p:transition>
    <p:fade/>
  </p:transition>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1"/>
          </p:nvPr>
        </p:nvSpPr>
        <p:spPr>
          <a:xfrm>
            <a:off x="520700" y="1447800"/>
            <a:ext cx="5394960" cy="5181600"/>
          </a:xfrm>
        </p:spPr>
        <p:txBody>
          <a:bodyPr/>
          <a:lstStyle>
            <a:lvl1pPr marL="0" indent="0">
              <a:spcBef>
                <a:spcPts val="1200"/>
              </a:spcBef>
              <a:buNone/>
              <a:defRPr sz="4000">
                <a:solidFill>
                  <a:schemeClr val="bg1">
                    <a:lumMod val="75000"/>
                    <a:lumOff val="25000"/>
                  </a:schemeClr>
                </a:solidFill>
                <a:latin typeface="+mn-lt"/>
              </a:defRPr>
            </a:lvl1pPr>
            <a:lvl2pPr marL="0" indent="0">
              <a:buNone/>
              <a:defRPr sz="2000">
                <a:solidFill>
                  <a:schemeClr val="bg1">
                    <a:lumMod val="75000"/>
                    <a:lumOff val="25000"/>
                  </a:schemeClr>
                </a:solidFill>
                <a:latin typeface="+mn-lt"/>
              </a:defRPr>
            </a:lvl2pPr>
            <a:lvl3pPr marL="233354" indent="0">
              <a:buNone/>
              <a:defRPr sz="2000">
                <a:solidFill>
                  <a:schemeClr val="bg1">
                    <a:lumMod val="75000"/>
                    <a:lumOff val="25000"/>
                  </a:schemeClr>
                </a:solidFill>
                <a:latin typeface="+mn-lt"/>
              </a:defRPr>
            </a:lvl3pPr>
            <a:lvl4pPr marL="457181" indent="0">
              <a:buNone/>
              <a:defRPr sz="2000">
                <a:solidFill>
                  <a:schemeClr val="bg1">
                    <a:lumMod val="75000"/>
                    <a:lumOff val="25000"/>
                  </a:schemeClr>
                </a:solidFill>
                <a:latin typeface="+mn-lt"/>
              </a:defRPr>
            </a:lvl4pPr>
            <a:lvl5pPr marL="693709" indent="0">
              <a:buNone/>
              <a:defRPr sz="2000">
                <a:solidFill>
                  <a:schemeClr val="bg1">
                    <a:lumMod val="75000"/>
                    <a:lumOff val="25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ext Placeholder 8"/>
          <p:cNvSpPr>
            <a:spLocks noGrp="1"/>
          </p:cNvSpPr>
          <p:nvPr>
            <p:ph type="body" sz="quarter" idx="12"/>
          </p:nvPr>
        </p:nvSpPr>
        <p:spPr>
          <a:xfrm>
            <a:off x="6277927" y="1447800"/>
            <a:ext cx="5394960" cy="5181600"/>
          </a:xfrm>
        </p:spPr>
        <p:txBody>
          <a:bodyPr/>
          <a:lstStyle>
            <a:lvl1pPr marL="0" indent="0">
              <a:spcBef>
                <a:spcPts val="1200"/>
              </a:spcBef>
              <a:buNone/>
              <a:defRPr lang="en-US" sz="4000" kern="1200" spc="-71" baseline="0" dirty="0" smtClean="0">
                <a:solidFill>
                  <a:schemeClr val="bg1">
                    <a:lumMod val="75000"/>
                    <a:lumOff val="25000"/>
                  </a:schemeClr>
                </a:solidFill>
                <a:latin typeface="+mn-lt"/>
                <a:ea typeface="+mn-ea"/>
                <a:cs typeface="+mn-cs"/>
              </a:defRPr>
            </a:lvl1pPr>
            <a:lvl2pPr marL="3175" marR="0" indent="0" algn="l" defTabSz="914325" rtl="0" eaLnBrk="1" fontAlgn="auto" latinLnBrk="0" hangingPunct="1">
              <a:lnSpc>
                <a:spcPct val="90000"/>
              </a:lnSpc>
              <a:spcBef>
                <a:spcPct val="20000"/>
              </a:spcBef>
              <a:spcAft>
                <a:spcPts val="0"/>
              </a:spcAft>
              <a:buClrTx/>
              <a:buSzPct val="90000"/>
              <a:buFont typeface="Arial" pitchFamily="34" charset="0"/>
              <a:buNone/>
              <a:tabLst/>
              <a:defRPr lang="en-US" sz="2000" kern="1200" spc="-71" baseline="0" dirty="0" smtClean="0">
                <a:solidFill>
                  <a:schemeClr val="bg1">
                    <a:lumMod val="75000"/>
                    <a:lumOff val="25000"/>
                  </a:schemeClr>
                </a:solidFill>
                <a:latin typeface="+mn-lt"/>
                <a:ea typeface="+mn-ea"/>
                <a:cs typeface="+mn-cs"/>
              </a:defRPr>
            </a:lvl2pPr>
            <a:lvl3pPr marL="233354" marR="0" indent="0" algn="l" defTabSz="914325" rtl="0" eaLnBrk="1" fontAlgn="auto" latinLnBrk="0" hangingPunct="1">
              <a:lnSpc>
                <a:spcPct val="90000"/>
              </a:lnSpc>
              <a:spcBef>
                <a:spcPct val="20000"/>
              </a:spcBef>
              <a:spcAft>
                <a:spcPts val="0"/>
              </a:spcAft>
              <a:buClrTx/>
              <a:buSzPct val="90000"/>
              <a:buFont typeface="Arial" pitchFamily="34" charset="0"/>
              <a:buNone/>
              <a:tabLst/>
              <a:defRPr lang="en-US" sz="2000" kern="1200" spc="-71" baseline="0" dirty="0" smtClean="0">
                <a:solidFill>
                  <a:schemeClr val="bg1">
                    <a:lumMod val="75000"/>
                    <a:lumOff val="25000"/>
                  </a:schemeClr>
                </a:solidFill>
                <a:latin typeface="+mn-lt"/>
                <a:ea typeface="+mn-ea"/>
                <a:cs typeface="+mn-cs"/>
              </a:defRPr>
            </a:lvl3pPr>
            <a:lvl4pPr marL="460355" marR="0" indent="0" algn="l" defTabSz="914325" rtl="0" eaLnBrk="1" fontAlgn="auto" latinLnBrk="0" hangingPunct="1">
              <a:lnSpc>
                <a:spcPct val="90000"/>
              </a:lnSpc>
              <a:spcBef>
                <a:spcPct val="20000"/>
              </a:spcBef>
              <a:spcAft>
                <a:spcPts val="0"/>
              </a:spcAft>
              <a:buClrTx/>
              <a:buSzPct val="90000"/>
              <a:buFont typeface="Arial" pitchFamily="34" charset="0"/>
              <a:buNone/>
              <a:tabLst/>
              <a:defRPr lang="en-US" sz="2000" kern="1200" spc="-71" baseline="0" dirty="0" smtClean="0">
                <a:solidFill>
                  <a:schemeClr val="bg1">
                    <a:lumMod val="75000"/>
                    <a:lumOff val="25000"/>
                  </a:schemeClr>
                </a:solidFill>
                <a:latin typeface="+mn-lt"/>
                <a:ea typeface="+mn-ea"/>
                <a:cs typeface="+mn-cs"/>
              </a:defRPr>
            </a:lvl4pPr>
            <a:lvl5pPr marL="687360" marR="0" indent="0" algn="l" defTabSz="914325" rtl="0" eaLnBrk="1" fontAlgn="auto" latinLnBrk="0" hangingPunct="1">
              <a:lnSpc>
                <a:spcPct val="90000"/>
              </a:lnSpc>
              <a:spcBef>
                <a:spcPct val="20000"/>
              </a:spcBef>
              <a:spcAft>
                <a:spcPts val="0"/>
              </a:spcAft>
              <a:buClrTx/>
              <a:buSzPct val="90000"/>
              <a:buFont typeface="Arial" pitchFamily="34" charset="0"/>
              <a:buNone/>
              <a:tabLst/>
              <a:defRPr lang="en-US" sz="2000" kern="1200" spc="-71" baseline="0" dirty="0">
                <a:solidFill>
                  <a:schemeClr val="bg1">
                    <a:lumMod val="75000"/>
                    <a:lumOff val="25000"/>
                  </a:schemeClr>
                </a:solidFill>
                <a:latin typeface="+mn-lt"/>
                <a:ea typeface="+mn-ea"/>
                <a:cs typeface="+mn-cs"/>
              </a:defRPr>
            </a:lvl5pPr>
          </a:lstStyle>
          <a:p>
            <a:pPr marL="0" marR="0" lvl="0" indent="0" algn="l" defTabSz="914325" rtl="0" eaLnBrk="1" fontAlgn="auto" latinLnBrk="0" hangingPunct="1">
              <a:lnSpc>
                <a:spcPct val="90000"/>
              </a:lnSpc>
              <a:spcBef>
                <a:spcPct val="20000"/>
              </a:spcBef>
              <a:spcAft>
                <a:spcPts val="0"/>
              </a:spcAft>
              <a:buClrTx/>
              <a:buSzPct val="90000"/>
              <a:buFont typeface="Arial" pitchFamily="34" charset="0"/>
              <a:buNone/>
              <a:tabLst/>
            </a:pPr>
            <a:r>
              <a:rPr lang="en-US" dirty="0" smtClean="0"/>
              <a:t>Click to edit Master text styles</a:t>
            </a:r>
          </a:p>
          <a:p>
            <a:pPr marL="0" marR="0" lvl="1" indent="0" algn="l" defTabSz="914325" rtl="0" eaLnBrk="1" fontAlgn="auto" latinLnBrk="0" hangingPunct="1">
              <a:lnSpc>
                <a:spcPct val="90000"/>
              </a:lnSpc>
              <a:spcBef>
                <a:spcPct val="20000"/>
              </a:spcBef>
              <a:spcAft>
                <a:spcPts val="0"/>
              </a:spcAft>
              <a:buClrTx/>
              <a:buSzPct val="90000"/>
              <a:buFont typeface="Arial" pitchFamily="34" charset="0"/>
              <a:buNone/>
              <a:tabLst/>
            </a:pPr>
            <a:r>
              <a:rPr lang="en-US" dirty="0" smtClean="0"/>
              <a:t>Second level</a:t>
            </a:r>
          </a:p>
          <a:p>
            <a:pPr marL="0" marR="0" lvl="2" indent="0" algn="l" defTabSz="914325" rtl="0" eaLnBrk="1" fontAlgn="auto" latinLnBrk="0" hangingPunct="1">
              <a:lnSpc>
                <a:spcPct val="90000"/>
              </a:lnSpc>
              <a:spcBef>
                <a:spcPct val="20000"/>
              </a:spcBef>
              <a:spcAft>
                <a:spcPts val="0"/>
              </a:spcAft>
              <a:buClrTx/>
              <a:buSzPct val="90000"/>
              <a:buFont typeface="Arial" pitchFamily="34" charset="0"/>
              <a:buNone/>
              <a:tabLst/>
            </a:pPr>
            <a:r>
              <a:rPr lang="en-US" dirty="0" smtClean="0"/>
              <a:t>Third level</a:t>
            </a:r>
          </a:p>
          <a:p>
            <a:pPr marL="0" marR="0" lvl="3" indent="0" algn="l" defTabSz="914325" rtl="0" eaLnBrk="1" fontAlgn="auto" latinLnBrk="0" hangingPunct="1">
              <a:lnSpc>
                <a:spcPct val="90000"/>
              </a:lnSpc>
              <a:spcBef>
                <a:spcPct val="20000"/>
              </a:spcBef>
              <a:spcAft>
                <a:spcPts val="0"/>
              </a:spcAft>
              <a:buClrTx/>
              <a:buSzPct val="90000"/>
              <a:buFont typeface="Arial" pitchFamily="34" charset="0"/>
              <a:buNone/>
              <a:tabLst/>
            </a:pPr>
            <a:r>
              <a:rPr lang="en-US" dirty="0" smtClean="0"/>
              <a:t>Fourth level</a:t>
            </a:r>
          </a:p>
          <a:p>
            <a:pPr marL="0" marR="0" lvl="4" indent="0" algn="l" defTabSz="914325" rtl="0" eaLnBrk="1" fontAlgn="auto" latinLnBrk="0" hangingPunct="1">
              <a:lnSpc>
                <a:spcPct val="90000"/>
              </a:lnSpc>
              <a:spcBef>
                <a:spcPct val="20000"/>
              </a:spcBef>
              <a:spcAft>
                <a:spcPts val="0"/>
              </a:spcAft>
              <a:buClrTx/>
              <a:buSzPct val="90000"/>
              <a:buFont typeface="Arial" pitchFamily="34" charset="0"/>
              <a:buNone/>
              <a:tabLst/>
            </a:pPr>
            <a:r>
              <a:rPr lang="en-US" dirty="0" smtClean="0"/>
              <a:t>Fifth level</a:t>
            </a:r>
            <a:endParaRPr lang="en-US" dirty="0"/>
          </a:p>
        </p:txBody>
      </p:sp>
    </p:spTree>
    <p:extLst>
      <p:ext uri="{BB962C8B-B14F-4D97-AF65-F5344CB8AC3E}">
        <p14:creationId xmlns:p14="http://schemas.microsoft.com/office/powerpoint/2010/main" val="6939709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alpha val="99000"/>
                  </a:schemeClr>
                </a:solidFill>
              </a:defRPr>
            </a:lvl1pPr>
          </a:lstStyle>
          <a:p>
            <a:r>
              <a:rPr lang="en-US" smtClean="0"/>
              <a:t>Click to edit Master title style</a:t>
            </a:r>
            <a:endParaRPr lang="en-US" dirty="0"/>
          </a:p>
        </p:txBody>
      </p:sp>
    </p:spTree>
    <p:extLst>
      <p:ext uri="{BB962C8B-B14F-4D97-AF65-F5344CB8AC3E}">
        <p14:creationId xmlns:p14="http://schemas.microsoft.com/office/powerpoint/2010/main" val="7199809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3_text_boxes">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alpha val="99000"/>
                  </a:schemeClr>
                </a:solidFill>
              </a:defRPr>
            </a:lvl1pPr>
          </a:lstStyle>
          <a:p>
            <a:r>
              <a:rPr lang="en-US" smtClean="0"/>
              <a:t>Click to edit Master title style</a:t>
            </a:r>
            <a:endParaRPr lang="en-US" dirty="0"/>
          </a:p>
        </p:txBody>
      </p:sp>
      <p:sp>
        <p:nvSpPr>
          <p:cNvPr id="9" name="Text Placeholder 8"/>
          <p:cNvSpPr>
            <a:spLocks noGrp="1"/>
          </p:cNvSpPr>
          <p:nvPr>
            <p:ph type="body" sz="quarter" idx="10"/>
          </p:nvPr>
        </p:nvSpPr>
        <p:spPr>
          <a:xfrm>
            <a:off x="4756215" y="2526576"/>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45719" rIns="45719" bIns="91436"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4061" fontAlgn="base">
              <a:spcBef>
                <a:spcPct val="0"/>
              </a:spcBef>
              <a:spcAft>
                <a:spcPct val="0"/>
              </a:spcAft>
            </a:pPr>
            <a:r>
              <a:rPr lang="en-US" dirty="0" smtClean="0"/>
              <a:t>Click to edit Master text styles</a:t>
            </a:r>
          </a:p>
        </p:txBody>
      </p:sp>
      <p:sp>
        <p:nvSpPr>
          <p:cNvPr id="11" name="Text Placeholder 8"/>
          <p:cNvSpPr>
            <a:spLocks noGrp="1"/>
          </p:cNvSpPr>
          <p:nvPr>
            <p:ph type="body" sz="quarter" idx="12"/>
          </p:nvPr>
        </p:nvSpPr>
        <p:spPr>
          <a:xfrm>
            <a:off x="4756215" y="3440976"/>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91436" rIns="45719" bIns="91436"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2" name="Text Placeholder 8"/>
          <p:cNvSpPr>
            <a:spLocks noGrp="1"/>
          </p:cNvSpPr>
          <p:nvPr>
            <p:ph type="body" sz="quarter" idx="13"/>
          </p:nvPr>
        </p:nvSpPr>
        <p:spPr>
          <a:xfrm>
            <a:off x="7533397" y="2526576"/>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45719" rIns="45719" bIns="91436"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4061" fontAlgn="base">
              <a:spcBef>
                <a:spcPct val="0"/>
              </a:spcBef>
              <a:spcAft>
                <a:spcPct val="0"/>
              </a:spcAft>
            </a:pPr>
            <a:r>
              <a:rPr lang="en-US" dirty="0" smtClean="0"/>
              <a:t>Click to edit Master text styles</a:t>
            </a:r>
          </a:p>
        </p:txBody>
      </p:sp>
      <p:sp>
        <p:nvSpPr>
          <p:cNvPr id="13" name="Text Placeholder 8"/>
          <p:cNvSpPr>
            <a:spLocks noGrp="1"/>
          </p:cNvSpPr>
          <p:nvPr>
            <p:ph type="body" sz="quarter" idx="14"/>
          </p:nvPr>
        </p:nvSpPr>
        <p:spPr>
          <a:xfrm>
            <a:off x="7533397" y="3440976"/>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91436" rIns="45719" bIns="91436"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4" name="Text Placeholder 8"/>
          <p:cNvSpPr>
            <a:spLocks noGrp="1"/>
          </p:cNvSpPr>
          <p:nvPr>
            <p:ph type="body" sz="quarter" idx="15"/>
          </p:nvPr>
        </p:nvSpPr>
        <p:spPr>
          <a:xfrm>
            <a:off x="1982115" y="2526576"/>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45719" rIns="45719" bIns="91436"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4061" fontAlgn="base">
              <a:spcBef>
                <a:spcPct val="0"/>
              </a:spcBef>
              <a:spcAft>
                <a:spcPct val="0"/>
              </a:spcAft>
            </a:pPr>
            <a:r>
              <a:rPr lang="en-US" dirty="0" smtClean="0"/>
              <a:t>Click to edit Master text styles</a:t>
            </a:r>
          </a:p>
        </p:txBody>
      </p:sp>
      <p:sp>
        <p:nvSpPr>
          <p:cNvPr id="15" name="Text Placeholder 8"/>
          <p:cNvSpPr>
            <a:spLocks noGrp="1"/>
          </p:cNvSpPr>
          <p:nvPr>
            <p:ph type="body" sz="quarter" idx="16"/>
          </p:nvPr>
        </p:nvSpPr>
        <p:spPr>
          <a:xfrm>
            <a:off x="1982115" y="3440976"/>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91436" rIns="45719" bIns="91436"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Tree>
    <p:extLst>
      <p:ext uri="{BB962C8B-B14F-4D97-AF65-F5344CB8AC3E}">
        <p14:creationId xmlns:p14="http://schemas.microsoft.com/office/powerpoint/2010/main" val="34601099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4_text_boxes">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alpha val="99000"/>
                  </a:schemeClr>
                </a:solidFill>
              </a:defRPr>
            </a:lvl1pPr>
          </a:lstStyle>
          <a:p>
            <a:r>
              <a:rPr lang="en-US" smtClean="0"/>
              <a:t>Click to edit Master title style</a:t>
            </a:r>
            <a:endParaRPr lang="en-US" dirty="0"/>
          </a:p>
        </p:txBody>
      </p:sp>
      <p:sp>
        <p:nvSpPr>
          <p:cNvPr id="9" name="Text Placeholder 8"/>
          <p:cNvSpPr>
            <a:spLocks noGrp="1"/>
          </p:cNvSpPr>
          <p:nvPr>
            <p:ph type="body" sz="quarter" idx="10"/>
          </p:nvPr>
        </p:nvSpPr>
        <p:spPr>
          <a:xfrm>
            <a:off x="6141323"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45719" rIns="45719" bIns="91436"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4061" fontAlgn="base">
              <a:spcBef>
                <a:spcPct val="0"/>
              </a:spcBef>
              <a:spcAft>
                <a:spcPct val="0"/>
              </a:spcAft>
            </a:pPr>
            <a:r>
              <a:rPr lang="en-US" dirty="0" smtClean="0"/>
              <a:t>Click to edit Master text styles</a:t>
            </a:r>
          </a:p>
        </p:txBody>
      </p:sp>
      <p:sp>
        <p:nvSpPr>
          <p:cNvPr id="11" name="Text Placeholder 8"/>
          <p:cNvSpPr>
            <a:spLocks noGrp="1"/>
          </p:cNvSpPr>
          <p:nvPr>
            <p:ph type="body" sz="quarter" idx="12"/>
          </p:nvPr>
        </p:nvSpPr>
        <p:spPr>
          <a:xfrm>
            <a:off x="6141323"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91436" rIns="45719" bIns="91436"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4" name="Text Placeholder 8"/>
          <p:cNvSpPr>
            <a:spLocks noGrp="1"/>
          </p:cNvSpPr>
          <p:nvPr>
            <p:ph type="body" sz="quarter" idx="15"/>
          </p:nvPr>
        </p:nvSpPr>
        <p:spPr>
          <a:xfrm>
            <a:off x="3367224"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45719" rIns="45719" bIns="91436"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4061" fontAlgn="base">
              <a:spcBef>
                <a:spcPct val="0"/>
              </a:spcBef>
              <a:spcAft>
                <a:spcPct val="0"/>
              </a:spcAft>
            </a:pPr>
            <a:r>
              <a:rPr lang="en-US" dirty="0" smtClean="0"/>
              <a:t>Click to edit Master text styles</a:t>
            </a:r>
          </a:p>
        </p:txBody>
      </p:sp>
      <p:sp>
        <p:nvSpPr>
          <p:cNvPr id="15" name="Text Placeholder 8"/>
          <p:cNvSpPr>
            <a:spLocks noGrp="1"/>
          </p:cNvSpPr>
          <p:nvPr>
            <p:ph type="body" sz="quarter" idx="16"/>
          </p:nvPr>
        </p:nvSpPr>
        <p:spPr>
          <a:xfrm>
            <a:off x="3367224"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91436" rIns="45719" bIns="91436"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0" name="Text Placeholder 8"/>
          <p:cNvSpPr>
            <a:spLocks noGrp="1"/>
          </p:cNvSpPr>
          <p:nvPr>
            <p:ph type="body" sz="quarter" idx="17"/>
          </p:nvPr>
        </p:nvSpPr>
        <p:spPr>
          <a:xfrm>
            <a:off x="6141323"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45719" rIns="45719" bIns="91436"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4061" fontAlgn="base">
              <a:spcBef>
                <a:spcPct val="0"/>
              </a:spcBef>
              <a:spcAft>
                <a:spcPct val="0"/>
              </a:spcAft>
            </a:pPr>
            <a:r>
              <a:rPr lang="en-US" dirty="0" smtClean="0"/>
              <a:t>Click to edit Master text styles</a:t>
            </a:r>
          </a:p>
        </p:txBody>
      </p:sp>
      <p:sp>
        <p:nvSpPr>
          <p:cNvPr id="16" name="Text Placeholder 8"/>
          <p:cNvSpPr>
            <a:spLocks noGrp="1"/>
          </p:cNvSpPr>
          <p:nvPr>
            <p:ph type="body" sz="quarter" idx="18"/>
          </p:nvPr>
        </p:nvSpPr>
        <p:spPr>
          <a:xfrm>
            <a:off x="6141323"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91436" rIns="45719" bIns="91436"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9" name="Text Placeholder 8"/>
          <p:cNvSpPr>
            <a:spLocks noGrp="1"/>
          </p:cNvSpPr>
          <p:nvPr>
            <p:ph type="body" sz="quarter" idx="21"/>
          </p:nvPr>
        </p:nvSpPr>
        <p:spPr>
          <a:xfrm>
            <a:off x="3367224"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45719" rIns="45719" bIns="91436"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4061" fontAlgn="base">
              <a:spcBef>
                <a:spcPct val="0"/>
              </a:spcBef>
              <a:spcAft>
                <a:spcPct val="0"/>
              </a:spcAft>
            </a:pPr>
            <a:r>
              <a:rPr lang="en-US" dirty="0" smtClean="0"/>
              <a:t>Click to edit Master text styles</a:t>
            </a:r>
          </a:p>
        </p:txBody>
      </p:sp>
      <p:sp>
        <p:nvSpPr>
          <p:cNvPr id="20" name="Text Placeholder 8"/>
          <p:cNvSpPr>
            <a:spLocks noGrp="1"/>
          </p:cNvSpPr>
          <p:nvPr>
            <p:ph type="body" sz="quarter" idx="22"/>
          </p:nvPr>
        </p:nvSpPr>
        <p:spPr>
          <a:xfrm>
            <a:off x="3367224"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91436" rIns="45719" bIns="91436"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Tree>
    <p:extLst>
      <p:ext uri="{BB962C8B-B14F-4D97-AF65-F5344CB8AC3E}">
        <p14:creationId xmlns:p14="http://schemas.microsoft.com/office/powerpoint/2010/main" val="12414262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6_text_boxes">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alpha val="99000"/>
                  </a:schemeClr>
                </a:solidFill>
              </a:defRPr>
            </a:lvl1pPr>
          </a:lstStyle>
          <a:p>
            <a:r>
              <a:rPr lang="en-US" smtClean="0"/>
              <a:t>Click to edit Master title style</a:t>
            </a:r>
            <a:endParaRPr lang="en-US" dirty="0"/>
          </a:p>
        </p:txBody>
      </p:sp>
      <p:sp>
        <p:nvSpPr>
          <p:cNvPr id="9" name="Text Placeholder 8"/>
          <p:cNvSpPr>
            <a:spLocks noGrp="1"/>
          </p:cNvSpPr>
          <p:nvPr>
            <p:ph type="body" sz="quarter" idx="10"/>
          </p:nvPr>
        </p:nvSpPr>
        <p:spPr>
          <a:xfrm>
            <a:off x="4756215"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45719" rIns="45719" bIns="91436"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4061" fontAlgn="base">
              <a:spcBef>
                <a:spcPct val="0"/>
              </a:spcBef>
              <a:spcAft>
                <a:spcPct val="0"/>
              </a:spcAft>
            </a:pPr>
            <a:r>
              <a:rPr lang="en-US" dirty="0" smtClean="0"/>
              <a:t>Click to edit Master text styles</a:t>
            </a:r>
          </a:p>
        </p:txBody>
      </p:sp>
      <p:sp>
        <p:nvSpPr>
          <p:cNvPr id="11" name="Text Placeholder 8"/>
          <p:cNvSpPr>
            <a:spLocks noGrp="1"/>
          </p:cNvSpPr>
          <p:nvPr>
            <p:ph type="body" sz="quarter" idx="12"/>
          </p:nvPr>
        </p:nvSpPr>
        <p:spPr>
          <a:xfrm>
            <a:off x="4756215"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91436" rIns="45719" bIns="91436"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2" name="Text Placeholder 8"/>
          <p:cNvSpPr>
            <a:spLocks noGrp="1"/>
          </p:cNvSpPr>
          <p:nvPr>
            <p:ph type="body" sz="quarter" idx="13"/>
          </p:nvPr>
        </p:nvSpPr>
        <p:spPr>
          <a:xfrm>
            <a:off x="7533397"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45719" rIns="45719" bIns="91436"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4061" fontAlgn="base">
              <a:spcBef>
                <a:spcPct val="0"/>
              </a:spcBef>
              <a:spcAft>
                <a:spcPct val="0"/>
              </a:spcAft>
            </a:pPr>
            <a:r>
              <a:rPr lang="en-US" dirty="0" smtClean="0"/>
              <a:t>Click to edit Master text styles</a:t>
            </a:r>
          </a:p>
        </p:txBody>
      </p:sp>
      <p:sp>
        <p:nvSpPr>
          <p:cNvPr id="13" name="Text Placeholder 8"/>
          <p:cNvSpPr>
            <a:spLocks noGrp="1"/>
          </p:cNvSpPr>
          <p:nvPr>
            <p:ph type="body" sz="quarter" idx="14"/>
          </p:nvPr>
        </p:nvSpPr>
        <p:spPr>
          <a:xfrm>
            <a:off x="7533397"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91436" rIns="45719" bIns="91436"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4" name="Text Placeholder 8"/>
          <p:cNvSpPr>
            <a:spLocks noGrp="1"/>
          </p:cNvSpPr>
          <p:nvPr>
            <p:ph type="body" sz="quarter" idx="15"/>
          </p:nvPr>
        </p:nvSpPr>
        <p:spPr>
          <a:xfrm>
            <a:off x="1982115"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45719" rIns="45719" bIns="91436"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4061" fontAlgn="base">
              <a:spcBef>
                <a:spcPct val="0"/>
              </a:spcBef>
              <a:spcAft>
                <a:spcPct val="0"/>
              </a:spcAft>
            </a:pPr>
            <a:r>
              <a:rPr lang="en-US" dirty="0" smtClean="0"/>
              <a:t>Click to edit Master text styles</a:t>
            </a:r>
          </a:p>
        </p:txBody>
      </p:sp>
      <p:sp>
        <p:nvSpPr>
          <p:cNvPr id="15" name="Text Placeholder 8"/>
          <p:cNvSpPr>
            <a:spLocks noGrp="1"/>
          </p:cNvSpPr>
          <p:nvPr>
            <p:ph type="body" sz="quarter" idx="16"/>
          </p:nvPr>
        </p:nvSpPr>
        <p:spPr>
          <a:xfrm>
            <a:off x="1982115"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91436" rIns="45719" bIns="91436"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0" name="Text Placeholder 8"/>
          <p:cNvSpPr>
            <a:spLocks noGrp="1"/>
          </p:cNvSpPr>
          <p:nvPr>
            <p:ph type="body" sz="quarter" idx="17"/>
          </p:nvPr>
        </p:nvSpPr>
        <p:spPr>
          <a:xfrm>
            <a:off x="4756215"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45719" rIns="45719" bIns="91436"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4061" fontAlgn="base">
              <a:spcBef>
                <a:spcPct val="0"/>
              </a:spcBef>
              <a:spcAft>
                <a:spcPct val="0"/>
              </a:spcAft>
            </a:pPr>
            <a:r>
              <a:rPr lang="en-US" dirty="0" smtClean="0"/>
              <a:t>Click to edit Master text styles</a:t>
            </a:r>
          </a:p>
        </p:txBody>
      </p:sp>
      <p:sp>
        <p:nvSpPr>
          <p:cNvPr id="16" name="Text Placeholder 8"/>
          <p:cNvSpPr>
            <a:spLocks noGrp="1"/>
          </p:cNvSpPr>
          <p:nvPr>
            <p:ph type="body" sz="quarter" idx="18"/>
          </p:nvPr>
        </p:nvSpPr>
        <p:spPr>
          <a:xfrm>
            <a:off x="4756215"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91436" rIns="45719" bIns="91436"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7" name="Text Placeholder 8"/>
          <p:cNvSpPr>
            <a:spLocks noGrp="1"/>
          </p:cNvSpPr>
          <p:nvPr>
            <p:ph type="body" sz="quarter" idx="19"/>
          </p:nvPr>
        </p:nvSpPr>
        <p:spPr>
          <a:xfrm>
            <a:off x="7533397"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45719" rIns="45719" bIns="91436"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4061" fontAlgn="base">
              <a:spcBef>
                <a:spcPct val="0"/>
              </a:spcBef>
              <a:spcAft>
                <a:spcPct val="0"/>
              </a:spcAft>
            </a:pPr>
            <a:r>
              <a:rPr lang="en-US" dirty="0" smtClean="0"/>
              <a:t>Click to edit Master text styles</a:t>
            </a:r>
          </a:p>
        </p:txBody>
      </p:sp>
      <p:sp>
        <p:nvSpPr>
          <p:cNvPr id="18" name="Text Placeholder 8"/>
          <p:cNvSpPr>
            <a:spLocks noGrp="1"/>
          </p:cNvSpPr>
          <p:nvPr>
            <p:ph type="body" sz="quarter" idx="20"/>
          </p:nvPr>
        </p:nvSpPr>
        <p:spPr>
          <a:xfrm>
            <a:off x="7533397"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91436" rIns="45719" bIns="91436"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9" name="Text Placeholder 8"/>
          <p:cNvSpPr>
            <a:spLocks noGrp="1"/>
          </p:cNvSpPr>
          <p:nvPr>
            <p:ph type="body" sz="quarter" idx="21"/>
          </p:nvPr>
        </p:nvSpPr>
        <p:spPr>
          <a:xfrm>
            <a:off x="1982115"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45719" rIns="45719" bIns="91436"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4061" fontAlgn="base">
              <a:spcBef>
                <a:spcPct val="0"/>
              </a:spcBef>
              <a:spcAft>
                <a:spcPct val="0"/>
              </a:spcAft>
            </a:pPr>
            <a:r>
              <a:rPr lang="en-US" dirty="0" smtClean="0"/>
              <a:t>Click to edit Master text styles</a:t>
            </a:r>
          </a:p>
        </p:txBody>
      </p:sp>
      <p:sp>
        <p:nvSpPr>
          <p:cNvPr id="20" name="Text Placeholder 8"/>
          <p:cNvSpPr>
            <a:spLocks noGrp="1"/>
          </p:cNvSpPr>
          <p:nvPr>
            <p:ph type="body" sz="quarter" idx="22"/>
          </p:nvPr>
        </p:nvSpPr>
        <p:spPr>
          <a:xfrm>
            <a:off x="1982115"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91436" rIns="45719" bIns="91436"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Tree>
    <p:extLst>
      <p:ext uri="{BB962C8B-B14F-4D97-AF65-F5344CB8AC3E}">
        <p14:creationId xmlns:p14="http://schemas.microsoft.com/office/powerpoint/2010/main" val="42720546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277992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3" name="Rectangle 2"/>
          <p:cNvSpPr/>
          <p:nvPr userDrawn="1"/>
        </p:nvSpPr>
        <p:spPr bwMode="hidden">
          <a:xfrm flipV="1">
            <a:off x="0" y="1"/>
            <a:ext cx="12188825" cy="1155940"/>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a:endParaRPr lang="en-US" sz="1900" dirty="0" err="1" smtClean="0">
              <a:solidFill>
                <a:srgbClr val="FFFFFF">
                  <a:alpha val="99000"/>
                </a:srgbClr>
              </a:solidFill>
              <a:ea typeface="Segoe UI" pitchFamily="34" charset="0"/>
              <a:cs typeface="Segoe UI" pitchFamily="34" charset="0"/>
            </a:endParaRPr>
          </a:p>
        </p:txBody>
      </p:sp>
      <p:sp>
        <p:nvSpPr>
          <p:cNvPr id="2" name="Title 1"/>
          <p:cNvSpPr>
            <a:spLocks noGrp="1"/>
          </p:cNvSpPr>
          <p:nvPr>
            <p:ph type="title" hasCustomPrompt="1"/>
          </p:nvPr>
        </p:nvSpPr>
        <p:spPr/>
        <p:txBody>
          <a:bodyPr>
            <a:normAutofit/>
          </a:bodyPr>
          <a:lstStyle>
            <a:lvl1pPr>
              <a:defRPr>
                <a:solidFill>
                  <a:schemeClr val="tx1">
                    <a:alpha val="99000"/>
                  </a:schemeClr>
                </a:solidFill>
              </a:defRPr>
            </a:lvl1pPr>
          </a:lstStyle>
          <a:p>
            <a:r>
              <a:rPr lang="en-US" dirty="0" smtClean="0"/>
              <a:t>Slide for Developer Code</a:t>
            </a:r>
            <a:endParaRPr lang="en-US" dirty="0"/>
          </a:p>
        </p:txBody>
      </p:sp>
      <p:sp>
        <p:nvSpPr>
          <p:cNvPr id="5" name="Text Placeholder 4"/>
          <p:cNvSpPr>
            <a:spLocks noGrp="1"/>
          </p:cNvSpPr>
          <p:nvPr>
            <p:ph type="body" sz="quarter" idx="10"/>
          </p:nvPr>
        </p:nvSpPr>
        <p:spPr>
          <a:xfrm>
            <a:off x="518319" y="1447800"/>
            <a:ext cx="11152188" cy="5181600"/>
          </a:xfrm>
        </p:spPr>
        <p:txBody>
          <a:bodyPr/>
          <a:lstStyle>
            <a:lvl1pPr marL="0" indent="0">
              <a:buNone/>
              <a:defRPr sz="3200">
                <a:gradFill>
                  <a:gsLst>
                    <a:gs pos="1250">
                      <a:srgbClr val="000000"/>
                    </a:gs>
                    <a:gs pos="100000">
                      <a:srgbClr val="000000"/>
                    </a:gs>
                  </a:gsLst>
                  <a:lin ang="5400000" scaled="0"/>
                </a:gradFill>
                <a:latin typeface="Consolas" pitchFamily="49" charset="0"/>
                <a:cs typeface="Consolas" pitchFamily="49" charset="0"/>
              </a:defRPr>
            </a:lvl1pPr>
            <a:lvl2pPr marL="339711" indent="0">
              <a:buNone/>
              <a:defRPr>
                <a:gradFill>
                  <a:gsLst>
                    <a:gs pos="1250">
                      <a:srgbClr val="000000"/>
                    </a:gs>
                    <a:gs pos="100000">
                      <a:srgbClr val="000000"/>
                    </a:gs>
                  </a:gsLst>
                  <a:lin ang="5400000" scaled="0"/>
                </a:gradFill>
                <a:latin typeface="Consolas" pitchFamily="49" charset="0"/>
                <a:cs typeface="Consolas" pitchFamily="49" charset="0"/>
              </a:defRPr>
            </a:lvl2pPr>
            <a:lvl3pPr marL="573064" indent="0">
              <a:buNone/>
              <a:defRPr>
                <a:gradFill>
                  <a:gsLst>
                    <a:gs pos="1250">
                      <a:srgbClr val="000000"/>
                    </a:gs>
                    <a:gs pos="100000">
                      <a:srgbClr val="000000"/>
                    </a:gs>
                  </a:gsLst>
                  <a:lin ang="5400000" scaled="0"/>
                </a:gradFill>
                <a:latin typeface="Consolas" pitchFamily="49" charset="0"/>
                <a:cs typeface="Consolas" pitchFamily="49" charset="0"/>
              </a:defRPr>
            </a:lvl3pPr>
            <a:lvl4pPr marL="798480" indent="0">
              <a:buNone/>
              <a:defRPr>
                <a:gradFill>
                  <a:gsLst>
                    <a:gs pos="1250">
                      <a:srgbClr val="000000"/>
                    </a:gs>
                    <a:gs pos="100000">
                      <a:srgbClr val="000000"/>
                    </a:gs>
                  </a:gsLst>
                  <a:lin ang="5400000" scaled="0"/>
                </a:gradFill>
                <a:latin typeface="Consolas" pitchFamily="49" charset="0"/>
                <a:cs typeface="Consolas" pitchFamily="49" charset="0"/>
              </a:defRPr>
            </a:lvl4pPr>
            <a:lvl5pPr marL="1030245" indent="0">
              <a:buNone/>
              <a:defRPr>
                <a:gradFill>
                  <a:gsLst>
                    <a:gs pos="1250">
                      <a:srgbClr val="000000"/>
                    </a:gs>
                    <a:gs pos="100000">
                      <a:srgbClr val="000000"/>
                    </a:gs>
                  </a:gsLst>
                  <a:lin ang="5400000" scaled="0"/>
                </a:gradFill>
                <a:latin typeface="Consolas" pitchFamily="49" charset="0"/>
                <a:cs typeface="Consolas" pitchFamily="49"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273833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WALKIN - Prints in GRAYSCAL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982667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a:xfrm>
            <a:off x="520701" y="228600"/>
            <a:ext cx="11152188" cy="664797"/>
          </a:xfrm>
        </p:spPr>
        <p:txBody>
          <a:bodyPr/>
          <a:lstStyle>
            <a:lvl1pPr>
              <a:defRPr sz="4800" baseline="0">
                <a:gradFill>
                  <a:gsLst>
                    <a:gs pos="0">
                      <a:srgbClr val="FFFFFF"/>
                    </a:gs>
                    <a:gs pos="100000">
                      <a:srgbClr val="FFFFFF"/>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
        <p:nvSpPr>
          <p:cNvPr id="6" name="Text Placeholder 5"/>
          <p:cNvSpPr>
            <a:spLocks noGrp="1"/>
          </p:cNvSpPr>
          <p:nvPr>
            <p:ph type="body" sz="quarter" idx="10" hasCustomPrompt="1"/>
          </p:nvPr>
        </p:nvSpPr>
        <p:spPr bwMode="white">
          <a:xfrm>
            <a:off x="519113" y="1447799"/>
            <a:ext cx="11149013" cy="2043636"/>
          </a:xfrm>
          <a:prstGeom prst="rect">
            <a:avLst/>
          </a:prstGeom>
        </p:spPr>
        <p:txBody>
          <a:bodyPr/>
          <a:lstStyle>
            <a:lvl1pPr marL="342885" indent="-342885">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1pPr>
            <a:lvl2pPr marL="628623" indent="-285738">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2pPr>
            <a:lvl3pPr marL="914361" indent="-285738">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3pPr>
            <a:lvl4pPr marL="1142952" indent="-228591">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4pPr>
            <a:lvl5pPr marL="1371543" indent="-228591">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2" y="6238876"/>
            <a:ext cx="12188826" cy="619125"/>
          </a:xfrm>
          <a:prstGeom prst="rect">
            <a:avLst/>
          </a:prstGeom>
          <a:solidFill>
            <a:srgbClr val="FFFF99"/>
          </a:solidFill>
        </p:spPr>
        <p:txBody>
          <a:bodyPr wrap="square" lIns="152388" tIns="76193" rIns="152388" bIns="76193" anchor="b" anchorCtr="0">
            <a:noAutofit/>
          </a:bodyPr>
          <a:lstStyle>
            <a:lvl1pPr algn="r">
              <a:buFont typeface="Arial" pitchFamily="34" charset="0"/>
              <a:buNone/>
              <a:defRPr sz="36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Tree>
    <p:extLst>
      <p:ext uri="{BB962C8B-B14F-4D97-AF65-F5344CB8AC3E}">
        <p14:creationId xmlns:p14="http://schemas.microsoft.com/office/powerpoint/2010/main" val="14341735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userDrawn="1">
  <p:cSld name="Title and  Non-Bullete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3" y="228601"/>
            <a:ext cx="11149013" cy="757131"/>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519113" y="1447800"/>
            <a:ext cx="11149013" cy="946413"/>
          </a:xfrm>
        </p:spPr>
        <p:txBody>
          <a:bodyPr/>
          <a:lstStyle>
            <a:lvl1pPr marL="0" indent="0">
              <a:spcBef>
                <a:spcPts val="0"/>
              </a:spcBef>
              <a:spcAft>
                <a:spcPts val="900"/>
              </a:spcAft>
              <a:buNone/>
              <a:defRPr sz="4000" spc="-100" baseline="0">
                <a:latin typeface="Segoe UI Light" pitchFamily="34" charset="0"/>
              </a:defRPr>
            </a:lvl1pPr>
            <a:lvl2pPr marL="0" indent="0">
              <a:spcBef>
                <a:spcPts val="0"/>
              </a:spcBef>
              <a:spcAft>
                <a:spcPts val="400"/>
              </a:spcAft>
              <a:buNone/>
              <a:defRPr sz="2000" spc="-51" baseline="0"/>
            </a:lvl2pPr>
            <a:lvl3pPr marL="0" indent="0">
              <a:spcBef>
                <a:spcPts val="0"/>
              </a:spcBef>
              <a:spcAft>
                <a:spcPts val="400"/>
              </a:spcAft>
              <a:buNone/>
              <a:defRPr sz="2000"/>
            </a:lvl3pPr>
            <a:lvl4pPr marL="0" indent="0">
              <a:spcBef>
                <a:spcPts val="0"/>
              </a:spcBef>
              <a:spcAft>
                <a:spcPts val="400"/>
              </a:spcAft>
              <a:buNone/>
              <a:defRPr/>
            </a:lvl4pPr>
            <a:lvl5pPr marL="0" indent="0">
              <a:spcBef>
                <a:spcPts val="0"/>
              </a:spcBef>
              <a:spcAft>
                <a:spcPts val="400"/>
              </a:spcAft>
              <a:buNone/>
              <a:defRPr/>
            </a:lvl5pPr>
          </a:lstStyle>
          <a:p>
            <a:pPr lvl="0"/>
            <a:r>
              <a:rPr lang="en-US" smtClean="0"/>
              <a:t>Click to edit Master text styles</a:t>
            </a:r>
          </a:p>
          <a:p>
            <a:pPr lvl="1"/>
            <a:r>
              <a:rPr lang="en-US" smtClean="0"/>
              <a:t>Second level</a:t>
            </a:r>
          </a:p>
        </p:txBody>
      </p:sp>
    </p:spTree>
    <p:extLst>
      <p:ext uri="{BB962C8B-B14F-4D97-AF65-F5344CB8AC3E}">
        <p14:creationId xmlns:p14="http://schemas.microsoft.com/office/powerpoint/2010/main" val="1587659824"/>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4661076"/>
      </p:ext>
    </p:extLst>
  </p:cSld>
  <p:clrMapOvr>
    <a:masterClrMapping/>
  </p:clrMapOvr>
  <p:transition>
    <p:fade/>
  </p:transition>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cSld name="9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7869" y="431812"/>
            <a:ext cx="11149013" cy="757131"/>
          </a:xfrm>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507868" y="1411565"/>
            <a:ext cx="11173090" cy="2609945"/>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25325396"/>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bwMode="white">
          <a:xfrm>
            <a:off x="519113" y="1447801"/>
            <a:ext cx="11149013" cy="108645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sz="1900">
                <a:gradFill>
                  <a:gsLst>
                    <a:gs pos="0">
                      <a:srgbClr val="FFFFFF"/>
                    </a:gs>
                    <a:gs pos="86000">
                      <a:srgbClr val="FFFFFF"/>
                    </a:gs>
                  </a:gsLst>
                  <a:lin ang="5400000" scaled="0"/>
                </a:gradFill>
              </a:defRPr>
            </a:lvl4pPr>
            <a:lvl5pPr>
              <a:buClr>
                <a:srgbClr val="FFFFFF"/>
              </a:buClr>
              <a:buSzPct val="70000"/>
              <a:buFont typeface="Wingdings" pitchFamily="2" charset="2"/>
              <a:buChar char="l"/>
              <a:defRPr sz="1900">
                <a:gradFill>
                  <a:gsLst>
                    <a:gs pos="0">
                      <a:srgbClr val="FFFFFF"/>
                    </a:gs>
                    <a:gs pos="86000">
                      <a:srgbClr val="FFFFFF"/>
                    </a:gs>
                  </a:gsLst>
                  <a:lin ang="5400000" scaled="0"/>
                </a:gradFill>
              </a:defRPr>
            </a:lvl5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2871248940"/>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3" y="1447801"/>
            <a:ext cx="11149013" cy="108645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Text Placeholder 6"/>
          <p:cNvSpPr>
            <a:spLocks noGrp="1"/>
          </p:cNvSpPr>
          <p:nvPr>
            <p:ph type="body" sz="quarter" idx="11"/>
          </p:nvPr>
        </p:nvSpPr>
        <p:spPr>
          <a:xfrm>
            <a:off x="2" y="6238876"/>
            <a:ext cx="12188826" cy="619125"/>
          </a:xfrm>
          <a:solidFill>
            <a:srgbClr val="FFFF99"/>
          </a:solidFill>
        </p:spPr>
        <p:txBody>
          <a:bodyPr lIns="152388" tIns="76193" rIns="152388" bIns="76193" anchor="b" anchorCtr="0">
            <a:noAutofit/>
          </a:bodyPr>
          <a:lstStyle>
            <a:lvl1pPr algn="r">
              <a:buFont typeface="Arial" pitchFamily="34" charset="0"/>
              <a:buNone/>
              <a:defRPr spc="-51"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extLst>
      <p:ext uri="{BB962C8B-B14F-4D97-AF65-F5344CB8AC3E}">
        <p14:creationId xmlns:p14="http://schemas.microsoft.com/office/powerpoint/2010/main" val="167915830"/>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userDrawn="1">
  <p:cSld name="21_Title and content">
    <p:spTree>
      <p:nvGrpSpPr>
        <p:cNvPr id="1" name=""/>
        <p:cNvGrpSpPr/>
        <p:nvPr/>
      </p:nvGrpSpPr>
      <p:grpSpPr>
        <a:xfrm>
          <a:off x="0" y="0"/>
          <a:ext cx="0" cy="0"/>
          <a:chOff x="0" y="0"/>
          <a:chExt cx="0" cy="0"/>
        </a:xfrm>
      </p:grpSpPr>
      <p:sp>
        <p:nvSpPr>
          <p:cNvPr id="15" name="Content Placeholder 14"/>
          <p:cNvSpPr>
            <a:spLocks noGrp="1"/>
          </p:cNvSpPr>
          <p:nvPr>
            <p:ph sz="quarter" idx="18"/>
          </p:nvPr>
        </p:nvSpPr>
        <p:spPr>
          <a:xfrm>
            <a:off x="614135" y="1419367"/>
            <a:ext cx="10765998" cy="176356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ext Placeholder 12"/>
          <p:cNvSpPr>
            <a:spLocks noGrp="1"/>
          </p:cNvSpPr>
          <p:nvPr>
            <p:ph type="body" sz="quarter" idx="13" hasCustomPrompt="1"/>
          </p:nvPr>
        </p:nvSpPr>
        <p:spPr>
          <a:xfrm>
            <a:off x="609442" y="948518"/>
            <a:ext cx="10982750" cy="304801"/>
          </a:xfrm>
        </p:spPr>
        <p:txBody>
          <a:bodyPr lIns="0" anchor="b" anchorCtr="0">
            <a:noAutofit/>
          </a:bodyPr>
          <a:lstStyle>
            <a:lvl1pPr marL="0" indent="0" algn="l">
              <a:buFont typeface="Arial" pitchFamily="34" charset="0"/>
              <a:buNone/>
              <a:defRPr sz="1600" b="1" cap="all" spc="0" baseline="0">
                <a:solidFill>
                  <a:schemeClr val="tx1">
                    <a:lumMod val="75000"/>
                    <a:lumOff val="25000"/>
                  </a:schemeClr>
                </a:solidFill>
              </a:defRPr>
            </a:lvl1pPr>
          </a:lstStyle>
          <a:p>
            <a:r>
              <a:rPr lang="en-US" dirty="0" smtClean="0"/>
              <a:t>CLICK TO EDIT SUBTITLE</a:t>
            </a:r>
            <a:endParaRPr lang="en-US" dirty="0"/>
          </a:p>
        </p:txBody>
      </p:sp>
      <p:sp>
        <p:nvSpPr>
          <p:cNvPr id="14" name="Title 1"/>
          <p:cNvSpPr>
            <a:spLocks noGrp="1"/>
          </p:cNvSpPr>
          <p:nvPr>
            <p:ph type="title"/>
          </p:nvPr>
        </p:nvSpPr>
        <p:spPr>
          <a:xfrm>
            <a:off x="560568" y="249240"/>
            <a:ext cx="11031626" cy="678811"/>
          </a:xfrm>
        </p:spPr>
        <p:txBody>
          <a:bodyPr lIns="0" anchor="t" anchorCtr="0">
            <a:noAutofit/>
          </a:bodyPr>
          <a:lstStyle>
            <a:lvl1pPr algn="l">
              <a:defRPr sz="4400" b="0"/>
            </a:lvl1pPr>
          </a:lstStyle>
          <a:p>
            <a:r>
              <a:rPr lang="en-US" dirty="0" smtClean="0"/>
              <a:t>Click to edit Master title style</a:t>
            </a:r>
            <a:endParaRPr lang="en-US" dirty="0"/>
          </a:p>
        </p:txBody>
      </p:sp>
    </p:spTree>
    <p:extLst>
      <p:ext uri="{BB962C8B-B14F-4D97-AF65-F5344CB8AC3E}">
        <p14:creationId xmlns:p14="http://schemas.microsoft.com/office/powerpoint/2010/main" val="153761764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theme" Target="../theme/theme2.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slideLayout" Target="../slideLayouts/slideLayout2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18" Type="http://schemas.openxmlformats.org/officeDocument/2006/relationships/slideLayout" Target="../slideLayouts/slideLayout4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17" Type="http://schemas.openxmlformats.org/officeDocument/2006/relationships/slideLayout" Target="../slideLayouts/slideLayout39.xml"/><Relationship Id="rId2" Type="http://schemas.openxmlformats.org/officeDocument/2006/relationships/slideLayout" Target="../slideLayouts/slideLayout24.xml"/><Relationship Id="rId16" Type="http://schemas.openxmlformats.org/officeDocument/2006/relationships/slideLayout" Target="../slideLayouts/slideLayout38.xml"/><Relationship Id="rId20" Type="http://schemas.openxmlformats.org/officeDocument/2006/relationships/theme" Target="../theme/theme3.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slideLayout" Target="../slideLayouts/slideLayout37.xml"/><Relationship Id="rId10" Type="http://schemas.openxmlformats.org/officeDocument/2006/relationships/slideLayout" Target="../slideLayouts/slideLayout32.xml"/><Relationship Id="rId19" Type="http://schemas.openxmlformats.org/officeDocument/2006/relationships/slideLayout" Target="../slideLayouts/slideLayout41.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slideLayout" Target="../slideLayouts/slideLayout3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9.xml"/><Relationship Id="rId13" Type="http://schemas.openxmlformats.org/officeDocument/2006/relationships/slideLayout" Target="../slideLayouts/slideLayout54.xml"/><Relationship Id="rId18" Type="http://schemas.openxmlformats.org/officeDocument/2006/relationships/slideLayout" Target="../slideLayouts/slideLayout59.xml"/><Relationship Id="rId3" Type="http://schemas.openxmlformats.org/officeDocument/2006/relationships/slideLayout" Target="../slideLayouts/slideLayout44.xml"/><Relationship Id="rId7" Type="http://schemas.openxmlformats.org/officeDocument/2006/relationships/slideLayout" Target="../slideLayouts/slideLayout48.xml"/><Relationship Id="rId12" Type="http://schemas.openxmlformats.org/officeDocument/2006/relationships/slideLayout" Target="../slideLayouts/slideLayout53.xml"/><Relationship Id="rId17" Type="http://schemas.openxmlformats.org/officeDocument/2006/relationships/slideLayout" Target="../slideLayouts/slideLayout58.xml"/><Relationship Id="rId2" Type="http://schemas.openxmlformats.org/officeDocument/2006/relationships/slideLayout" Target="../slideLayouts/slideLayout43.xml"/><Relationship Id="rId16" Type="http://schemas.openxmlformats.org/officeDocument/2006/relationships/slideLayout" Target="../slideLayouts/slideLayout57.xml"/><Relationship Id="rId20" Type="http://schemas.openxmlformats.org/officeDocument/2006/relationships/theme" Target="../theme/theme4.xml"/><Relationship Id="rId1" Type="http://schemas.openxmlformats.org/officeDocument/2006/relationships/slideLayout" Target="../slideLayouts/slideLayout42.xml"/><Relationship Id="rId6" Type="http://schemas.openxmlformats.org/officeDocument/2006/relationships/slideLayout" Target="../slideLayouts/slideLayout47.xml"/><Relationship Id="rId11" Type="http://schemas.openxmlformats.org/officeDocument/2006/relationships/slideLayout" Target="../slideLayouts/slideLayout52.xml"/><Relationship Id="rId5" Type="http://schemas.openxmlformats.org/officeDocument/2006/relationships/slideLayout" Target="../slideLayouts/slideLayout46.xml"/><Relationship Id="rId15" Type="http://schemas.openxmlformats.org/officeDocument/2006/relationships/slideLayout" Target="../slideLayouts/slideLayout56.xml"/><Relationship Id="rId10" Type="http://schemas.openxmlformats.org/officeDocument/2006/relationships/slideLayout" Target="../slideLayouts/slideLayout51.xml"/><Relationship Id="rId19" Type="http://schemas.openxmlformats.org/officeDocument/2006/relationships/slideLayout" Target="../slideLayouts/slideLayout60.xml"/><Relationship Id="rId4" Type="http://schemas.openxmlformats.org/officeDocument/2006/relationships/slideLayout" Target="../slideLayouts/slideLayout45.xml"/><Relationship Id="rId9" Type="http://schemas.openxmlformats.org/officeDocument/2006/relationships/slideLayout" Target="../slideLayouts/slideLayout50.xml"/><Relationship Id="rId14" Type="http://schemas.openxmlformats.org/officeDocument/2006/relationships/slideLayout" Target="../slideLayouts/slideLayout5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BFBFB"/>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600"/>
            <a:ext cx="11149012" cy="757131"/>
          </a:xfrm>
          <a:prstGeom prst="rect">
            <a:avLst/>
          </a:prstGeom>
        </p:spPr>
        <p:txBody>
          <a:bodyPr vert="horz" wrap="square" lIns="0" tIns="0" rIns="0" bIns="0" rtlCol="0" anchor="t">
            <a:spAutoFit/>
          </a:bodyPr>
          <a:lstStyle/>
          <a:p>
            <a:pPr lvl="0"/>
            <a:r>
              <a:rPr lang="en-US" dirty="0" smtClean="0"/>
              <a:t>Click to edit Master title style</a:t>
            </a:r>
            <a:endParaRPr lang="en-US" dirty="0"/>
          </a:p>
        </p:txBody>
      </p:sp>
      <p:sp>
        <p:nvSpPr>
          <p:cNvPr id="3" name="Text Placeholder 2"/>
          <p:cNvSpPr>
            <a:spLocks noGrp="1"/>
          </p:cNvSpPr>
          <p:nvPr>
            <p:ph type="body" idx="1"/>
          </p:nvPr>
        </p:nvSpPr>
        <p:spPr>
          <a:xfrm>
            <a:off x="519113" y="1447801"/>
            <a:ext cx="11149012" cy="1086451"/>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p:txBody>
      </p:sp>
    </p:spTree>
  </p:cSld>
  <p:clrMap bg1="lt1" tx1="dk1" bg2="lt2" tx2="dk2" accent1="accent1" accent2="accent2" accent3="accent3" accent4="accent4" accent5="accent5" accent6="accent6" hlink="hlink" folHlink="folHlink"/>
  <p:sldLayoutIdLst>
    <p:sldLayoutId id="2147483770" r:id="rId1"/>
    <p:sldLayoutId id="2147483789" r:id="rId2"/>
    <p:sldLayoutId id="2147483771" r:id="rId3"/>
    <p:sldLayoutId id="2147483772" r:id="rId4"/>
    <p:sldLayoutId id="2147483773" r:id="rId5"/>
    <p:sldLayoutId id="2147483774" r:id="rId6"/>
    <p:sldLayoutId id="2147483776" r:id="rId7"/>
    <p:sldLayoutId id="2147483777" r:id="rId8"/>
    <p:sldLayoutId id="2147483792" r:id="rId9"/>
    <p:sldLayoutId id="2147483794" r:id="rId10"/>
  </p:sldLayoutIdLst>
  <p:transition>
    <p:fade/>
  </p:transition>
  <p:txStyles>
    <p:titleStyle>
      <a:lvl1pPr algn="l" defTabSz="912775" rtl="0" fontAlgn="base">
        <a:lnSpc>
          <a:spcPct val="90000"/>
        </a:lnSpc>
        <a:spcBef>
          <a:spcPct val="0"/>
        </a:spcBef>
        <a:spcAft>
          <a:spcPct val="0"/>
        </a:spcAft>
        <a:defRPr lang="en-US" sz="5500" kern="1200" spc="-100" dirty="0">
          <a:ln w="3175">
            <a:noFill/>
          </a:ln>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vl2pPr algn="l" defTabSz="912775" rtl="0" fontAlgn="base">
        <a:lnSpc>
          <a:spcPct val="90000"/>
        </a:lnSpc>
        <a:spcBef>
          <a:spcPct val="0"/>
        </a:spcBef>
        <a:spcAft>
          <a:spcPct val="0"/>
        </a:spcAft>
        <a:defRPr sz="5500">
          <a:solidFill>
            <a:schemeClr val="tx1"/>
          </a:solidFill>
          <a:latin typeface="Segoe UI Light" pitchFamily="34" charset="0"/>
        </a:defRPr>
      </a:lvl2pPr>
      <a:lvl3pPr algn="l" defTabSz="912775" rtl="0" fontAlgn="base">
        <a:lnSpc>
          <a:spcPct val="90000"/>
        </a:lnSpc>
        <a:spcBef>
          <a:spcPct val="0"/>
        </a:spcBef>
        <a:spcAft>
          <a:spcPct val="0"/>
        </a:spcAft>
        <a:defRPr sz="5500">
          <a:solidFill>
            <a:schemeClr val="tx1"/>
          </a:solidFill>
          <a:latin typeface="Segoe UI Light" pitchFamily="34" charset="0"/>
        </a:defRPr>
      </a:lvl3pPr>
      <a:lvl4pPr algn="l" defTabSz="912775" rtl="0" fontAlgn="base">
        <a:lnSpc>
          <a:spcPct val="90000"/>
        </a:lnSpc>
        <a:spcBef>
          <a:spcPct val="0"/>
        </a:spcBef>
        <a:spcAft>
          <a:spcPct val="0"/>
        </a:spcAft>
        <a:defRPr sz="5500">
          <a:solidFill>
            <a:schemeClr val="tx1"/>
          </a:solidFill>
          <a:latin typeface="Segoe UI Light" pitchFamily="34" charset="0"/>
        </a:defRPr>
      </a:lvl4pPr>
      <a:lvl5pPr algn="l" defTabSz="912775" rtl="0" fontAlgn="base">
        <a:lnSpc>
          <a:spcPct val="90000"/>
        </a:lnSpc>
        <a:spcBef>
          <a:spcPct val="0"/>
        </a:spcBef>
        <a:spcAft>
          <a:spcPct val="0"/>
        </a:spcAft>
        <a:defRPr sz="5500">
          <a:solidFill>
            <a:schemeClr val="tx1"/>
          </a:solidFill>
          <a:latin typeface="Segoe UI Light" pitchFamily="34" charset="0"/>
        </a:defRPr>
      </a:lvl5pPr>
      <a:lvl6pPr marL="457181" algn="l" defTabSz="912775" rtl="0" fontAlgn="base">
        <a:lnSpc>
          <a:spcPct val="90000"/>
        </a:lnSpc>
        <a:spcBef>
          <a:spcPct val="0"/>
        </a:spcBef>
        <a:spcAft>
          <a:spcPct val="0"/>
        </a:spcAft>
        <a:defRPr sz="5500">
          <a:solidFill>
            <a:schemeClr val="tx1"/>
          </a:solidFill>
          <a:latin typeface="Segoe UI Light" pitchFamily="34" charset="0"/>
        </a:defRPr>
      </a:lvl6pPr>
      <a:lvl7pPr marL="914361" algn="l" defTabSz="912775" rtl="0" fontAlgn="base">
        <a:lnSpc>
          <a:spcPct val="90000"/>
        </a:lnSpc>
        <a:spcBef>
          <a:spcPct val="0"/>
        </a:spcBef>
        <a:spcAft>
          <a:spcPct val="0"/>
        </a:spcAft>
        <a:defRPr sz="5500">
          <a:solidFill>
            <a:schemeClr val="tx1"/>
          </a:solidFill>
          <a:latin typeface="Segoe UI Light" pitchFamily="34" charset="0"/>
        </a:defRPr>
      </a:lvl7pPr>
      <a:lvl8pPr marL="1371543" algn="l" defTabSz="912775" rtl="0" fontAlgn="base">
        <a:lnSpc>
          <a:spcPct val="90000"/>
        </a:lnSpc>
        <a:spcBef>
          <a:spcPct val="0"/>
        </a:spcBef>
        <a:spcAft>
          <a:spcPct val="0"/>
        </a:spcAft>
        <a:defRPr sz="5500">
          <a:solidFill>
            <a:schemeClr val="tx1"/>
          </a:solidFill>
          <a:latin typeface="Segoe UI Light" pitchFamily="34" charset="0"/>
        </a:defRPr>
      </a:lvl8pPr>
      <a:lvl9pPr marL="1828724" algn="l" defTabSz="912775" rtl="0" fontAlgn="base">
        <a:lnSpc>
          <a:spcPct val="90000"/>
        </a:lnSpc>
        <a:spcBef>
          <a:spcPct val="0"/>
        </a:spcBef>
        <a:spcAft>
          <a:spcPct val="0"/>
        </a:spcAft>
        <a:defRPr sz="5500">
          <a:solidFill>
            <a:schemeClr val="tx1"/>
          </a:solidFill>
          <a:latin typeface="Segoe UI Light" pitchFamily="34" charset="0"/>
        </a:defRPr>
      </a:lvl9pPr>
    </p:titleStyle>
    <p:bodyStyle>
      <a:lvl1pPr marL="346061" indent="-346061" algn="l" defTabSz="912775" rtl="0" fontAlgn="base">
        <a:lnSpc>
          <a:spcPct val="90000"/>
        </a:lnSpc>
        <a:spcBef>
          <a:spcPct val="20000"/>
        </a:spcBef>
        <a:spcAft>
          <a:spcPct val="0"/>
        </a:spcAft>
        <a:buSzPct val="90000"/>
        <a:buFont typeface="Arial" pitchFamily="34" charset="0"/>
        <a:buChar char="•"/>
        <a:defRPr sz="32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j-lt"/>
          <a:ea typeface="+mn-ea"/>
          <a:cs typeface="+mn-cs"/>
        </a:defRPr>
      </a:lvl1pPr>
      <a:lvl2pPr marL="630212" indent="-284152" algn="l" defTabSz="912775" rtl="0" fontAlgn="base">
        <a:lnSpc>
          <a:spcPct val="90000"/>
        </a:lnSpc>
        <a:spcBef>
          <a:spcPct val="20000"/>
        </a:spcBef>
        <a:spcAft>
          <a:spcPct val="0"/>
        </a:spcAft>
        <a:buSzPct val="90000"/>
        <a:buFont typeface="Arial" pitchFamily="34" charset="0"/>
        <a:buChar char="•"/>
        <a:tabLst>
          <a:tab pos="630212" algn="l"/>
        </a:tabLst>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2pPr>
      <a:lvl3pPr marL="914361" indent="-284152" algn="l" defTabSz="912775" rtl="0" fontAlgn="base">
        <a:lnSpc>
          <a:spcPct val="90000"/>
        </a:lnSpc>
        <a:spcBef>
          <a:spcPct val="20000"/>
        </a:spcBef>
        <a:spcAft>
          <a:spcPct val="0"/>
        </a:spcAft>
        <a:buSzPct val="90000"/>
        <a:buFont typeface="Arial" pitchFamily="34" charset="0"/>
        <a:buChar char="•"/>
        <a:defRPr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3pPr>
      <a:lvl4pPr marL="1482663" indent="-223829" algn="l" defTabSz="912775" rtl="0" fontAlgn="base">
        <a:lnSpc>
          <a:spcPct val="90000"/>
        </a:lnSpc>
        <a:spcBef>
          <a:spcPct val="20000"/>
        </a:spcBef>
        <a:spcAft>
          <a:spcPct val="0"/>
        </a:spcAft>
        <a:buSzPct val="90000"/>
        <a:buFont typeface="Arial" pitchFamily="34" charset="0"/>
        <a:buChar char="•"/>
        <a:tabLst>
          <a:tab pos="914361" algn="l"/>
        </a:tabLst>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4pPr>
      <a:lvl5pPr marL="1482663" algn="l" defTabSz="912775" rtl="0" fontAlgn="base">
        <a:lnSpc>
          <a:spcPct val="90000"/>
        </a:lnSpc>
        <a:spcBef>
          <a:spcPct val="20000"/>
        </a:spcBef>
        <a:spcAft>
          <a:spcPct val="0"/>
        </a:spcAft>
        <a:buSzPct val="90000"/>
        <a:buFont typeface="Arial" pitchFamily="34" charset="0"/>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5pPr>
      <a:lvl6pPr marL="2514395" indent="-228581" algn="l" defTabSz="914325"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557" indent="-228581" algn="l" defTabSz="914325"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720" indent="-228581" algn="l" defTabSz="914325"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883" indent="-228581" algn="l" defTabSz="914325"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25" rtl="0" eaLnBrk="1" latinLnBrk="0" hangingPunct="1">
        <a:defRPr sz="1900" kern="1200">
          <a:solidFill>
            <a:schemeClr val="tx1"/>
          </a:solidFill>
          <a:latin typeface="+mn-lt"/>
          <a:ea typeface="+mn-ea"/>
          <a:cs typeface="+mn-cs"/>
        </a:defRPr>
      </a:lvl1pPr>
      <a:lvl2pPr marL="457163" algn="l" defTabSz="914325" rtl="0" eaLnBrk="1" latinLnBrk="0" hangingPunct="1">
        <a:defRPr sz="1900" kern="1200">
          <a:solidFill>
            <a:schemeClr val="tx1"/>
          </a:solidFill>
          <a:latin typeface="+mn-lt"/>
          <a:ea typeface="+mn-ea"/>
          <a:cs typeface="+mn-cs"/>
        </a:defRPr>
      </a:lvl2pPr>
      <a:lvl3pPr marL="914325" algn="l" defTabSz="914325" rtl="0" eaLnBrk="1" latinLnBrk="0" hangingPunct="1">
        <a:defRPr sz="1900" kern="1200">
          <a:solidFill>
            <a:schemeClr val="tx1"/>
          </a:solidFill>
          <a:latin typeface="+mn-lt"/>
          <a:ea typeface="+mn-ea"/>
          <a:cs typeface="+mn-cs"/>
        </a:defRPr>
      </a:lvl3pPr>
      <a:lvl4pPr marL="1371488" algn="l" defTabSz="914325" rtl="0" eaLnBrk="1" latinLnBrk="0" hangingPunct="1">
        <a:defRPr sz="1900" kern="1200">
          <a:solidFill>
            <a:schemeClr val="tx1"/>
          </a:solidFill>
          <a:latin typeface="+mn-lt"/>
          <a:ea typeface="+mn-ea"/>
          <a:cs typeface="+mn-cs"/>
        </a:defRPr>
      </a:lvl4pPr>
      <a:lvl5pPr marL="1828651" algn="l" defTabSz="914325" rtl="0" eaLnBrk="1" latinLnBrk="0" hangingPunct="1">
        <a:defRPr sz="1900" kern="1200">
          <a:solidFill>
            <a:schemeClr val="tx1"/>
          </a:solidFill>
          <a:latin typeface="+mn-lt"/>
          <a:ea typeface="+mn-ea"/>
          <a:cs typeface="+mn-cs"/>
        </a:defRPr>
      </a:lvl5pPr>
      <a:lvl6pPr marL="2285813" algn="l" defTabSz="914325" rtl="0" eaLnBrk="1" latinLnBrk="0" hangingPunct="1">
        <a:defRPr sz="1900" kern="1200">
          <a:solidFill>
            <a:schemeClr val="tx1"/>
          </a:solidFill>
          <a:latin typeface="+mn-lt"/>
          <a:ea typeface="+mn-ea"/>
          <a:cs typeface="+mn-cs"/>
        </a:defRPr>
      </a:lvl6pPr>
      <a:lvl7pPr marL="2742976" algn="l" defTabSz="914325" rtl="0" eaLnBrk="1" latinLnBrk="0" hangingPunct="1">
        <a:defRPr sz="1900" kern="1200">
          <a:solidFill>
            <a:schemeClr val="tx1"/>
          </a:solidFill>
          <a:latin typeface="+mn-lt"/>
          <a:ea typeface="+mn-ea"/>
          <a:cs typeface="+mn-cs"/>
        </a:defRPr>
      </a:lvl7pPr>
      <a:lvl8pPr marL="3200139" algn="l" defTabSz="914325" rtl="0" eaLnBrk="1" latinLnBrk="0" hangingPunct="1">
        <a:defRPr sz="1900" kern="1200">
          <a:solidFill>
            <a:schemeClr val="tx1"/>
          </a:solidFill>
          <a:latin typeface="+mn-lt"/>
          <a:ea typeface="+mn-ea"/>
          <a:cs typeface="+mn-cs"/>
        </a:defRPr>
      </a:lvl8pPr>
      <a:lvl9pPr marL="3657301" algn="l" defTabSz="914325" rtl="0" eaLnBrk="1" latinLnBrk="0" hangingPunct="1">
        <a:defRPr sz="19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600"/>
            <a:ext cx="11149012" cy="757131"/>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519113" y="1447801"/>
            <a:ext cx="11149012" cy="1086451"/>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p:txBody>
      </p:sp>
    </p:spTree>
  </p:cSld>
  <p:clrMap bg1="dk1" tx1="lt1" bg2="dk2" tx2="lt2" accent1="accent1" accent2="accent2" accent3="accent3" accent4="accent4" accent5="accent5" accent6="accent6" hlink="hlink" folHlink="folHlink"/>
  <p:sldLayoutIdLst>
    <p:sldLayoutId id="2147483778" r:id="rId1"/>
    <p:sldLayoutId id="2147483779" r:id="rId2"/>
    <p:sldLayoutId id="2147483780" r:id="rId3"/>
    <p:sldLayoutId id="2147483781" r:id="rId4"/>
    <p:sldLayoutId id="2147483782" r:id="rId5"/>
    <p:sldLayoutId id="2147483783" r:id="rId6"/>
    <p:sldLayoutId id="2147483775" r:id="rId7"/>
    <p:sldLayoutId id="2147483784" r:id="rId8"/>
    <p:sldLayoutId id="2147483785" r:id="rId9"/>
    <p:sldLayoutId id="2147483786" r:id="rId10"/>
    <p:sldLayoutId id="2147483787" r:id="rId11"/>
    <p:sldLayoutId id="2147483788" r:id="rId12"/>
  </p:sldLayoutIdLst>
  <p:transition>
    <p:fade/>
  </p:transition>
  <p:txStyles>
    <p:titleStyle>
      <a:lvl1pPr algn="l" defTabSz="912775" rtl="0" fontAlgn="base">
        <a:lnSpc>
          <a:spcPct val="90000"/>
        </a:lnSpc>
        <a:spcBef>
          <a:spcPct val="0"/>
        </a:spcBef>
        <a:spcAft>
          <a:spcPct val="0"/>
        </a:spcAft>
        <a:defRPr lang="en-US" sz="5500" kern="1200" spc="-100" dirty="0">
          <a:ln w="3175">
            <a:noFill/>
          </a:ln>
          <a:gradFill flip="none" rotWithShape="1">
            <a:gsLst>
              <a:gs pos="0">
                <a:schemeClr val="tx1">
                  <a:lumMod val="75000"/>
                  <a:lumOff val="25000"/>
                </a:schemeClr>
              </a:gs>
              <a:gs pos="86000">
                <a:schemeClr val="tx1">
                  <a:lumMod val="75000"/>
                  <a:lumOff val="25000"/>
                </a:schemeClr>
              </a:gs>
            </a:gsLst>
            <a:lin ang="5400000" scaled="0"/>
            <a:tileRect/>
          </a:gradFill>
          <a:latin typeface="Segoe UI Light" pitchFamily="34" charset="0"/>
          <a:ea typeface="+mn-ea"/>
          <a:cs typeface="Arial" charset="0"/>
        </a:defRPr>
      </a:lvl1pPr>
      <a:lvl2pPr algn="l" defTabSz="912775" rtl="0" fontAlgn="base">
        <a:lnSpc>
          <a:spcPct val="90000"/>
        </a:lnSpc>
        <a:spcBef>
          <a:spcPct val="0"/>
        </a:spcBef>
        <a:spcAft>
          <a:spcPct val="0"/>
        </a:spcAft>
        <a:defRPr sz="5500">
          <a:solidFill>
            <a:schemeClr val="tx1"/>
          </a:solidFill>
          <a:latin typeface="Segoe UI Light" pitchFamily="34" charset="0"/>
          <a:cs typeface="Arial" pitchFamily="34" charset="0"/>
        </a:defRPr>
      </a:lvl2pPr>
      <a:lvl3pPr algn="l" defTabSz="912775" rtl="0" fontAlgn="base">
        <a:lnSpc>
          <a:spcPct val="90000"/>
        </a:lnSpc>
        <a:spcBef>
          <a:spcPct val="0"/>
        </a:spcBef>
        <a:spcAft>
          <a:spcPct val="0"/>
        </a:spcAft>
        <a:defRPr sz="5500">
          <a:solidFill>
            <a:schemeClr val="tx1"/>
          </a:solidFill>
          <a:latin typeface="Segoe UI Light" pitchFamily="34" charset="0"/>
          <a:cs typeface="Arial" pitchFamily="34" charset="0"/>
        </a:defRPr>
      </a:lvl3pPr>
      <a:lvl4pPr algn="l" defTabSz="912775" rtl="0" fontAlgn="base">
        <a:lnSpc>
          <a:spcPct val="90000"/>
        </a:lnSpc>
        <a:spcBef>
          <a:spcPct val="0"/>
        </a:spcBef>
        <a:spcAft>
          <a:spcPct val="0"/>
        </a:spcAft>
        <a:defRPr sz="5500">
          <a:solidFill>
            <a:schemeClr val="tx1"/>
          </a:solidFill>
          <a:latin typeface="Segoe UI Light" pitchFamily="34" charset="0"/>
          <a:cs typeface="Arial" pitchFamily="34" charset="0"/>
        </a:defRPr>
      </a:lvl4pPr>
      <a:lvl5pPr algn="l" defTabSz="912775" rtl="0" fontAlgn="base">
        <a:lnSpc>
          <a:spcPct val="90000"/>
        </a:lnSpc>
        <a:spcBef>
          <a:spcPct val="0"/>
        </a:spcBef>
        <a:spcAft>
          <a:spcPct val="0"/>
        </a:spcAft>
        <a:defRPr sz="5500">
          <a:solidFill>
            <a:schemeClr val="tx1"/>
          </a:solidFill>
          <a:latin typeface="Segoe UI Light" pitchFamily="34" charset="0"/>
          <a:cs typeface="Arial" pitchFamily="34" charset="0"/>
        </a:defRPr>
      </a:lvl5pPr>
      <a:lvl6pPr marL="457181" algn="l" defTabSz="912775" rtl="0" fontAlgn="base">
        <a:lnSpc>
          <a:spcPct val="90000"/>
        </a:lnSpc>
        <a:spcBef>
          <a:spcPct val="0"/>
        </a:spcBef>
        <a:spcAft>
          <a:spcPct val="0"/>
        </a:spcAft>
        <a:defRPr sz="5500">
          <a:solidFill>
            <a:schemeClr val="tx1"/>
          </a:solidFill>
          <a:latin typeface="Segoe UI Light" pitchFamily="34" charset="0"/>
          <a:cs typeface="Arial" pitchFamily="34" charset="0"/>
        </a:defRPr>
      </a:lvl6pPr>
      <a:lvl7pPr marL="914361" algn="l" defTabSz="912775" rtl="0" fontAlgn="base">
        <a:lnSpc>
          <a:spcPct val="90000"/>
        </a:lnSpc>
        <a:spcBef>
          <a:spcPct val="0"/>
        </a:spcBef>
        <a:spcAft>
          <a:spcPct val="0"/>
        </a:spcAft>
        <a:defRPr sz="5500">
          <a:solidFill>
            <a:schemeClr val="tx1"/>
          </a:solidFill>
          <a:latin typeface="Segoe UI Light" pitchFamily="34" charset="0"/>
          <a:cs typeface="Arial" pitchFamily="34" charset="0"/>
        </a:defRPr>
      </a:lvl7pPr>
      <a:lvl8pPr marL="1371543" algn="l" defTabSz="912775" rtl="0" fontAlgn="base">
        <a:lnSpc>
          <a:spcPct val="90000"/>
        </a:lnSpc>
        <a:spcBef>
          <a:spcPct val="0"/>
        </a:spcBef>
        <a:spcAft>
          <a:spcPct val="0"/>
        </a:spcAft>
        <a:defRPr sz="5500">
          <a:solidFill>
            <a:schemeClr val="tx1"/>
          </a:solidFill>
          <a:latin typeface="Segoe UI Light" pitchFamily="34" charset="0"/>
          <a:cs typeface="Arial" pitchFamily="34" charset="0"/>
        </a:defRPr>
      </a:lvl8pPr>
      <a:lvl9pPr marL="1828724" algn="l" defTabSz="912775" rtl="0" fontAlgn="base">
        <a:lnSpc>
          <a:spcPct val="90000"/>
        </a:lnSpc>
        <a:spcBef>
          <a:spcPct val="0"/>
        </a:spcBef>
        <a:spcAft>
          <a:spcPct val="0"/>
        </a:spcAft>
        <a:defRPr sz="5500">
          <a:solidFill>
            <a:schemeClr val="tx1"/>
          </a:solidFill>
          <a:latin typeface="Segoe UI Light" pitchFamily="34" charset="0"/>
          <a:cs typeface="Arial" pitchFamily="34" charset="0"/>
        </a:defRPr>
      </a:lvl9pPr>
    </p:titleStyle>
    <p:bodyStyle>
      <a:lvl1pPr marL="346061" indent="-346061" algn="l" defTabSz="912775" rtl="0" fontAlgn="base">
        <a:lnSpc>
          <a:spcPct val="90000"/>
        </a:lnSpc>
        <a:spcBef>
          <a:spcPct val="20000"/>
        </a:spcBef>
        <a:spcAft>
          <a:spcPct val="0"/>
        </a:spcAft>
        <a:buSzPct val="90000"/>
        <a:buFont typeface="Arial" pitchFamily="34" charset="0"/>
        <a:buChar char="•"/>
        <a:defRPr sz="3200" kern="1200">
          <a:gradFill>
            <a:gsLst>
              <a:gs pos="0">
                <a:schemeClr val="tx1">
                  <a:lumMod val="75000"/>
                  <a:lumOff val="25000"/>
                </a:schemeClr>
              </a:gs>
              <a:gs pos="86000">
                <a:schemeClr val="tx1">
                  <a:lumMod val="75000"/>
                  <a:lumOff val="25000"/>
                </a:schemeClr>
              </a:gs>
            </a:gsLst>
            <a:lin ang="5400000" scaled="0"/>
          </a:gradFill>
          <a:latin typeface="+mj-lt"/>
          <a:ea typeface="+mn-ea"/>
          <a:cs typeface="+mn-cs"/>
        </a:defRPr>
      </a:lvl1pPr>
      <a:lvl2pPr marL="630212" indent="-284152" algn="l" defTabSz="912775" rtl="0" fontAlgn="base">
        <a:lnSpc>
          <a:spcPct val="90000"/>
        </a:lnSpc>
        <a:spcBef>
          <a:spcPct val="20000"/>
        </a:spcBef>
        <a:spcAft>
          <a:spcPct val="0"/>
        </a:spcAft>
        <a:buSzPct val="90000"/>
        <a:buFont typeface="Arial" pitchFamily="34" charset="0"/>
        <a:buChar char="•"/>
        <a:tabLst>
          <a:tab pos="630212"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2pPr>
      <a:lvl3pPr marL="914361" indent="-284152" algn="l" defTabSz="912775" rtl="0" fontAlgn="base">
        <a:lnSpc>
          <a:spcPct val="90000"/>
        </a:lnSpc>
        <a:spcBef>
          <a:spcPct val="20000"/>
        </a:spcBef>
        <a:spcAft>
          <a:spcPct val="0"/>
        </a:spcAft>
        <a:buSzPct val="90000"/>
        <a:buFont typeface="Arial" pitchFamily="34" charset="0"/>
        <a:buChar char="•"/>
        <a:defRPr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3pPr>
      <a:lvl4pPr marL="1482663" indent="-223829" algn="l" defTabSz="912775" rtl="0" fontAlgn="base">
        <a:lnSpc>
          <a:spcPct val="90000"/>
        </a:lnSpc>
        <a:spcBef>
          <a:spcPct val="20000"/>
        </a:spcBef>
        <a:spcAft>
          <a:spcPct val="0"/>
        </a:spcAft>
        <a:buSzPct val="90000"/>
        <a:buFont typeface="Arial" pitchFamily="34" charset="0"/>
        <a:buChar char="•"/>
        <a:tabLst>
          <a:tab pos="914361"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4pPr>
      <a:lvl5pPr marL="1712842" indent="-230178" algn="l" defTabSz="912775" rtl="0" fontAlgn="base">
        <a:lnSpc>
          <a:spcPct val="90000"/>
        </a:lnSpc>
        <a:spcBef>
          <a:spcPct val="20000"/>
        </a:spcBef>
        <a:spcAft>
          <a:spcPct val="0"/>
        </a:spcAft>
        <a:buSzPct val="90000"/>
        <a:buFont typeface="Arial" pitchFamily="34" charset="0"/>
        <a:buChar char="•"/>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5pPr>
      <a:lvl6pPr marL="2514395" indent="-228581" algn="l" defTabSz="914325"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557" indent="-228581" algn="l" defTabSz="914325"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720" indent="-228581" algn="l" defTabSz="914325"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883" indent="-228581" algn="l" defTabSz="914325"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25" rtl="0" eaLnBrk="1" latinLnBrk="0" hangingPunct="1">
        <a:defRPr sz="1900" kern="1200">
          <a:solidFill>
            <a:schemeClr val="tx1"/>
          </a:solidFill>
          <a:latin typeface="+mn-lt"/>
          <a:ea typeface="+mn-ea"/>
          <a:cs typeface="+mn-cs"/>
        </a:defRPr>
      </a:lvl1pPr>
      <a:lvl2pPr marL="457163" algn="l" defTabSz="914325" rtl="0" eaLnBrk="1" latinLnBrk="0" hangingPunct="1">
        <a:defRPr sz="1900" kern="1200">
          <a:solidFill>
            <a:schemeClr val="tx1"/>
          </a:solidFill>
          <a:latin typeface="+mn-lt"/>
          <a:ea typeface="+mn-ea"/>
          <a:cs typeface="+mn-cs"/>
        </a:defRPr>
      </a:lvl2pPr>
      <a:lvl3pPr marL="914325" algn="l" defTabSz="914325" rtl="0" eaLnBrk="1" latinLnBrk="0" hangingPunct="1">
        <a:defRPr sz="1900" kern="1200">
          <a:solidFill>
            <a:schemeClr val="tx1"/>
          </a:solidFill>
          <a:latin typeface="+mn-lt"/>
          <a:ea typeface="+mn-ea"/>
          <a:cs typeface="+mn-cs"/>
        </a:defRPr>
      </a:lvl3pPr>
      <a:lvl4pPr marL="1371488" algn="l" defTabSz="914325" rtl="0" eaLnBrk="1" latinLnBrk="0" hangingPunct="1">
        <a:defRPr sz="1900" kern="1200">
          <a:solidFill>
            <a:schemeClr val="tx1"/>
          </a:solidFill>
          <a:latin typeface="+mn-lt"/>
          <a:ea typeface="+mn-ea"/>
          <a:cs typeface="+mn-cs"/>
        </a:defRPr>
      </a:lvl4pPr>
      <a:lvl5pPr marL="1828651" algn="l" defTabSz="914325" rtl="0" eaLnBrk="1" latinLnBrk="0" hangingPunct="1">
        <a:defRPr sz="1900" kern="1200">
          <a:solidFill>
            <a:schemeClr val="tx1"/>
          </a:solidFill>
          <a:latin typeface="+mn-lt"/>
          <a:ea typeface="+mn-ea"/>
          <a:cs typeface="+mn-cs"/>
        </a:defRPr>
      </a:lvl5pPr>
      <a:lvl6pPr marL="2285813" algn="l" defTabSz="914325" rtl="0" eaLnBrk="1" latinLnBrk="0" hangingPunct="1">
        <a:defRPr sz="1900" kern="1200">
          <a:solidFill>
            <a:schemeClr val="tx1"/>
          </a:solidFill>
          <a:latin typeface="+mn-lt"/>
          <a:ea typeface="+mn-ea"/>
          <a:cs typeface="+mn-cs"/>
        </a:defRPr>
      </a:lvl6pPr>
      <a:lvl7pPr marL="2742976" algn="l" defTabSz="914325" rtl="0" eaLnBrk="1" latinLnBrk="0" hangingPunct="1">
        <a:defRPr sz="1900" kern="1200">
          <a:solidFill>
            <a:schemeClr val="tx1"/>
          </a:solidFill>
          <a:latin typeface="+mn-lt"/>
          <a:ea typeface="+mn-ea"/>
          <a:cs typeface="+mn-cs"/>
        </a:defRPr>
      </a:lvl7pPr>
      <a:lvl8pPr marL="3200139" algn="l" defTabSz="914325" rtl="0" eaLnBrk="1" latinLnBrk="0" hangingPunct="1">
        <a:defRPr sz="1900" kern="1200">
          <a:solidFill>
            <a:schemeClr val="tx1"/>
          </a:solidFill>
          <a:latin typeface="+mn-lt"/>
          <a:ea typeface="+mn-ea"/>
          <a:cs typeface="+mn-cs"/>
        </a:defRPr>
      </a:lvl8pPr>
      <a:lvl9pPr marL="3657301" algn="l" defTabSz="914325" rtl="0" eaLnBrk="1" latinLnBrk="0" hangingPunct="1">
        <a:defRPr sz="19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601"/>
            <a:ext cx="11149013" cy="757131"/>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4" name="Text Placeholder 3"/>
          <p:cNvSpPr>
            <a:spLocks noGrp="1"/>
          </p:cNvSpPr>
          <p:nvPr>
            <p:ph type="body" idx="1"/>
          </p:nvPr>
        </p:nvSpPr>
        <p:spPr>
          <a:xfrm>
            <a:off x="520701" y="1447800"/>
            <a:ext cx="11152188" cy="5181600"/>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60489591"/>
      </p:ext>
    </p:extLst>
  </p:cSld>
  <p:clrMap bg1="dk1" tx1="lt1" bg2="dk2" tx2="lt2" accent1="accent1" accent2="accent2" accent3="accent3" accent4="accent4" accent5="accent5" accent6="accent6" hlink="hlink" folHlink="folHlink"/>
  <p:sldLayoutIdLst>
    <p:sldLayoutId id="2147483796" r:id="rId1"/>
    <p:sldLayoutId id="2147483797" r:id="rId2"/>
    <p:sldLayoutId id="2147483798" r:id="rId3"/>
    <p:sldLayoutId id="2147483799" r:id="rId4"/>
    <p:sldLayoutId id="2147483800" r:id="rId5"/>
    <p:sldLayoutId id="2147483801" r:id="rId6"/>
    <p:sldLayoutId id="2147483802" r:id="rId7"/>
    <p:sldLayoutId id="2147483803" r:id="rId8"/>
    <p:sldLayoutId id="2147483804" r:id="rId9"/>
    <p:sldLayoutId id="2147483805" r:id="rId10"/>
    <p:sldLayoutId id="2147483806" r:id="rId11"/>
    <p:sldLayoutId id="2147483807" r:id="rId12"/>
    <p:sldLayoutId id="2147483808" r:id="rId13"/>
    <p:sldLayoutId id="2147483809" r:id="rId14"/>
    <p:sldLayoutId id="2147483810" r:id="rId15"/>
    <p:sldLayoutId id="2147483811" r:id="rId16"/>
    <p:sldLayoutId id="2147483812" r:id="rId17"/>
    <p:sldLayoutId id="2147483813" r:id="rId18"/>
    <p:sldLayoutId id="2147483814" r:id="rId19"/>
  </p:sldLayoutIdLst>
  <p:transition>
    <p:fade/>
  </p:transition>
  <p:timing>
    <p:tnLst>
      <p:par>
        <p:cTn id="1" dur="indefinite" restart="never" nodeType="tmRoot"/>
      </p:par>
    </p:tnLst>
  </p:timing>
  <p:txStyles>
    <p:titleStyle>
      <a:lvl1pPr algn="l" defTabSz="914249" rtl="0" eaLnBrk="1" latinLnBrk="0" hangingPunct="1">
        <a:lnSpc>
          <a:spcPct val="90000"/>
        </a:lnSpc>
        <a:spcBef>
          <a:spcPct val="0"/>
        </a:spcBef>
        <a:buNone/>
        <a:defRPr lang="en-US" sz="5500" b="0" kern="1200" cap="none" spc="-100" baseline="0" dirty="0" smtClean="0">
          <a:ln w="3175">
            <a:noFill/>
          </a:ln>
          <a:solidFill>
            <a:schemeClr val="bg2">
              <a:alpha val="99000"/>
            </a:schemeClr>
          </a:solidFill>
          <a:effectLst/>
          <a:latin typeface="+mj-lt"/>
          <a:ea typeface="+mn-ea"/>
          <a:cs typeface="Arial" charset="0"/>
        </a:defRPr>
      </a:lvl1pPr>
    </p:titleStyle>
    <p:bodyStyle>
      <a:lvl1pPr marL="339683" marR="0" indent="-339683" algn="l" defTabSz="914249" rtl="0" eaLnBrk="1" fontAlgn="auto" latinLnBrk="0" hangingPunct="1">
        <a:lnSpc>
          <a:spcPct val="90000"/>
        </a:lnSpc>
        <a:spcBef>
          <a:spcPct val="20000"/>
        </a:spcBef>
        <a:spcAft>
          <a:spcPts val="0"/>
        </a:spcAft>
        <a:buClrTx/>
        <a:buSzPct val="90000"/>
        <a:buFont typeface="Arial" pitchFamily="34" charset="0"/>
        <a:buChar char="•"/>
        <a:tabLst/>
        <a:defRPr sz="3600" kern="1200" spc="-71" baseline="0">
          <a:solidFill>
            <a:schemeClr val="bg1">
              <a:lumMod val="75000"/>
              <a:lumOff val="25000"/>
              <a:alpha val="99000"/>
            </a:schemeClr>
          </a:solidFill>
          <a:latin typeface="+mn-lt"/>
          <a:ea typeface="+mn-ea"/>
          <a:cs typeface="+mn-cs"/>
        </a:defRPr>
      </a:lvl1pPr>
      <a:lvl2pPr marL="573016" marR="0" indent="-233334" algn="l" defTabSz="914249" rtl="0" eaLnBrk="1" fontAlgn="auto" latinLnBrk="0" hangingPunct="1">
        <a:lnSpc>
          <a:spcPct val="90000"/>
        </a:lnSpc>
        <a:spcBef>
          <a:spcPct val="20000"/>
        </a:spcBef>
        <a:spcAft>
          <a:spcPts val="0"/>
        </a:spcAft>
        <a:buClrTx/>
        <a:buSzPct val="90000"/>
        <a:buFont typeface="Wingdings" pitchFamily="2" charset="2"/>
        <a:buChar char=""/>
        <a:tabLst/>
        <a:defRPr sz="2400" kern="1200" spc="0" baseline="0">
          <a:solidFill>
            <a:schemeClr val="bg1">
              <a:lumMod val="75000"/>
              <a:lumOff val="25000"/>
              <a:alpha val="99000"/>
            </a:schemeClr>
          </a:solidFill>
          <a:latin typeface="+mn-lt"/>
          <a:ea typeface="+mn-ea"/>
          <a:cs typeface="+mn-cs"/>
        </a:defRPr>
      </a:lvl2pPr>
      <a:lvl3pPr marL="798414" marR="0" indent="-225397" algn="l" defTabSz="914249" rtl="0" eaLnBrk="1" fontAlgn="auto" latinLnBrk="0" hangingPunct="1">
        <a:lnSpc>
          <a:spcPct val="90000"/>
        </a:lnSpc>
        <a:spcBef>
          <a:spcPct val="20000"/>
        </a:spcBef>
        <a:spcAft>
          <a:spcPts val="0"/>
        </a:spcAft>
        <a:buClrTx/>
        <a:buSzPct val="90000"/>
        <a:buFont typeface="Wingdings" pitchFamily="2" charset="2"/>
        <a:buChar char=""/>
        <a:tabLst>
          <a:tab pos="798414" algn="l"/>
        </a:tabLst>
        <a:defRPr sz="2400" kern="1200" spc="0" baseline="0">
          <a:solidFill>
            <a:schemeClr val="bg1">
              <a:lumMod val="75000"/>
              <a:lumOff val="25000"/>
              <a:alpha val="99000"/>
            </a:schemeClr>
          </a:solidFill>
          <a:latin typeface="+mn-lt"/>
          <a:ea typeface="+mn-ea"/>
          <a:cs typeface="+mn-cs"/>
        </a:defRPr>
      </a:lvl3pPr>
      <a:lvl4pPr marL="1030160" marR="0" indent="-231745" algn="l" defTabSz="914249" rtl="0" eaLnBrk="1" fontAlgn="auto" latinLnBrk="0" hangingPunct="1">
        <a:lnSpc>
          <a:spcPct val="90000"/>
        </a:lnSpc>
        <a:spcBef>
          <a:spcPct val="20000"/>
        </a:spcBef>
        <a:spcAft>
          <a:spcPts val="0"/>
        </a:spcAft>
        <a:buClrTx/>
        <a:buSzPct val="90000"/>
        <a:buFont typeface="Wingdings" pitchFamily="2" charset="2"/>
        <a:buChar char=""/>
        <a:tabLst/>
        <a:defRPr sz="2000" kern="1200" spc="0" baseline="0">
          <a:solidFill>
            <a:schemeClr val="bg1">
              <a:lumMod val="75000"/>
              <a:lumOff val="25000"/>
              <a:alpha val="99000"/>
            </a:schemeClr>
          </a:solidFill>
          <a:latin typeface="+mn-lt"/>
          <a:ea typeface="+mn-ea"/>
          <a:cs typeface="+mn-cs"/>
        </a:defRPr>
      </a:lvl4pPr>
      <a:lvl5pPr marL="1255556" marR="0" indent="-225397" algn="l" defTabSz="914249" rtl="0" eaLnBrk="1" fontAlgn="auto" latinLnBrk="0" hangingPunct="1">
        <a:lnSpc>
          <a:spcPct val="90000"/>
        </a:lnSpc>
        <a:spcBef>
          <a:spcPct val="20000"/>
        </a:spcBef>
        <a:spcAft>
          <a:spcPts val="0"/>
        </a:spcAft>
        <a:buClrTx/>
        <a:buSzPct val="90000"/>
        <a:buFont typeface="Wingdings" pitchFamily="2" charset="2"/>
        <a:buChar char=""/>
        <a:tabLst>
          <a:tab pos="1255556" algn="l"/>
        </a:tabLst>
        <a:defRPr sz="2000" kern="1200" spc="0" baseline="0">
          <a:solidFill>
            <a:schemeClr val="bg1">
              <a:lumMod val="75000"/>
              <a:lumOff val="25000"/>
              <a:alpha val="99000"/>
            </a:schemeClr>
          </a:solidFill>
          <a:latin typeface="+mn-lt"/>
          <a:ea typeface="+mn-ea"/>
          <a:cs typeface="+mn-cs"/>
        </a:defRPr>
      </a:lvl5pPr>
      <a:lvl6pPr marL="2514187" indent="-228563" algn="l" defTabSz="914249"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309" indent="-228563" algn="l" defTabSz="914249"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435" indent="-228563" algn="l" defTabSz="914249"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559" indent="-228563" algn="l" defTabSz="914249"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249" rtl="0" eaLnBrk="1" latinLnBrk="0" hangingPunct="1">
        <a:defRPr sz="1900" kern="1200">
          <a:solidFill>
            <a:schemeClr val="tx1"/>
          </a:solidFill>
          <a:latin typeface="+mn-lt"/>
          <a:ea typeface="+mn-ea"/>
          <a:cs typeface="+mn-cs"/>
        </a:defRPr>
      </a:lvl1pPr>
      <a:lvl2pPr marL="457125" algn="l" defTabSz="914249" rtl="0" eaLnBrk="1" latinLnBrk="0" hangingPunct="1">
        <a:defRPr sz="1900" kern="1200">
          <a:solidFill>
            <a:schemeClr val="tx1"/>
          </a:solidFill>
          <a:latin typeface="+mn-lt"/>
          <a:ea typeface="+mn-ea"/>
          <a:cs typeface="+mn-cs"/>
        </a:defRPr>
      </a:lvl2pPr>
      <a:lvl3pPr marL="914249" algn="l" defTabSz="914249" rtl="0" eaLnBrk="1" latinLnBrk="0" hangingPunct="1">
        <a:defRPr sz="1900" kern="1200">
          <a:solidFill>
            <a:schemeClr val="tx1"/>
          </a:solidFill>
          <a:latin typeface="+mn-lt"/>
          <a:ea typeface="+mn-ea"/>
          <a:cs typeface="+mn-cs"/>
        </a:defRPr>
      </a:lvl3pPr>
      <a:lvl4pPr marL="1371373" algn="l" defTabSz="914249" rtl="0" eaLnBrk="1" latinLnBrk="0" hangingPunct="1">
        <a:defRPr sz="1900" kern="1200">
          <a:solidFill>
            <a:schemeClr val="tx1"/>
          </a:solidFill>
          <a:latin typeface="+mn-lt"/>
          <a:ea typeface="+mn-ea"/>
          <a:cs typeface="+mn-cs"/>
        </a:defRPr>
      </a:lvl4pPr>
      <a:lvl5pPr marL="1828499" algn="l" defTabSz="914249" rtl="0" eaLnBrk="1" latinLnBrk="0" hangingPunct="1">
        <a:defRPr sz="1900" kern="1200">
          <a:solidFill>
            <a:schemeClr val="tx1"/>
          </a:solidFill>
          <a:latin typeface="+mn-lt"/>
          <a:ea typeface="+mn-ea"/>
          <a:cs typeface="+mn-cs"/>
        </a:defRPr>
      </a:lvl5pPr>
      <a:lvl6pPr marL="2285621" algn="l" defTabSz="914249" rtl="0" eaLnBrk="1" latinLnBrk="0" hangingPunct="1">
        <a:defRPr sz="1900" kern="1200">
          <a:solidFill>
            <a:schemeClr val="tx1"/>
          </a:solidFill>
          <a:latin typeface="+mn-lt"/>
          <a:ea typeface="+mn-ea"/>
          <a:cs typeface="+mn-cs"/>
        </a:defRPr>
      </a:lvl6pPr>
      <a:lvl7pPr marL="2742747" algn="l" defTabSz="914249" rtl="0" eaLnBrk="1" latinLnBrk="0" hangingPunct="1">
        <a:defRPr sz="1900" kern="1200">
          <a:solidFill>
            <a:schemeClr val="tx1"/>
          </a:solidFill>
          <a:latin typeface="+mn-lt"/>
          <a:ea typeface="+mn-ea"/>
          <a:cs typeface="+mn-cs"/>
        </a:defRPr>
      </a:lvl7pPr>
      <a:lvl8pPr marL="3199872" algn="l" defTabSz="914249" rtl="0" eaLnBrk="1" latinLnBrk="0" hangingPunct="1">
        <a:defRPr sz="1900" kern="1200">
          <a:solidFill>
            <a:schemeClr val="tx1"/>
          </a:solidFill>
          <a:latin typeface="+mn-lt"/>
          <a:ea typeface="+mn-ea"/>
          <a:cs typeface="+mn-cs"/>
        </a:defRPr>
      </a:lvl8pPr>
      <a:lvl9pPr marL="3656996" algn="l" defTabSz="914249" rtl="0" eaLnBrk="1" latinLnBrk="0" hangingPunct="1">
        <a:defRPr sz="19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600"/>
            <a:ext cx="11149013" cy="757131"/>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4" name="Text Placeholder 3"/>
          <p:cNvSpPr>
            <a:spLocks noGrp="1"/>
          </p:cNvSpPr>
          <p:nvPr>
            <p:ph type="body" idx="1"/>
          </p:nvPr>
        </p:nvSpPr>
        <p:spPr>
          <a:xfrm>
            <a:off x="520701" y="1447800"/>
            <a:ext cx="11152188" cy="5181600"/>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131667541"/>
      </p:ext>
    </p:extLst>
  </p:cSld>
  <p:clrMap bg1="dk1" tx1="lt1" bg2="dk2" tx2="lt2" accent1="accent1" accent2="accent2" accent3="accent3" accent4="accent4" accent5="accent5" accent6="accent6" hlink="hlink" folHlink="folHlink"/>
  <p:sldLayoutIdLst>
    <p:sldLayoutId id="2147483816" r:id="rId1"/>
    <p:sldLayoutId id="2147483817" r:id="rId2"/>
    <p:sldLayoutId id="2147483818" r:id="rId3"/>
    <p:sldLayoutId id="2147483819" r:id="rId4"/>
    <p:sldLayoutId id="2147483820" r:id="rId5"/>
    <p:sldLayoutId id="2147483821" r:id="rId6"/>
    <p:sldLayoutId id="2147483822" r:id="rId7"/>
    <p:sldLayoutId id="2147483823" r:id="rId8"/>
    <p:sldLayoutId id="2147483824" r:id="rId9"/>
    <p:sldLayoutId id="2147483825" r:id="rId10"/>
    <p:sldLayoutId id="2147483826" r:id="rId11"/>
    <p:sldLayoutId id="2147483827" r:id="rId12"/>
    <p:sldLayoutId id="2147483828" r:id="rId13"/>
    <p:sldLayoutId id="2147483829" r:id="rId14"/>
    <p:sldLayoutId id="2147483830" r:id="rId15"/>
    <p:sldLayoutId id="2147483831" r:id="rId16"/>
    <p:sldLayoutId id="2147483832" r:id="rId17"/>
    <p:sldLayoutId id="2147483833" r:id="rId18"/>
    <p:sldLayoutId id="2147483834" r:id="rId19"/>
  </p:sldLayoutIdLst>
  <p:transition>
    <p:fade/>
  </p:transition>
  <p:timing>
    <p:tnLst>
      <p:par>
        <p:cTn id="1" dur="indefinite" restart="never" nodeType="tmRoot"/>
      </p:par>
    </p:tnLst>
  </p:timing>
  <p:txStyles>
    <p:titleStyle>
      <a:lvl1pPr algn="l" defTabSz="914325" rtl="0" eaLnBrk="1" latinLnBrk="0" hangingPunct="1">
        <a:lnSpc>
          <a:spcPct val="90000"/>
        </a:lnSpc>
        <a:spcBef>
          <a:spcPct val="0"/>
        </a:spcBef>
        <a:buNone/>
        <a:defRPr lang="en-US" sz="5500" b="0" kern="1200" cap="none" spc="-100" baseline="0" dirty="0" smtClean="0">
          <a:ln w="3175">
            <a:noFill/>
          </a:ln>
          <a:solidFill>
            <a:schemeClr val="bg2">
              <a:alpha val="99000"/>
            </a:schemeClr>
          </a:solidFill>
          <a:effectLst/>
          <a:latin typeface="+mj-lt"/>
          <a:ea typeface="+mn-ea"/>
          <a:cs typeface="Arial" charset="0"/>
        </a:defRPr>
      </a:lvl1pPr>
    </p:titleStyle>
    <p:bodyStyle>
      <a:lvl1pPr marL="339711" marR="0" indent="-339711" algn="l" defTabSz="914325" rtl="0" eaLnBrk="1" fontAlgn="auto" latinLnBrk="0" hangingPunct="1">
        <a:lnSpc>
          <a:spcPct val="90000"/>
        </a:lnSpc>
        <a:spcBef>
          <a:spcPct val="20000"/>
        </a:spcBef>
        <a:spcAft>
          <a:spcPts val="0"/>
        </a:spcAft>
        <a:buClrTx/>
        <a:buSzPct val="90000"/>
        <a:buFont typeface="Arial" pitchFamily="34" charset="0"/>
        <a:buChar char="•"/>
        <a:tabLst/>
        <a:defRPr sz="3600" kern="1200" spc="-71" baseline="0">
          <a:solidFill>
            <a:schemeClr val="bg1">
              <a:lumMod val="75000"/>
              <a:lumOff val="25000"/>
              <a:alpha val="99000"/>
            </a:schemeClr>
          </a:solidFill>
          <a:latin typeface="+mn-lt"/>
          <a:ea typeface="+mn-ea"/>
          <a:cs typeface="+mn-cs"/>
        </a:defRPr>
      </a:lvl1pPr>
      <a:lvl2pPr marL="573064" marR="0" indent="-233354" algn="l" defTabSz="914325" rtl="0" eaLnBrk="1" fontAlgn="auto" latinLnBrk="0" hangingPunct="1">
        <a:lnSpc>
          <a:spcPct val="90000"/>
        </a:lnSpc>
        <a:spcBef>
          <a:spcPct val="20000"/>
        </a:spcBef>
        <a:spcAft>
          <a:spcPts val="0"/>
        </a:spcAft>
        <a:buClrTx/>
        <a:buSzPct val="90000"/>
        <a:buFont typeface="Wingdings" pitchFamily="2" charset="2"/>
        <a:buChar char=""/>
        <a:tabLst/>
        <a:defRPr sz="2400" kern="1200" spc="0" baseline="0">
          <a:solidFill>
            <a:schemeClr val="bg1">
              <a:lumMod val="75000"/>
              <a:lumOff val="25000"/>
              <a:alpha val="99000"/>
            </a:schemeClr>
          </a:solidFill>
          <a:latin typeface="+mn-lt"/>
          <a:ea typeface="+mn-ea"/>
          <a:cs typeface="+mn-cs"/>
        </a:defRPr>
      </a:lvl2pPr>
      <a:lvl3pPr marL="798480" marR="0" indent="-225415" algn="l" defTabSz="914325" rtl="0" eaLnBrk="1" fontAlgn="auto" latinLnBrk="0" hangingPunct="1">
        <a:lnSpc>
          <a:spcPct val="90000"/>
        </a:lnSpc>
        <a:spcBef>
          <a:spcPct val="20000"/>
        </a:spcBef>
        <a:spcAft>
          <a:spcPts val="0"/>
        </a:spcAft>
        <a:buClrTx/>
        <a:buSzPct val="90000"/>
        <a:buFont typeface="Wingdings" pitchFamily="2" charset="2"/>
        <a:buChar char=""/>
        <a:tabLst>
          <a:tab pos="798480" algn="l"/>
        </a:tabLst>
        <a:defRPr sz="2400" kern="1200" spc="0" baseline="0">
          <a:solidFill>
            <a:schemeClr val="bg1">
              <a:lumMod val="75000"/>
              <a:lumOff val="25000"/>
              <a:alpha val="99000"/>
            </a:schemeClr>
          </a:solidFill>
          <a:latin typeface="+mn-lt"/>
          <a:ea typeface="+mn-ea"/>
          <a:cs typeface="+mn-cs"/>
        </a:defRPr>
      </a:lvl3pPr>
      <a:lvl4pPr marL="1030245" marR="0" indent="-231765" algn="l" defTabSz="914325" rtl="0" eaLnBrk="1" fontAlgn="auto" latinLnBrk="0" hangingPunct="1">
        <a:lnSpc>
          <a:spcPct val="90000"/>
        </a:lnSpc>
        <a:spcBef>
          <a:spcPct val="20000"/>
        </a:spcBef>
        <a:spcAft>
          <a:spcPts val="0"/>
        </a:spcAft>
        <a:buClrTx/>
        <a:buSzPct val="90000"/>
        <a:buFont typeface="Wingdings" pitchFamily="2" charset="2"/>
        <a:buChar char=""/>
        <a:tabLst/>
        <a:defRPr sz="2000" kern="1200" spc="0" baseline="0">
          <a:solidFill>
            <a:schemeClr val="bg1">
              <a:lumMod val="75000"/>
              <a:lumOff val="25000"/>
              <a:alpha val="99000"/>
            </a:schemeClr>
          </a:solidFill>
          <a:latin typeface="+mn-lt"/>
          <a:ea typeface="+mn-ea"/>
          <a:cs typeface="+mn-cs"/>
        </a:defRPr>
      </a:lvl4pPr>
      <a:lvl5pPr marL="1255660" marR="0" indent="-225415" algn="l" defTabSz="914325" rtl="0" eaLnBrk="1" fontAlgn="auto" latinLnBrk="0" hangingPunct="1">
        <a:lnSpc>
          <a:spcPct val="90000"/>
        </a:lnSpc>
        <a:spcBef>
          <a:spcPct val="20000"/>
        </a:spcBef>
        <a:spcAft>
          <a:spcPts val="0"/>
        </a:spcAft>
        <a:buClrTx/>
        <a:buSzPct val="90000"/>
        <a:buFont typeface="Wingdings" pitchFamily="2" charset="2"/>
        <a:buChar char=""/>
        <a:tabLst>
          <a:tab pos="1255660" algn="l"/>
        </a:tabLst>
        <a:defRPr sz="2000" kern="1200" spc="0" baseline="0">
          <a:solidFill>
            <a:schemeClr val="bg1">
              <a:lumMod val="75000"/>
              <a:lumOff val="25000"/>
              <a:alpha val="99000"/>
            </a:schemeClr>
          </a:solidFill>
          <a:latin typeface="+mn-lt"/>
          <a:ea typeface="+mn-ea"/>
          <a:cs typeface="+mn-cs"/>
        </a:defRPr>
      </a:lvl5pPr>
      <a:lvl6pPr marL="2514395" indent="-228581" algn="l" defTabSz="914325"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557" indent="-228581" algn="l" defTabSz="914325"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720" indent="-228581" algn="l" defTabSz="914325"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883" indent="-228581" algn="l" defTabSz="914325"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25" rtl="0" eaLnBrk="1" latinLnBrk="0" hangingPunct="1">
        <a:defRPr sz="1900" kern="1200">
          <a:solidFill>
            <a:schemeClr val="tx1"/>
          </a:solidFill>
          <a:latin typeface="+mn-lt"/>
          <a:ea typeface="+mn-ea"/>
          <a:cs typeface="+mn-cs"/>
        </a:defRPr>
      </a:lvl1pPr>
      <a:lvl2pPr marL="457163" algn="l" defTabSz="914325" rtl="0" eaLnBrk="1" latinLnBrk="0" hangingPunct="1">
        <a:defRPr sz="1900" kern="1200">
          <a:solidFill>
            <a:schemeClr val="tx1"/>
          </a:solidFill>
          <a:latin typeface="+mn-lt"/>
          <a:ea typeface="+mn-ea"/>
          <a:cs typeface="+mn-cs"/>
        </a:defRPr>
      </a:lvl2pPr>
      <a:lvl3pPr marL="914325" algn="l" defTabSz="914325" rtl="0" eaLnBrk="1" latinLnBrk="0" hangingPunct="1">
        <a:defRPr sz="1900" kern="1200">
          <a:solidFill>
            <a:schemeClr val="tx1"/>
          </a:solidFill>
          <a:latin typeface="+mn-lt"/>
          <a:ea typeface="+mn-ea"/>
          <a:cs typeface="+mn-cs"/>
        </a:defRPr>
      </a:lvl3pPr>
      <a:lvl4pPr marL="1371488" algn="l" defTabSz="914325" rtl="0" eaLnBrk="1" latinLnBrk="0" hangingPunct="1">
        <a:defRPr sz="1900" kern="1200">
          <a:solidFill>
            <a:schemeClr val="tx1"/>
          </a:solidFill>
          <a:latin typeface="+mn-lt"/>
          <a:ea typeface="+mn-ea"/>
          <a:cs typeface="+mn-cs"/>
        </a:defRPr>
      </a:lvl4pPr>
      <a:lvl5pPr marL="1828651" algn="l" defTabSz="914325" rtl="0" eaLnBrk="1" latinLnBrk="0" hangingPunct="1">
        <a:defRPr sz="1900" kern="1200">
          <a:solidFill>
            <a:schemeClr val="tx1"/>
          </a:solidFill>
          <a:latin typeface="+mn-lt"/>
          <a:ea typeface="+mn-ea"/>
          <a:cs typeface="+mn-cs"/>
        </a:defRPr>
      </a:lvl5pPr>
      <a:lvl6pPr marL="2285813" algn="l" defTabSz="914325" rtl="0" eaLnBrk="1" latinLnBrk="0" hangingPunct="1">
        <a:defRPr sz="1900" kern="1200">
          <a:solidFill>
            <a:schemeClr val="tx1"/>
          </a:solidFill>
          <a:latin typeface="+mn-lt"/>
          <a:ea typeface="+mn-ea"/>
          <a:cs typeface="+mn-cs"/>
        </a:defRPr>
      </a:lvl6pPr>
      <a:lvl7pPr marL="2742976" algn="l" defTabSz="914325" rtl="0" eaLnBrk="1" latinLnBrk="0" hangingPunct="1">
        <a:defRPr sz="1900" kern="1200">
          <a:solidFill>
            <a:schemeClr val="tx1"/>
          </a:solidFill>
          <a:latin typeface="+mn-lt"/>
          <a:ea typeface="+mn-ea"/>
          <a:cs typeface="+mn-cs"/>
        </a:defRPr>
      </a:lvl7pPr>
      <a:lvl8pPr marL="3200139" algn="l" defTabSz="914325" rtl="0" eaLnBrk="1" latinLnBrk="0" hangingPunct="1">
        <a:defRPr sz="1900" kern="1200">
          <a:solidFill>
            <a:schemeClr val="tx1"/>
          </a:solidFill>
          <a:latin typeface="+mn-lt"/>
          <a:ea typeface="+mn-ea"/>
          <a:cs typeface="+mn-cs"/>
        </a:defRPr>
      </a:lvl8pPr>
      <a:lvl9pPr marL="3657301" algn="l" defTabSz="914325" rtl="0" eaLnBrk="1" latinLnBrk="0" hangingPunct="1">
        <a:defRPr sz="1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png"/><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6.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Прямоугольник 8"/>
          <p:cNvSpPr/>
          <p:nvPr/>
        </p:nvSpPr>
        <p:spPr bwMode="auto">
          <a:xfrm>
            <a:off x="0" y="5745707"/>
            <a:ext cx="12188825" cy="846163"/>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45719" rIns="45719" bIns="91436" numCol="1" spcCol="0" rtlCol="0" fromWordArt="0" anchor="b" anchorCtr="0" forceAA="0" compatLnSpc="1">
            <a:prstTxWarp prst="textNoShape">
              <a:avLst/>
            </a:prstTxWarp>
            <a:noAutofit/>
          </a:bodyPr>
          <a:lstStyle/>
          <a:p>
            <a:pPr algn="ctr" defTabSz="914061"/>
            <a:endParaRPr lang="ru-RU" spc="-51"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 name="Текст 1"/>
          <p:cNvSpPr>
            <a:spLocks noGrp="1"/>
          </p:cNvSpPr>
          <p:nvPr>
            <p:ph type="body" sz="quarter" idx="10"/>
          </p:nvPr>
        </p:nvSpPr>
        <p:spPr>
          <a:xfrm>
            <a:off x="512764" y="1263508"/>
            <a:ext cx="11228440" cy="2607893"/>
          </a:xfrm>
        </p:spPr>
        <p:txBody>
          <a:bodyPr/>
          <a:lstStyle/>
          <a:p>
            <a:r>
              <a:rPr lang="ru-RU" sz="5500" dirty="0" err="1"/>
              <a:t>Online</a:t>
            </a:r>
            <a:r>
              <a:rPr lang="ru-RU" sz="5500" dirty="0"/>
              <a:t>-школа</a:t>
            </a:r>
          </a:p>
          <a:p>
            <a:r>
              <a:rPr lang="ru-RU" sz="5500" dirty="0"/>
              <a:t>по разработке приложений</a:t>
            </a:r>
          </a:p>
          <a:p>
            <a:r>
              <a:rPr lang="ru-RU" sz="5500" dirty="0"/>
              <a:t>для Windows 8</a:t>
            </a:r>
          </a:p>
        </p:txBody>
      </p:sp>
      <p:sp>
        <p:nvSpPr>
          <p:cNvPr id="4" name="Текст 3"/>
          <p:cNvSpPr>
            <a:spLocks noGrp="1"/>
          </p:cNvSpPr>
          <p:nvPr>
            <p:ph type="body" sz="quarter" idx="11"/>
          </p:nvPr>
        </p:nvSpPr>
        <p:spPr>
          <a:xfrm>
            <a:off x="512764" y="4174510"/>
            <a:ext cx="7513637" cy="443199"/>
          </a:xfrm>
        </p:spPr>
        <p:txBody>
          <a:bodyPr/>
          <a:lstStyle/>
          <a:p>
            <a:r>
              <a:rPr lang="en-US" dirty="0" smtClean="0"/>
              <a:t>aka.ms/w8school </a:t>
            </a:r>
            <a:endParaRPr lang="ru-RU" dirty="0"/>
          </a:p>
        </p:txBody>
      </p:sp>
      <p:pic>
        <p:nvPicPr>
          <p:cNvPr id="7" name="Рисунок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00762" y="6013429"/>
            <a:ext cx="1872532" cy="429123"/>
          </a:xfrm>
          <a:prstGeom prst="rect">
            <a:avLst/>
          </a:prstGeom>
        </p:spPr>
      </p:pic>
      <p:pic>
        <p:nvPicPr>
          <p:cNvPr id="8" name="Рисунок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2763" y="6004394"/>
            <a:ext cx="1840378" cy="393841"/>
          </a:xfrm>
          <a:prstGeom prst="rect">
            <a:avLst/>
          </a:prstGeom>
        </p:spPr>
      </p:pic>
    </p:spTree>
    <p:extLst>
      <p:ext uri="{BB962C8B-B14F-4D97-AF65-F5344CB8AC3E}">
        <p14:creationId xmlns:p14="http://schemas.microsoft.com/office/powerpoint/2010/main" val="183851274"/>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t>Мораль</a:t>
            </a:r>
            <a:endParaRPr lang="ru-RU" dirty="0"/>
          </a:p>
        </p:txBody>
      </p:sp>
      <p:sp>
        <p:nvSpPr>
          <p:cNvPr id="3" name="Text Placeholder 2"/>
          <p:cNvSpPr>
            <a:spLocks noGrp="1"/>
          </p:cNvSpPr>
          <p:nvPr>
            <p:ph type="body" sz="quarter" idx="10"/>
          </p:nvPr>
        </p:nvSpPr>
        <p:spPr>
          <a:xfrm>
            <a:off x="519113" y="1447800"/>
            <a:ext cx="11149013" cy="4563256"/>
          </a:xfrm>
        </p:spPr>
        <p:txBody>
          <a:bodyPr/>
          <a:lstStyle/>
          <a:p>
            <a:pPr>
              <a:spcBef>
                <a:spcPts val="1200"/>
              </a:spcBef>
            </a:pPr>
            <a:r>
              <a:rPr lang="ru-RU" sz="3600" dirty="0" smtClean="0"/>
              <a:t>Асинхронные операции позволяют добиться плавного и отзывчивого пользовательского интерфейса (иллюзия скорости)</a:t>
            </a:r>
            <a:endParaRPr lang="ru-RU" sz="3600" dirty="0"/>
          </a:p>
          <a:p>
            <a:pPr>
              <a:spcBef>
                <a:spcPts val="1200"/>
              </a:spcBef>
            </a:pPr>
            <a:r>
              <a:rPr lang="ru-RU" sz="3600" dirty="0" smtClean="0"/>
              <a:t>Асинхронное программирование требует от программиста чуть большей аккуратности</a:t>
            </a:r>
            <a:endParaRPr lang="ru-RU" sz="3600" dirty="0"/>
          </a:p>
          <a:p>
            <a:pPr>
              <a:spcBef>
                <a:spcPts val="1200"/>
              </a:spcBef>
            </a:pPr>
            <a:r>
              <a:rPr lang="ru-RU" sz="3600" dirty="0" smtClean="0"/>
              <a:t>Спец.конструкции async/await делают асинхронное программирование намного проще!</a:t>
            </a:r>
            <a:endParaRPr lang="ru-RU" sz="3600" dirty="0"/>
          </a:p>
        </p:txBody>
      </p:sp>
    </p:spTree>
    <p:extLst>
      <p:ext uri="{BB962C8B-B14F-4D97-AF65-F5344CB8AC3E}">
        <p14:creationId xmlns:p14="http://schemas.microsoft.com/office/powerpoint/2010/main" val="905006558"/>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520700" y="6298299"/>
            <a:ext cx="11173090" cy="323165"/>
          </a:xfrm>
          <a:prstGeom prst="rect">
            <a:avLst/>
          </a:prstGeom>
          <a:noFill/>
          <a:ln w="12700">
            <a:noFill/>
            <a:miter lim="800000"/>
            <a:headEnd type="none" w="sm" len="sm"/>
            <a:tailEnd type="none" w="sm" len="sm"/>
          </a:ln>
          <a:effectLst/>
        </p:spPr>
        <p:txBody>
          <a:bodyPr lIns="0" tIns="0" rIns="0" bIns="0">
            <a:spAutoFit/>
          </a:bodyPr>
          <a:lstStyle/>
          <a:p>
            <a:pPr defTabSz="914061" eaLnBrk="0" fontAlgn="auto" hangingPunct="0">
              <a:spcBef>
                <a:spcPts val="0"/>
              </a:spcBef>
              <a:spcAft>
                <a:spcPts val="0"/>
              </a:spcAft>
              <a:defRPr/>
            </a:pPr>
            <a:r>
              <a:rPr lang="en-US" sz="700" dirty="0">
                <a:solidFill>
                  <a:schemeClr val="tx1">
                    <a:lumMod val="85000"/>
                    <a:lumOff val="15000"/>
                  </a:schemeClr>
                </a:solidFill>
                <a:latin typeface="Segoe UI" pitchFamily="34" charset="0"/>
                <a:cs typeface="Arial" charset="0"/>
              </a:rPr>
              <a:t>© 2013 Microsoft Corporation. All rights reserved. Microsoft, Windows, Windows Vista and other product names are or may be registered trademarks and/or trademarks in the U.S. and/or other countries.</a:t>
            </a:r>
          </a:p>
          <a:p>
            <a:pPr defTabSz="914061" eaLnBrk="0" fontAlgn="auto" hangingPunct="0">
              <a:spcBef>
                <a:spcPts val="0"/>
              </a:spcBef>
              <a:spcAft>
                <a:spcPts val="0"/>
              </a:spcAft>
              <a:defRPr/>
            </a:pPr>
            <a:r>
              <a:rPr lang="en-US" sz="700" dirty="0">
                <a:solidFill>
                  <a:schemeClr val="tx1">
                    <a:lumMod val="85000"/>
                    <a:lumOff val="15000"/>
                  </a:schemeClr>
                </a:solidFill>
                <a:latin typeface="Segoe U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2" name="Рисунок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27412" y="2743201"/>
            <a:ext cx="5102226" cy="1091876"/>
          </a:xfrm>
          <a:prstGeom prst="rect">
            <a:avLst/>
          </a:prstGeom>
        </p:spPr>
      </p:pic>
    </p:spTree>
    <p:extLst>
      <p:ext uri="{BB962C8B-B14F-4D97-AF65-F5344CB8AC3E}">
        <p14:creationId xmlns:p14="http://schemas.microsoft.com/office/powerpoint/2010/main" val="1117727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512764" y="1768475"/>
            <a:ext cx="11228440" cy="2185214"/>
          </a:xfrm>
        </p:spPr>
        <p:txBody>
          <a:bodyPr/>
          <a:lstStyle/>
          <a:p>
            <a:pPr defTabSz="914325" fontAlgn="auto">
              <a:spcAft>
                <a:spcPts val="0"/>
              </a:spcAft>
              <a:defRPr/>
            </a:pPr>
            <a:r>
              <a:rPr lang="ru-RU" sz="7100" spc="-400" dirty="0"/>
              <a:t>Плавная и быстрая…</a:t>
            </a:r>
          </a:p>
          <a:p>
            <a:pPr defTabSz="914325" fontAlgn="auto">
              <a:spcAft>
                <a:spcPts val="0"/>
              </a:spcAft>
              <a:defRPr/>
            </a:pPr>
            <a:r>
              <a:rPr lang="ru-RU" sz="7100" spc="-400" dirty="0"/>
              <a:t>… </a:t>
            </a:r>
            <a:r>
              <a:rPr lang="ru-RU" sz="6000" spc="-400" dirty="0"/>
              <a:t>асинхронное программирование</a:t>
            </a:r>
            <a:endParaRPr lang="en-US" sz="7100" spc="-400" dirty="0"/>
          </a:p>
        </p:txBody>
      </p:sp>
      <p:sp>
        <p:nvSpPr>
          <p:cNvPr id="7" name="Text Placeholder 6"/>
          <p:cNvSpPr>
            <a:spLocks noGrp="1"/>
          </p:cNvSpPr>
          <p:nvPr>
            <p:ph type="body" sz="quarter" idx="11"/>
          </p:nvPr>
        </p:nvSpPr>
        <p:spPr>
          <a:xfrm>
            <a:off x="512764" y="4993374"/>
            <a:ext cx="7513637" cy="443199"/>
          </a:xfrm>
        </p:spPr>
        <p:txBody>
          <a:bodyPr/>
          <a:lstStyle/>
          <a:p>
            <a:pPr defTabSz="914325" fontAlgn="auto">
              <a:spcAft>
                <a:spcPts val="0"/>
              </a:spcAft>
              <a:defRPr/>
            </a:pPr>
            <a:r>
              <a:rPr lang="ru-RU" dirty="0" smtClean="0"/>
              <a:t>Дмитрий Сошников</a:t>
            </a:r>
            <a:r>
              <a:rPr dirty="0" smtClean="0"/>
              <a:t>, </a:t>
            </a:r>
            <a:r>
              <a:rPr lang="en-US" dirty="0" smtClean="0"/>
              <a:t>Microsoft</a:t>
            </a:r>
            <a:endParaRPr dirty="0"/>
          </a:p>
        </p:txBody>
      </p:sp>
    </p:spTree>
    <p:extLst>
      <p:ext uri="{BB962C8B-B14F-4D97-AF65-F5344CB8AC3E}">
        <p14:creationId xmlns:p14="http://schemas.microsoft.com/office/powerpoint/2010/main" val="2329797523"/>
      </p:ext>
    </p:extLst>
  </p:cSld>
  <p:clrMapOvr>
    <a:masterClrMapping/>
  </p:clrMapOvr>
  <p:transition spd="slow">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3343" y="2"/>
            <a:ext cx="10282142" cy="6857999"/>
          </a:xfrm>
          <a:prstGeom prst="rect">
            <a:avLst/>
          </a:prstGeom>
        </p:spPr>
      </p:pic>
      <p:sp>
        <p:nvSpPr>
          <p:cNvPr id="7" name="Rectangle 6"/>
          <p:cNvSpPr/>
          <p:nvPr/>
        </p:nvSpPr>
        <p:spPr>
          <a:xfrm>
            <a:off x="1643643" y="1644073"/>
            <a:ext cx="8982512" cy="3860800"/>
          </a:xfrm>
          <a:prstGeom prst="rect">
            <a:avLst/>
          </a:prstGeom>
          <a:solidFill>
            <a:srgbClr val="250040"/>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0" tIns="121893" rIns="182840" bIns="121893" rtlCol="0" anchor="t" anchorCtr="0"/>
          <a:lstStyle/>
          <a:p>
            <a:pPr algn="ctr"/>
            <a:endParaRPr lang="en-US" dirty="0" err="1" smtClean="0">
              <a:solidFill>
                <a:schemeClr val="tx2"/>
              </a:solidFill>
            </a:endParaRPr>
          </a:p>
        </p:txBody>
      </p:sp>
    </p:spTree>
    <p:extLst>
      <p:ext uri="{BB962C8B-B14F-4D97-AF65-F5344CB8AC3E}">
        <p14:creationId xmlns:p14="http://schemas.microsoft.com/office/powerpoint/2010/main" val="92781372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afterEffect">
                                  <p:stCondLst>
                                    <p:cond delay="0"/>
                                  </p:stCondLst>
                                  <p:childTnLst>
                                    <p:animEffect transition="out" filter="fade">
                                      <p:cBhvr>
                                        <p:cTn id="6" dur="500"/>
                                        <p:tgtEl>
                                          <p:spTgt spid="7"/>
                                        </p:tgtEl>
                                      </p:cBhvr>
                                    </p:animEffect>
                                    <p:set>
                                      <p:cBhvr>
                                        <p:cTn id="7" dur="1" fill="hold">
                                          <p:stCondLst>
                                            <p:cond delay="4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ru-RU" dirty="0" smtClean="0"/>
              <a:t>Синхронно</a:t>
            </a:r>
            <a:r>
              <a:rPr lang="en-US" dirty="0" smtClean="0"/>
              <a:t> vs. </a:t>
            </a:r>
            <a:r>
              <a:rPr lang="ru-RU" dirty="0" smtClean="0"/>
              <a:t>асинхронно</a:t>
            </a:r>
            <a:endParaRPr lang="en-US" dirty="0"/>
          </a:p>
        </p:txBody>
      </p:sp>
      <p:sp>
        <p:nvSpPr>
          <p:cNvPr id="6" name="Text Placeholder 5"/>
          <p:cNvSpPr>
            <a:spLocks noGrp="1"/>
          </p:cNvSpPr>
          <p:nvPr>
            <p:ph type="body" sz="quarter" idx="10"/>
          </p:nvPr>
        </p:nvSpPr>
        <p:spPr/>
        <p:txBody>
          <a:bodyPr/>
          <a:lstStyle/>
          <a:p>
            <a:r>
              <a:rPr lang="en-US" sz="2000" dirty="0" err="1">
                <a:solidFill>
                  <a:srgbClr val="0000FF"/>
                </a:solidFill>
                <a:latin typeface="Consolas"/>
                <a:ea typeface="Calibri"/>
                <a:cs typeface="Times New Roman"/>
              </a:rPr>
              <a:t>var</a:t>
            </a:r>
            <a:r>
              <a:rPr lang="en-US" sz="2000" dirty="0">
                <a:gradFill>
                  <a:gsLst>
                    <a:gs pos="0">
                      <a:schemeClr val="bg1"/>
                    </a:gs>
                    <a:gs pos="86000">
                      <a:schemeClr val="bg1"/>
                    </a:gs>
                  </a:gsLst>
                  <a:lin ang="5400000" scaled="0"/>
                </a:gradFill>
              </a:rPr>
              <a:t> data = </a:t>
            </a:r>
            <a:r>
              <a:rPr lang="en-US" sz="2000" dirty="0" err="1">
                <a:gradFill>
                  <a:gsLst>
                    <a:gs pos="0">
                      <a:schemeClr val="bg1"/>
                    </a:gs>
                    <a:gs pos="86000">
                      <a:schemeClr val="bg1"/>
                    </a:gs>
                  </a:gsLst>
                  <a:lin ang="5400000" scaled="0"/>
                </a:gradFill>
              </a:rPr>
              <a:t>DownloadData</a:t>
            </a:r>
            <a:r>
              <a:rPr lang="en-US" sz="2000" dirty="0">
                <a:gradFill>
                  <a:gsLst>
                    <a:gs pos="0">
                      <a:schemeClr val="bg1"/>
                    </a:gs>
                    <a:gs pos="86000">
                      <a:schemeClr val="bg1"/>
                    </a:gs>
                  </a:gsLst>
                  <a:lin ang="5400000" scaled="0"/>
                </a:gradFill>
              </a:rPr>
              <a:t>(...);</a:t>
            </a:r>
          </a:p>
          <a:p>
            <a:r>
              <a:rPr lang="en-US" sz="2000" dirty="0" err="1">
                <a:gradFill>
                  <a:gsLst>
                    <a:gs pos="0">
                      <a:schemeClr val="bg1"/>
                    </a:gs>
                    <a:gs pos="86000">
                      <a:schemeClr val="bg1"/>
                    </a:gs>
                  </a:gsLst>
                  <a:lin ang="5400000" scaled="0"/>
                </a:gradFill>
              </a:rPr>
              <a:t>ProcessData</a:t>
            </a:r>
            <a:r>
              <a:rPr lang="en-US" sz="2000" dirty="0">
                <a:gradFill>
                  <a:gsLst>
                    <a:gs pos="0">
                      <a:schemeClr val="bg1"/>
                    </a:gs>
                    <a:gs pos="86000">
                      <a:schemeClr val="bg1"/>
                    </a:gs>
                  </a:gsLst>
                  <a:lin ang="5400000" scaled="0"/>
                </a:gradFill>
              </a:rPr>
              <a:t>(data);</a:t>
            </a:r>
          </a:p>
        </p:txBody>
      </p:sp>
      <p:sp>
        <p:nvSpPr>
          <p:cNvPr id="7" name="Text Placeholder 5"/>
          <p:cNvSpPr txBox="1">
            <a:spLocks/>
          </p:cNvSpPr>
          <p:nvPr/>
        </p:nvSpPr>
        <p:spPr>
          <a:xfrm>
            <a:off x="691613" y="3974416"/>
            <a:ext cx="10718125" cy="615553"/>
          </a:xfrm>
          <a:prstGeom prst="rect">
            <a:avLst/>
          </a:prstGeom>
        </p:spPr>
        <p:txBody>
          <a:bodyPr vert="horz" wrap="square" lIns="0" tIns="0" rIns="0" bIns="0" rtlCol="0">
            <a:spAutoFit/>
          </a:bodyPr>
          <a:lstStyle>
            <a:lvl1pPr marL="0" indent="0"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nsolas" pitchFamily="49" charset="0"/>
              </a:defRPr>
            </a:lvl1pPr>
            <a:lvl2pPr marL="384954" indent="-7937" algn="l" defTabSz="914363" rtl="0" eaLnBrk="1" latinLnBrk="0" hangingPunct="1">
              <a:lnSpc>
                <a:spcPct val="90000"/>
              </a:lnSpc>
              <a:spcBef>
                <a:spcPct val="20000"/>
              </a:spcBef>
              <a:buFont typeface="Arial" pitchFamily="34" charset="0"/>
              <a:buNone/>
              <a:defRPr sz="2000" b="0" kern="1200">
                <a:gradFill>
                  <a:gsLst>
                    <a:gs pos="0">
                      <a:srgbClr val="000000"/>
                    </a:gs>
                    <a:gs pos="86000">
                      <a:srgbClr val="000000"/>
                    </a:gs>
                  </a:gsLst>
                  <a:lin ang="5400000" scaled="0"/>
                </a:gradFill>
                <a:latin typeface="Consolas" pitchFamily="49" charset="0"/>
                <a:ea typeface="+mn-ea"/>
                <a:cs typeface="Consolas" pitchFamily="49" charset="0"/>
              </a:defRPr>
            </a:lvl2pPr>
            <a:lvl3pPr marL="761970" indent="-7937" algn="l" defTabSz="914363" rtl="0" eaLnBrk="1" latinLnBrk="0" hangingPunct="1">
              <a:lnSpc>
                <a:spcPct val="90000"/>
              </a:lnSpc>
              <a:spcBef>
                <a:spcPct val="20000"/>
              </a:spcBef>
              <a:buFont typeface="Arial" pitchFamily="34" charset="0"/>
              <a:buNone/>
              <a:defRPr sz="1800" b="0" kern="1200">
                <a:gradFill>
                  <a:gsLst>
                    <a:gs pos="0">
                      <a:srgbClr val="000000"/>
                    </a:gs>
                    <a:gs pos="86000">
                      <a:srgbClr val="000000"/>
                    </a:gs>
                  </a:gsLst>
                  <a:lin ang="5400000" scaled="0"/>
                </a:gradFill>
                <a:latin typeface="Consolas" pitchFamily="49" charset="0"/>
                <a:ea typeface="+mn-ea"/>
                <a:cs typeface="Consolas" pitchFamily="49" charset="0"/>
              </a:defRPr>
            </a:lvl3pPr>
            <a:lvl4pPr marL="1094009" indent="7937" algn="l" defTabSz="914363" rtl="0" eaLnBrk="1" latinLnBrk="0" hangingPunct="1">
              <a:lnSpc>
                <a:spcPct val="90000"/>
              </a:lnSpc>
              <a:spcBef>
                <a:spcPct val="20000"/>
              </a:spcBef>
              <a:buFont typeface="Arial" pitchFamily="34" charset="0"/>
              <a:buNone/>
              <a:defRPr sz="1800" b="0" kern="1200">
                <a:gradFill>
                  <a:gsLst>
                    <a:gs pos="0">
                      <a:srgbClr val="000000"/>
                    </a:gs>
                    <a:gs pos="86000">
                      <a:srgbClr val="000000"/>
                    </a:gs>
                  </a:gsLst>
                  <a:lin ang="5400000" scaled="0"/>
                </a:gradFill>
                <a:latin typeface="Consolas" pitchFamily="49" charset="0"/>
                <a:ea typeface="+mn-ea"/>
                <a:cs typeface="Consolas" pitchFamily="49" charset="0"/>
              </a:defRPr>
            </a:lvl4pPr>
            <a:lvl5pPr marL="1426047" indent="0" algn="l" defTabSz="914363" rtl="0" eaLnBrk="1" latinLnBrk="0" hangingPunct="1">
              <a:lnSpc>
                <a:spcPct val="90000"/>
              </a:lnSpc>
              <a:spcBef>
                <a:spcPct val="20000"/>
              </a:spcBef>
              <a:buFont typeface="Arial" pitchFamily="34" charset="0"/>
              <a:buNone/>
              <a:defRPr sz="1800" b="0" kern="1200">
                <a:gradFill>
                  <a:gsLst>
                    <a:gs pos="0">
                      <a:srgbClr val="000000"/>
                    </a:gs>
                    <a:gs pos="86000">
                      <a:srgbClr val="000000"/>
                    </a:gs>
                  </a:gsLst>
                  <a:lin ang="5400000" scaled="0"/>
                </a:gradFill>
                <a:latin typeface="Consolas" pitchFamily="49" charset="0"/>
                <a:ea typeface="+mn-ea"/>
                <a:cs typeface="Consolas"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fontAlgn="auto">
              <a:spcAft>
                <a:spcPts val="0"/>
              </a:spcAft>
            </a:pPr>
            <a:r>
              <a:rPr lang="en-US" sz="2000" dirty="0" err="1">
                <a:solidFill>
                  <a:srgbClr val="0000FF"/>
                </a:solidFill>
                <a:latin typeface="Consolas"/>
                <a:ea typeface="Calibri"/>
                <a:cs typeface="Times New Roman"/>
              </a:rPr>
              <a:t>var</a:t>
            </a:r>
            <a:r>
              <a:rPr lang="en-US" sz="2000" dirty="0">
                <a:gradFill>
                  <a:gsLst>
                    <a:gs pos="0">
                      <a:srgbClr val="232323"/>
                    </a:gs>
                    <a:gs pos="86000">
                      <a:srgbClr val="232323"/>
                    </a:gs>
                  </a:gsLst>
                  <a:lin ang="5400000" scaled="0"/>
                </a:gradFill>
              </a:rPr>
              <a:t> </a:t>
            </a:r>
            <a:r>
              <a:rPr lang="en-US" sz="2000" dirty="0">
                <a:latin typeface="Consolas"/>
                <a:ea typeface="Calibri"/>
                <a:cs typeface="Times New Roman"/>
              </a:rPr>
              <a:t>future = </a:t>
            </a:r>
            <a:r>
              <a:rPr lang="en-US" sz="2000" dirty="0" err="1">
                <a:latin typeface="Consolas"/>
                <a:ea typeface="Calibri"/>
                <a:cs typeface="Times New Roman"/>
              </a:rPr>
              <a:t>DownloadDataAsync</a:t>
            </a:r>
            <a:r>
              <a:rPr lang="en-US" sz="2000" dirty="0">
                <a:latin typeface="Consolas"/>
                <a:ea typeface="Calibri"/>
                <a:cs typeface="Times New Roman"/>
              </a:rPr>
              <a:t>(...); </a:t>
            </a:r>
          </a:p>
          <a:p>
            <a:pPr fontAlgn="auto">
              <a:spcAft>
                <a:spcPts val="0"/>
              </a:spcAft>
            </a:pPr>
            <a:r>
              <a:rPr lang="en-US" sz="2000" dirty="0" err="1">
                <a:latin typeface="Consolas"/>
                <a:ea typeface="Calibri"/>
                <a:cs typeface="Times New Roman"/>
              </a:rPr>
              <a:t>future.ContinueWith</a:t>
            </a:r>
            <a:r>
              <a:rPr lang="en-US" sz="2000" dirty="0">
                <a:latin typeface="Consolas"/>
                <a:ea typeface="Calibri"/>
                <a:cs typeface="Times New Roman"/>
              </a:rPr>
              <a:t>(data =&gt; </a:t>
            </a:r>
            <a:r>
              <a:rPr lang="en-US" sz="2000" dirty="0" err="1">
                <a:latin typeface="Consolas"/>
                <a:ea typeface="Calibri"/>
                <a:cs typeface="Times New Roman"/>
              </a:rPr>
              <a:t>ProcessData</a:t>
            </a:r>
            <a:r>
              <a:rPr lang="en-US" sz="2000" dirty="0">
                <a:latin typeface="Consolas"/>
                <a:ea typeface="Calibri"/>
                <a:cs typeface="Times New Roman"/>
              </a:rPr>
              <a:t>(data));</a:t>
            </a:r>
          </a:p>
        </p:txBody>
      </p:sp>
      <p:sp>
        <p:nvSpPr>
          <p:cNvPr id="8" name="Rectangle 7"/>
          <p:cNvSpPr/>
          <p:nvPr/>
        </p:nvSpPr>
        <p:spPr bwMode="auto">
          <a:xfrm>
            <a:off x="1446213" y="5029200"/>
            <a:ext cx="9982200" cy="228600"/>
          </a:xfrm>
          <a:prstGeom prst="rect">
            <a:avLst/>
          </a:prstGeom>
          <a:solidFill>
            <a:schemeClr val="tx1">
              <a:lumMod val="75000"/>
            </a:schemeClr>
          </a:solidFill>
          <a:ln>
            <a:noFill/>
            <a:headEnd type="none" w="med" len="med"/>
            <a:tailEnd type="none" w="med" len="med"/>
          </a:ln>
          <a:effectLst/>
        </p:spPr>
        <p:style>
          <a:lnRef idx="1">
            <a:schemeClr val="accent2"/>
          </a:lnRef>
          <a:fillRef idx="1003">
            <a:schemeClr val="dk1"/>
          </a:fillRef>
          <a:effectRef idx="2">
            <a:schemeClr val="accent2"/>
          </a:effectRef>
          <a:fontRef idx="minor">
            <a:schemeClr val="lt1"/>
          </a:fontRef>
        </p:style>
        <p:txBody>
          <a:bodyPr vert="horz" wrap="square" lIns="91424" tIns="45713" rIns="91424" bIns="45713" numCol="1" rtlCol="0" anchor="ctr" anchorCtr="0" compatLnSpc="1">
            <a:prstTxWarp prst="textNoShape">
              <a:avLst/>
            </a:prstTxWarp>
          </a:bodyPr>
          <a:lstStyle/>
          <a:p>
            <a:pPr algn="ctr" defTabSz="913985"/>
            <a:endParaRPr lang="en-US" sz="2300" dirty="0">
              <a:gradFill>
                <a:gsLst>
                  <a:gs pos="0">
                    <a:srgbClr val="FFFFFF"/>
                  </a:gs>
                  <a:gs pos="100000">
                    <a:srgbClr val="FFFFFF"/>
                  </a:gs>
                </a:gsLst>
                <a:lin ang="5400000" scaled="0"/>
              </a:gradFill>
            </a:endParaRPr>
          </a:p>
        </p:txBody>
      </p:sp>
      <p:sp>
        <p:nvSpPr>
          <p:cNvPr id="9" name="Rectangle 8"/>
          <p:cNvSpPr/>
          <p:nvPr/>
        </p:nvSpPr>
        <p:spPr bwMode="auto">
          <a:xfrm>
            <a:off x="1446213" y="2286000"/>
            <a:ext cx="9982200" cy="228600"/>
          </a:xfrm>
          <a:prstGeom prst="rect">
            <a:avLst/>
          </a:prstGeom>
          <a:solidFill>
            <a:schemeClr val="tx1">
              <a:lumMod val="75000"/>
            </a:schemeClr>
          </a:solidFill>
          <a:ln>
            <a:noFill/>
            <a:headEnd type="none" w="med" len="med"/>
            <a:tailEnd type="none" w="med" len="med"/>
          </a:ln>
          <a:effectLst/>
        </p:spPr>
        <p:style>
          <a:lnRef idx="1">
            <a:schemeClr val="accent2"/>
          </a:lnRef>
          <a:fillRef idx="1003">
            <a:schemeClr val="dk1"/>
          </a:fillRef>
          <a:effectRef idx="2">
            <a:schemeClr val="accent2"/>
          </a:effectRef>
          <a:fontRef idx="minor">
            <a:schemeClr val="lt1"/>
          </a:fontRef>
        </p:style>
        <p:txBody>
          <a:bodyPr vert="horz" wrap="square" lIns="91424" tIns="45713" rIns="91424" bIns="45713" numCol="1" rtlCol="0" anchor="ctr" anchorCtr="0" compatLnSpc="1">
            <a:prstTxWarp prst="textNoShape">
              <a:avLst/>
            </a:prstTxWarp>
          </a:bodyPr>
          <a:lstStyle/>
          <a:p>
            <a:pPr algn="ctr" defTabSz="913985"/>
            <a:endParaRPr lang="en-US" sz="2300" dirty="0">
              <a:gradFill>
                <a:gsLst>
                  <a:gs pos="0">
                    <a:srgbClr val="FFFFFF"/>
                  </a:gs>
                  <a:gs pos="100000">
                    <a:srgbClr val="FFFFFF"/>
                  </a:gs>
                </a:gsLst>
                <a:lin ang="5400000" scaled="0"/>
              </a:gradFill>
            </a:endParaRPr>
          </a:p>
        </p:txBody>
      </p:sp>
      <p:grpSp>
        <p:nvGrpSpPr>
          <p:cNvPr id="13" name="Group 12"/>
          <p:cNvGrpSpPr/>
          <p:nvPr/>
        </p:nvGrpSpPr>
        <p:grpSpPr>
          <a:xfrm>
            <a:off x="1522413" y="5029200"/>
            <a:ext cx="5737481" cy="914400"/>
            <a:chOff x="1522412" y="5029200"/>
            <a:chExt cx="5737482" cy="914400"/>
          </a:xfrm>
        </p:grpSpPr>
        <p:sp>
          <p:nvSpPr>
            <p:cNvPr id="14" name="Rectangle 13"/>
            <p:cNvSpPr/>
            <p:nvPr/>
          </p:nvSpPr>
          <p:spPr bwMode="auto">
            <a:xfrm>
              <a:off x="1598612" y="5029200"/>
              <a:ext cx="381000" cy="228600"/>
            </a:xfrm>
            <a:prstGeom prst="rect">
              <a:avLst/>
            </a:prstGeom>
            <a:solidFill>
              <a:schemeClr val="accent2"/>
            </a:solidFill>
            <a:ln>
              <a:noFill/>
              <a:headEnd type="none" w="med" len="med"/>
              <a:tailEnd type="none" w="med" len="med"/>
            </a:ln>
            <a:effectLst/>
          </p:spPr>
          <p:style>
            <a:lnRef idx="1">
              <a:schemeClr val="accent5"/>
            </a:lnRef>
            <a:fillRef idx="3">
              <a:schemeClr val="accent5"/>
            </a:fillRef>
            <a:effectRef idx="2">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3985"/>
              <a:endParaRPr lang="en-US" sz="2300" dirty="0">
                <a:gradFill>
                  <a:gsLst>
                    <a:gs pos="0">
                      <a:srgbClr val="FFFFFF"/>
                    </a:gs>
                    <a:gs pos="100000">
                      <a:srgbClr val="FFFFFF"/>
                    </a:gs>
                  </a:gsLst>
                  <a:lin ang="5400000" scaled="0"/>
                </a:gradFill>
              </a:endParaRPr>
            </a:p>
          </p:txBody>
        </p:sp>
        <p:sp>
          <p:nvSpPr>
            <p:cNvPr id="15" name="Rectangular Callout 14"/>
            <p:cNvSpPr/>
            <p:nvPr/>
          </p:nvSpPr>
          <p:spPr bwMode="auto">
            <a:xfrm>
              <a:off x="1522412" y="5562600"/>
              <a:ext cx="2286000" cy="381000"/>
            </a:xfrm>
            <a:prstGeom prst="wedgeRectCallout">
              <a:avLst>
                <a:gd name="adj1" fmla="val -43351"/>
                <a:gd name="adj2" fmla="val -120551"/>
              </a:avLst>
            </a:prstGeom>
            <a:solidFill>
              <a:schemeClr val="accent2"/>
            </a:solidFill>
            <a:ln>
              <a:noFill/>
              <a:headEnd type="none" w="med" len="med"/>
              <a:tailEnd type="none" w="med" len="med"/>
            </a:ln>
            <a:effectLst/>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3985"/>
              <a:r>
                <a:rPr lang="en-US" sz="1600" dirty="0" err="1">
                  <a:gradFill>
                    <a:gsLst>
                      <a:gs pos="0">
                        <a:srgbClr val="FFFFFF"/>
                      </a:gs>
                      <a:gs pos="100000">
                        <a:srgbClr val="FFFFFF"/>
                      </a:gs>
                    </a:gsLst>
                    <a:lin ang="5400000" scaled="0"/>
                  </a:gradFill>
                  <a:latin typeface="Consolas" pitchFamily="49" charset="0"/>
                  <a:cs typeface="Consolas" pitchFamily="49" charset="0"/>
                </a:rPr>
                <a:t>DownloadDataAsync</a:t>
              </a:r>
              <a:endParaRPr lang="en-US" sz="1600" dirty="0">
                <a:gradFill>
                  <a:gsLst>
                    <a:gs pos="0">
                      <a:srgbClr val="FFFFFF"/>
                    </a:gs>
                    <a:gs pos="100000">
                      <a:srgbClr val="FFFFFF"/>
                    </a:gs>
                  </a:gsLst>
                  <a:lin ang="5400000" scaled="0"/>
                </a:gradFill>
                <a:latin typeface="Consolas" pitchFamily="49" charset="0"/>
                <a:cs typeface="Consolas" pitchFamily="49" charset="0"/>
              </a:endParaRPr>
            </a:p>
          </p:txBody>
        </p:sp>
        <p:sp>
          <p:nvSpPr>
            <p:cNvPr id="16" name="Rectangular Callout 15"/>
            <p:cNvSpPr/>
            <p:nvPr/>
          </p:nvSpPr>
          <p:spPr bwMode="auto">
            <a:xfrm>
              <a:off x="5637212" y="5562600"/>
              <a:ext cx="1622682" cy="381000"/>
            </a:xfrm>
            <a:prstGeom prst="wedgeRectCallout">
              <a:avLst>
                <a:gd name="adj1" fmla="val -41172"/>
                <a:gd name="adj2" fmla="val -116483"/>
              </a:avLst>
            </a:prstGeom>
            <a:solidFill>
              <a:schemeClr val="accent2"/>
            </a:solidFill>
            <a:ln>
              <a:noFill/>
              <a:headEnd type="none" w="med" len="med"/>
              <a:tailEnd type="none" w="med" len="med"/>
            </a:ln>
            <a:effectLst/>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3985"/>
              <a:r>
                <a:rPr lang="en-US" sz="1600" dirty="0" err="1">
                  <a:gradFill>
                    <a:gsLst>
                      <a:gs pos="0">
                        <a:srgbClr val="FFFFFF"/>
                      </a:gs>
                      <a:gs pos="100000">
                        <a:srgbClr val="FFFFFF"/>
                      </a:gs>
                    </a:gsLst>
                    <a:lin ang="5400000" scaled="0"/>
                  </a:gradFill>
                  <a:latin typeface="Consolas" pitchFamily="49" charset="0"/>
                  <a:cs typeface="Consolas" pitchFamily="49" charset="0"/>
                </a:rPr>
                <a:t>ProcessData</a:t>
              </a:r>
              <a:endParaRPr lang="en-US" sz="1600" dirty="0">
                <a:gradFill>
                  <a:gsLst>
                    <a:gs pos="0">
                      <a:srgbClr val="FFFFFF"/>
                    </a:gs>
                    <a:gs pos="100000">
                      <a:srgbClr val="FFFFFF"/>
                    </a:gs>
                  </a:gsLst>
                  <a:lin ang="5400000" scaled="0"/>
                </a:gradFill>
                <a:latin typeface="Consolas" pitchFamily="49" charset="0"/>
                <a:cs typeface="Consolas" pitchFamily="49" charset="0"/>
              </a:endParaRPr>
            </a:p>
          </p:txBody>
        </p:sp>
        <p:sp>
          <p:nvSpPr>
            <p:cNvPr id="17" name="Rectangle 16"/>
            <p:cNvSpPr/>
            <p:nvPr/>
          </p:nvSpPr>
          <p:spPr bwMode="auto">
            <a:xfrm>
              <a:off x="5713412" y="5029200"/>
              <a:ext cx="609600" cy="228600"/>
            </a:xfrm>
            <a:prstGeom prst="rect">
              <a:avLst/>
            </a:prstGeom>
            <a:solidFill>
              <a:schemeClr val="accent2"/>
            </a:solidFill>
            <a:ln>
              <a:noFill/>
              <a:headEnd type="none" w="med" len="med"/>
              <a:tailEnd type="none" w="med" len="med"/>
            </a:ln>
            <a:effectLst/>
          </p:spPr>
          <p:style>
            <a:lnRef idx="1">
              <a:schemeClr val="accent5"/>
            </a:lnRef>
            <a:fillRef idx="3">
              <a:schemeClr val="accent5"/>
            </a:fillRef>
            <a:effectRef idx="2">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3985"/>
              <a:endParaRPr lang="en-US" sz="2300" dirty="0">
                <a:gradFill>
                  <a:gsLst>
                    <a:gs pos="0">
                      <a:srgbClr val="FFFFFF"/>
                    </a:gs>
                    <a:gs pos="100000">
                      <a:srgbClr val="FFFFFF"/>
                    </a:gs>
                  </a:gsLst>
                  <a:lin ang="5400000" scaled="0"/>
                </a:gradFill>
              </a:endParaRPr>
            </a:p>
          </p:txBody>
        </p:sp>
      </p:grpSp>
      <p:grpSp>
        <p:nvGrpSpPr>
          <p:cNvPr id="18" name="Group 17"/>
          <p:cNvGrpSpPr/>
          <p:nvPr/>
        </p:nvGrpSpPr>
        <p:grpSpPr>
          <a:xfrm>
            <a:off x="1522413" y="2209800"/>
            <a:ext cx="5737481" cy="990600"/>
            <a:chOff x="1522412" y="2209800"/>
            <a:chExt cx="5737482" cy="990600"/>
          </a:xfrm>
        </p:grpSpPr>
        <p:sp>
          <p:nvSpPr>
            <p:cNvPr id="19" name="Rectangle 18"/>
            <p:cNvSpPr/>
            <p:nvPr/>
          </p:nvSpPr>
          <p:spPr bwMode="auto">
            <a:xfrm>
              <a:off x="1979612" y="2286000"/>
              <a:ext cx="3733800" cy="228600"/>
            </a:xfrm>
            <a:prstGeom prst="rect">
              <a:avLst/>
            </a:prstGeom>
            <a:solidFill>
              <a:srgbClr val="FF00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3985"/>
              <a:endParaRPr lang="en-US" sz="2300" dirty="0">
                <a:gradFill>
                  <a:gsLst>
                    <a:gs pos="0">
                      <a:srgbClr val="FFFFFF"/>
                    </a:gs>
                    <a:gs pos="100000">
                      <a:srgbClr val="FFFFFF"/>
                    </a:gs>
                  </a:gsLst>
                  <a:lin ang="5400000" scaled="0"/>
                </a:gradFill>
              </a:endParaRPr>
            </a:p>
          </p:txBody>
        </p:sp>
        <p:sp>
          <p:nvSpPr>
            <p:cNvPr id="20" name="Octagon 19"/>
            <p:cNvSpPr/>
            <p:nvPr/>
          </p:nvSpPr>
          <p:spPr bwMode="auto">
            <a:xfrm>
              <a:off x="3427412" y="2209800"/>
              <a:ext cx="381000" cy="381000"/>
            </a:xfrm>
            <a:prstGeom prst="octagon">
              <a:avLst/>
            </a:prstGeom>
            <a:solidFill>
              <a:srgbClr val="FF0000"/>
            </a:solidFill>
            <a:ln w="12700">
              <a:solidFill>
                <a:schemeClr val="tx1"/>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none" lIns="0" tIns="0" rIns="0" bIns="0" numCol="1" rtlCol="0" anchor="ctr" anchorCtr="0" compatLnSpc="1">
              <a:prstTxWarp prst="textNoShape">
                <a:avLst/>
              </a:prstTxWarp>
            </a:bodyPr>
            <a:lstStyle/>
            <a:p>
              <a:pPr algn="ctr" defTabSz="913985"/>
              <a:r>
                <a:rPr lang="en-US" sz="900" b="1" dirty="0">
                  <a:gradFill>
                    <a:gsLst>
                      <a:gs pos="0">
                        <a:srgbClr val="FFFFFF"/>
                      </a:gs>
                      <a:gs pos="100000">
                        <a:srgbClr val="FFFFFF"/>
                      </a:gs>
                    </a:gsLst>
                    <a:lin ang="5400000" scaled="0"/>
                  </a:gradFill>
                </a:rPr>
                <a:t>STOP</a:t>
              </a:r>
            </a:p>
          </p:txBody>
        </p:sp>
        <p:sp>
          <p:nvSpPr>
            <p:cNvPr id="21" name="Rectangular Callout 20"/>
            <p:cNvSpPr/>
            <p:nvPr/>
          </p:nvSpPr>
          <p:spPr bwMode="auto">
            <a:xfrm>
              <a:off x="5637212" y="2819400"/>
              <a:ext cx="1622682" cy="381000"/>
            </a:xfrm>
            <a:prstGeom prst="wedgeRectCallout">
              <a:avLst>
                <a:gd name="adj1" fmla="val -40637"/>
                <a:gd name="adj2" fmla="val -112415"/>
              </a:avLst>
            </a:prstGeom>
            <a:solidFill>
              <a:schemeClr val="accent2"/>
            </a:solidFill>
            <a:ln>
              <a:noFill/>
              <a:headEnd type="none" w="med" len="med"/>
              <a:tailEnd type="none" w="med" len="med"/>
            </a:ln>
            <a:effectLst/>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3985"/>
              <a:r>
                <a:rPr lang="en-US" sz="1600" dirty="0" err="1">
                  <a:gradFill>
                    <a:gsLst>
                      <a:gs pos="0">
                        <a:srgbClr val="FFFFFF"/>
                      </a:gs>
                      <a:gs pos="100000">
                        <a:srgbClr val="FFFFFF"/>
                      </a:gs>
                    </a:gsLst>
                    <a:lin ang="5400000" scaled="0"/>
                  </a:gradFill>
                  <a:latin typeface="Consolas" pitchFamily="49" charset="0"/>
                  <a:cs typeface="Consolas" pitchFamily="49" charset="0"/>
                </a:rPr>
                <a:t>ProcessData</a:t>
              </a:r>
              <a:endParaRPr lang="en-US" sz="1600" dirty="0">
                <a:gradFill>
                  <a:gsLst>
                    <a:gs pos="0">
                      <a:srgbClr val="FFFFFF"/>
                    </a:gs>
                    <a:gs pos="100000">
                      <a:srgbClr val="FFFFFF"/>
                    </a:gs>
                  </a:gsLst>
                  <a:lin ang="5400000" scaled="0"/>
                </a:gradFill>
                <a:latin typeface="Consolas" pitchFamily="49" charset="0"/>
                <a:cs typeface="Consolas" pitchFamily="49" charset="0"/>
              </a:endParaRPr>
            </a:p>
          </p:txBody>
        </p:sp>
        <p:sp>
          <p:nvSpPr>
            <p:cNvPr id="22" name="Rectangular Callout 21"/>
            <p:cNvSpPr/>
            <p:nvPr/>
          </p:nvSpPr>
          <p:spPr bwMode="auto">
            <a:xfrm>
              <a:off x="1522412" y="2819400"/>
              <a:ext cx="1790700" cy="381000"/>
            </a:xfrm>
            <a:prstGeom prst="wedgeRectCallout">
              <a:avLst>
                <a:gd name="adj1" fmla="val -40203"/>
                <a:gd name="adj2" fmla="val -118517"/>
              </a:avLst>
            </a:prstGeom>
            <a:solidFill>
              <a:schemeClr val="accent2"/>
            </a:solidFill>
            <a:ln>
              <a:noFill/>
              <a:headEnd type="none" w="med" len="med"/>
              <a:tailEnd type="none" w="med" len="med"/>
            </a:ln>
            <a:effectLst/>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3985"/>
              <a:r>
                <a:rPr lang="en-US" sz="1600" dirty="0" err="1">
                  <a:gradFill>
                    <a:gsLst>
                      <a:gs pos="0">
                        <a:srgbClr val="FFFFFF"/>
                      </a:gs>
                      <a:gs pos="100000">
                        <a:srgbClr val="FFFFFF"/>
                      </a:gs>
                    </a:gsLst>
                    <a:lin ang="5400000" scaled="0"/>
                  </a:gradFill>
                  <a:latin typeface="Consolas" pitchFamily="49" charset="0"/>
                  <a:cs typeface="Consolas" pitchFamily="49" charset="0"/>
                </a:rPr>
                <a:t>DownloadData</a:t>
              </a:r>
              <a:endParaRPr lang="en-US" sz="1600" dirty="0">
                <a:gradFill>
                  <a:gsLst>
                    <a:gs pos="0">
                      <a:srgbClr val="FFFFFF"/>
                    </a:gs>
                    <a:gs pos="100000">
                      <a:srgbClr val="FFFFFF"/>
                    </a:gs>
                  </a:gsLst>
                  <a:lin ang="5400000" scaled="0"/>
                </a:gradFill>
                <a:latin typeface="Consolas" pitchFamily="49" charset="0"/>
                <a:cs typeface="Consolas" pitchFamily="49" charset="0"/>
              </a:endParaRPr>
            </a:p>
          </p:txBody>
        </p:sp>
        <p:sp>
          <p:nvSpPr>
            <p:cNvPr id="23" name="Rectangle 22"/>
            <p:cNvSpPr/>
            <p:nvPr/>
          </p:nvSpPr>
          <p:spPr bwMode="auto">
            <a:xfrm>
              <a:off x="5713412" y="2286000"/>
              <a:ext cx="609600" cy="228600"/>
            </a:xfrm>
            <a:prstGeom prst="rect">
              <a:avLst/>
            </a:prstGeom>
            <a:solidFill>
              <a:schemeClr val="accent2"/>
            </a:solidFill>
            <a:ln>
              <a:noFill/>
              <a:headEnd type="none" w="med" len="med"/>
              <a:tailEnd type="none" w="med" len="med"/>
            </a:ln>
            <a:effectLst/>
          </p:spPr>
          <p:style>
            <a:lnRef idx="1">
              <a:schemeClr val="accent5"/>
            </a:lnRef>
            <a:fillRef idx="3">
              <a:schemeClr val="accent5"/>
            </a:fillRef>
            <a:effectRef idx="2">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3985"/>
              <a:endParaRPr lang="en-US" sz="2300" dirty="0">
                <a:gradFill>
                  <a:gsLst>
                    <a:gs pos="0">
                      <a:srgbClr val="FFFFFF"/>
                    </a:gs>
                    <a:gs pos="100000">
                      <a:srgbClr val="FFFFFF"/>
                    </a:gs>
                  </a:gsLst>
                  <a:lin ang="5400000" scaled="0"/>
                </a:gradFill>
              </a:endParaRPr>
            </a:p>
          </p:txBody>
        </p:sp>
        <p:sp>
          <p:nvSpPr>
            <p:cNvPr id="24" name="Rectangle 23"/>
            <p:cNvSpPr/>
            <p:nvPr/>
          </p:nvSpPr>
          <p:spPr bwMode="auto">
            <a:xfrm>
              <a:off x="1598612" y="2286000"/>
              <a:ext cx="381000" cy="228600"/>
            </a:xfrm>
            <a:prstGeom prst="rect">
              <a:avLst/>
            </a:prstGeom>
            <a:solidFill>
              <a:schemeClr val="accent2"/>
            </a:solidFill>
            <a:ln>
              <a:noFill/>
              <a:headEnd type="none" w="med" len="med"/>
              <a:tailEnd type="none" w="med" len="med"/>
            </a:ln>
            <a:effectLst/>
          </p:spPr>
          <p:style>
            <a:lnRef idx="1">
              <a:schemeClr val="accent5"/>
            </a:lnRef>
            <a:fillRef idx="3">
              <a:schemeClr val="accent5"/>
            </a:fillRef>
            <a:effectRef idx="2">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3985"/>
              <a:endParaRPr lang="en-US" sz="2300" dirty="0">
                <a:gradFill>
                  <a:gsLst>
                    <a:gs pos="0">
                      <a:srgbClr val="FFFFFF"/>
                    </a:gs>
                    <a:gs pos="100000">
                      <a:srgbClr val="FFFFFF"/>
                    </a:gs>
                  </a:gsLst>
                  <a:lin ang="5400000" scaled="0"/>
                </a:gradFill>
              </a:endParaRPr>
            </a:p>
          </p:txBody>
        </p:sp>
      </p:grpSp>
      <p:sp>
        <p:nvSpPr>
          <p:cNvPr id="25" name="Rectangle 24"/>
          <p:cNvSpPr/>
          <p:nvPr/>
        </p:nvSpPr>
        <p:spPr bwMode="auto">
          <a:xfrm>
            <a:off x="2132012" y="5029200"/>
            <a:ext cx="228600" cy="228600"/>
          </a:xfrm>
          <a:prstGeom prst="rect">
            <a:avLst/>
          </a:prstGeom>
          <a:solidFill>
            <a:schemeClr val="bg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24" tIns="45713" rIns="91424" bIns="45713" numCol="1" rtlCol="0" anchor="ctr" anchorCtr="0" compatLnSpc="1">
            <a:prstTxWarp prst="textNoShape">
              <a:avLst/>
            </a:prstTxWarp>
          </a:bodyPr>
          <a:lstStyle/>
          <a:p>
            <a:pPr algn="ctr" defTabSz="913985"/>
            <a:endParaRPr lang="en-US" sz="2300" dirty="0">
              <a:gradFill>
                <a:gsLst>
                  <a:gs pos="0">
                    <a:srgbClr val="FFFFFF"/>
                  </a:gs>
                  <a:gs pos="100000">
                    <a:srgbClr val="FFFFFF"/>
                  </a:gs>
                </a:gsLst>
                <a:lin ang="5400000" scaled="0"/>
              </a:gradFill>
            </a:endParaRPr>
          </a:p>
        </p:txBody>
      </p:sp>
      <p:sp>
        <p:nvSpPr>
          <p:cNvPr id="26" name="Rectangle 25"/>
          <p:cNvSpPr/>
          <p:nvPr/>
        </p:nvSpPr>
        <p:spPr bwMode="auto">
          <a:xfrm>
            <a:off x="2436812" y="5029200"/>
            <a:ext cx="457200" cy="228600"/>
          </a:xfrm>
          <a:prstGeom prst="rect">
            <a:avLst/>
          </a:prstGeom>
          <a:solidFill>
            <a:schemeClr val="bg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24" tIns="45713" rIns="91424" bIns="45713" numCol="1" rtlCol="0" anchor="ctr" anchorCtr="0" compatLnSpc="1">
            <a:prstTxWarp prst="textNoShape">
              <a:avLst/>
            </a:prstTxWarp>
          </a:bodyPr>
          <a:lstStyle/>
          <a:p>
            <a:pPr algn="ctr" defTabSz="913985"/>
            <a:endParaRPr lang="en-US" sz="2300" dirty="0">
              <a:gradFill>
                <a:gsLst>
                  <a:gs pos="0">
                    <a:srgbClr val="FFFFFF"/>
                  </a:gs>
                  <a:gs pos="100000">
                    <a:srgbClr val="FFFFFF"/>
                  </a:gs>
                </a:gsLst>
                <a:lin ang="5400000" scaled="0"/>
              </a:gradFill>
            </a:endParaRPr>
          </a:p>
        </p:txBody>
      </p:sp>
      <p:sp>
        <p:nvSpPr>
          <p:cNvPr id="27" name="Rectangle 26"/>
          <p:cNvSpPr/>
          <p:nvPr/>
        </p:nvSpPr>
        <p:spPr bwMode="auto">
          <a:xfrm>
            <a:off x="3198814" y="5029200"/>
            <a:ext cx="228600" cy="228600"/>
          </a:xfrm>
          <a:prstGeom prst="rect">
            <a:avLst/>
          </a:prstGeom>
          <a:solidFill>
            <a:schemeClr val="bg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24" tIns="45713" rIns="91424" bIns="45713" numCol="1" rtlCol="0" anchor="ctr" anchorCtr="0" compatLnSpc="1">
            <a:prstTxWarp prst="textNoShape">
              <a:avLst/>
            </a:prstTxWarp>
          </a:bodyPr>
          <a:lstStyle/>
          <a:p>
            <a:pPr algn="ctr" defTabSz="913985"/>
            <a:endParaRPr lang="en-US" sz="2300" dirty="0">
              <a:gradFill>
                <a:gsLst>
                  <a:gs pos="0">
                    <a:srgbClr val="FFFFFF"/>
                  </a:gs>
                  <a:gs pos="100000">
                    <a:srgbClr val="FFFFFF"/>
                  </a:gs>
                </a:gsLst>
                <a:lin ang="5400000" scaled="0"/>
              </a:gradFill>
            </a:endParaRPr>
          </a:p>
        </p:txBody>
      </p:sp>
      <p:sp>
        <p:nvSpPr>
          <p:cNvPr id="28" name="Rectangle 27"/>
          <p:cNvSpPr/>
          <p:nvPr/>
        </p:nvSpPr>
        <p:spPr bwMode="auto">
          <a:xfrm>
            <a:off x="3503612" y="5029200"/>
            <a:ext cx="228600" cy="228600"/>
          </a:xfrm>
          <a:prstGeom prst="rect">
            <a:avLst/>
          </a:prstGeom>
          <a:solidFill>
            <a:schemeClr val="bg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24" tIns="45713" rIns="91424" bIns="45713" numCol="1" rtlCol="0" anchor="ctr" anchorCtr="0" compatLnSpc="1">
            <a:prstTxWarp prst="textNoShape">
              <a:avLst/>
            </a:prstTxWarp>
          </a:bodyPr>
          <a:lstStyle/>
          <a:p>
            <a:pPr algn="ctr" defTabSz="913985"/>
            <a:endParaRPr lang="en-US" sz="2300" dirty="0">
              <a:gradFill>
                <a:gsLst>
                  <a:gs pos="0">
                    <a:srgbClr val="FFFFFF"/>
                  </a:gs>
                  <a:gs pos="100000">
                    <a:srgbClr val="FFFFFF"/>
                  </a:gs>
                </a:gsLst>
                <a:lin ang="5400000" scaled="0"/>
              </a:gradFill>
            </a:endParaRPr>
          </a:p>
        </p:txBody>
      </p:sp>
      <p:sp>
        <p:nvSpPr>
          <p:cNvPr id="29" name="Rectangle 28"/>
          <p:cNvSpPr/>
          <p:nvPr/>
        </p:nvSpPr>
        <p:spPr bwMode="auto">
          <a:xfrm>
            <a:off x="3960814" y="5029200"/>
            <a:ext cx="609600" cy="228600"/>
          </a:xfrm>
          <a:prstGeom prst="rect">
            <a:avLst/>
          </a:prstGeom>
          <a:solidFill>
            <a:schemeClr val="bg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24" tIns="45713" rIns="91424" bIns="45713" numCol="1" rtlCol="0" anchor="ctr" anchorCtr="0" compatLnSpc="1">
            <a:prstTxWarp prst="textNoShape">
              <a:avLst/>
            </a:prstTxWarp>
          </a:bodyPr>
          <a:lstStyle/>
          <a:p>
            <a:pPr algn="ctr" defTabSz="913985"/>
            <a:endParaRPr lang="en-US" sz="2300" dirty="0">
              <a:gradFill>
                <a:gsLst>
                  <a:gs pos="0">
                    <a:srgbClr val="FFFFFF"/>
                  </a:gs>
                  <a:gs pos="100000">
                    <a:srgbClr val="FFFFFF"/>
                  </a:gs>
                </a:gsLst>
                <a:lin ang="5400000" scaled="0"/>
              </a:gradFill>
            </a:endParaRPr>
          </a:p>
        </p:txBody>
      </p:sp>
      <p:sp>
        <p:nvSpPr>
          <p:cNvPr id="30" name="Rectangle 29"/>
          <p:cNvSpPr/>
          <p:nvPr/>
        </p:nvSpPr>
        <p:spPr bwMode="auto">
          <a:xfrm>
            <a:off x="5180012" y="5029200"/>
            <a:ext cx="380999" cy="228600"/>
          </a:xfrm>
          <a:prstGeom prst="rect">
            <a:avLst/>
          </a:prstGeom>
          <a:solidFill>
            <a:schemeClr val="bg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24" tIns="45713" rIns="91424" bIns="45713" numCol="1" rtlCol="0" anchor="ctr" anchorCtr="0" compatLnSpc="1">
            <a:prstTxWarp prst="textNoShape">
              <a:avLst/>
            </a:prstTxWarp>
          </a:bodyPr>
          <a:lstStyle/>
          <a:p>
            <a:pPr algn="ctr" defTabSz="913985"/>
            <a:endParaRPr lang="en-US" sz="2300" dirty="0">
              <a:gradFill>
                <a:gsLst>
                  <a:gs pos="0">
                    <a:srgbClr val="FFFFFF"/>
                  </a:gs>
                  <a:gs pos="100000">
                    <a:srgbClr val="FFFFFF"/>
                  </a:gs>
                </a:gsLst>
                <a:lin ang="5400000" scaled="0"/>
              </a:gradFill>
            </a:endParaRPr>
          </a:p>
        </p:txBody>
      </p:sp>
      <p:sp>
        <p:nvSpPr>
          <p:cNvPr id="31" name="Rectangle 30"/>
          <p:cNvSpPr/>
          <p:nvPr/>
        </p:nvSpPr>
        <p:spPr bwMode="auto">
          <a:xfrm>
            <a:off x="8349556" y="2286000"/>
            <a:ext cx="380999" cy="228600"/>
          </a:xfrm>
          <a:prstGeom prst="rect">
            <a:avLst/>
          </a:prstGeom>
          <a:solidFill>
            <a:schemeClr val="bg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24" tIns="45713" rIns="91424" bIns="45713" numCol="1" rtlCol="0" anchor="ctr" anchorCtr="0" compatLnSpc="1">
            <a:prstTxWarp prst="textNoShape">
              <a:avLst/>
            </a:prstTxWarp>
          </a:bodyPr>
          <a:lstStyle/>
          <a:p>
            <a:pPr algn="ctr" defTabSz="913985"/>
            <a:endParaRPr lang="en-US" sz="2300" dirty="0">
              <a:gradFill>
                <a:gsLst>
                  <a:gs pos="0">
                    <a:srgbClr val="FFFFFF"/>
                  </a:gs>
                  <a:gs pos="100000">
                    <a:srgbClr val="FFFFFF"/>
                  </a:gs>
                </a:gsLst>
                <a:lin ang="5400000" scaled="0"/>
              </a:gradFill>
            </a:endParaRPr>
          </a:p>
        </p:txBody>
      </p:sp>
      <p:sp>
        <p:nvSpPr>
          <p:cNvPr id="32" name="Rectangle 31"/>
          <p:cNvSpPr/>
          <p:nvPr/>
        </p:nvSpPr>
        <p:spPr bwMode="auto">
          <a:xfrm>
            <a:off x="7694235" y="2286000"/>
            <a:ext cx="609600" cy="228600"/>
          </a:xfrm>
          <a:prstGeom prst="rect">
            <a:avLst/>
          </a:prstGeom>
          <a:solidFill>
            <a:schemeClr val="bg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24" tIns="45713" rIns="91424" bIns="45713" numCol="1" rtlCol="0" anchor="ctr" anchorCtr="0" compatLnSpc="1">
            <a:prstTxWarp prst="textNoShape">
              <a:avLst/>
            </a:prstTxWarp>
          </a:bodyPr>
          <a:lstStyle/>
          <a:p>
            <a:pPr algn="ctr" defTabSz="913985"/>
            <a:endParaRPr lang="en-US" sz="2300" dirty="0">
              <a:gradFill>
                <a:gsLst>
                  <a:gs pos="0">
                    <a:srgbClr val="FFFFFF"/>
                  </a:gs>
                  <a:gs pos="100000">
                    <a:srgbClr val="FFFFFF"/>
                  </a:gs>
                </a:gsLst>
                <a:lin ang="5400000" scaled="0"/>
              </a:gradFill>
            </a:endParaRPr>
          </a:p>
        </p:txBody>
      </p:sp>
      <p:sp>
        <p:nvSpPr>
          <p:cNvPr id="33" name="Rectangle 32"/>
          <p:cNvSpPr/>
          <p:nvPr/>
        </p:nvSpPr>
        <p:spPr bwMode="auto">
          <a:xfrm>
            <a:off x="7419916" y="2286000"/>
            <a:ext cx="228600" cy="228600"/>
          </a:xfrm>
          <a:prstGeom prst="rect">
            <a:avLst/>
          </a:prstGeom>
          <a:solidFill>
            <a:schemeClr val="bg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24" tIns="45713" rIns="91424" bIns="45713" numCol="1" rtlCol="0" anchor="ctr" anchorCtr="0" compatLnSpc="1">
            <a:prstTxWarp prst="textNoShape">
              <a:avLst/>
            </a:prstTxWarp>
          </a:bodyPr>
          <a:lstStyle/>
          <a:p>
            <a:pPr algn="ctr" defTabSz="913985"/>
            <a:endParaRPr lang="en-US" sz="2300" dirty="0">
              <a:gradFill>
                <a:gsLst>
                  <a:gs pos="0">
                    <a:srgbClr val="FFFFFF"/>
                  </a:gs>
                  <a:gs pos="100000">
                    <a:srgbClr val="FFFFFF"/>
                  </a:gs>
                </a:gsLst>
                <a:lin ang="5400000" scaled="0"/>
              </a:gradFill>
            </a:endParaRPr>
          </a:p>
        </p:txBody>
      </p:sp>
      <p:sp>
        <p:nvSpPr>
          <p:cNvPr id="34" name="Rectangle 33"/>
          <p:cNvSpPr/>
          <p:nvPr/>
        </p:nvSpPr>
        <p:spPr bwMode="auto">
          <a:xfrm>
            <a:off x="7145594" y="2286000"/>
            <a:ext cx="228600" cy="228600"/>
          </a:xfrm>
          <a:prstGeom prst="rect">
            <a:avLst/>
          </a:prstGeom>
          <a:solidFill>
            <a:schemeClr val="bg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24" tIns="45713" rIns="91424" bIns="45713" numCol="1" rtlCol="0" anchor="ctr" anchorCtr="0" compatLnSpc="1">
            <a:prstTxWarp prst="textNoShape">
              <a:avLst/>
            </a:prstTxWarp>
          </a:bodyPr>
          <a:lstStyle/>
          <a:p>
            <a:pPr algn="ctr" defTabSz="913985"/>
            <a:endParaRPr lang="en-US" sz="2300" dirty="0">
              <a:gradFill>
                <a:gsLst>
                  <a:gs pos="0">
                    <a:srgbClr val="FFFFFF"/>
                  </a:gs>
                  <a:gs pos="100000">
                    <a:srgbClr val="FFFFFF"/>
                  </a:gs>
                </a:gsLst>
                <a:lin ang="5400000" scaled="0"/>
              </a:gradFill>
            </a:endParaRPr>
          </a:p>
        </p:txBody>
      </p:sp>
      <p:sp>
        <p:nvSpPr>
          <p:cNvPr id="35" name="Rectangle 34"/>
          <p:cNvSpPr/>
          <p:nvPr/>
        </p:nvSpPr>
        <p:spPr bwMode="auto">
          <a:xfrm>
            <a:off x="6642674" y="2286000"/>
            <a:ext cx="457200" cy="228600"/>
          </a:xfrm>
          <a:prstGeom prst="rect">
            <a:avLst/>
          </a:prstGeom>
          <a:solidFill>
            <a:schemeClr val="bg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24" tIns="45713" rIns="91424" bIns="45713" numCol="1" rtlCol="0" anchor="ctr" anchorCtr="0" compatLnSpc="1">
            <a:prstTxWarp prst="textNoShape">
              <a:avLst/>
            </a:prstTxWarp>
          </a:bodyPr>
          <a:lstStyle/>
          <a:p>
            <a:pPr algn="ctr" defTabSz="913985"/>
            <a:endParaRPr lang="en-US" sz="2300" dirty="0">
              <a:gradFill>
                <a:gsLst>
                  <a:gs pos="0">
                    <a:srgbClr val="FFFFFF"/>
                  </a:gs>
                  <a:gs pos="100000">
                    <a:srgbClr val="FFFFFF"/>
                  </a:gs>
                </a:gsLst>
                <a:lin ang="5400000" scaled="0"/>
              </a:gradFill>
            </a:endParaRPr>
          </a:p>
        </p:txBody>
      </p:sp>
      <p:sp>
        <p:nvSpPr>
          <p:cNvPr id="36" name="Rectangle 35"/>
          <p:cNvSpPr/>
          <p:nvPr/>
        </p:nvSpPr>
        <p:spPr bwMode="auto">
          <a:xfrm>
            <a:off x="6368354" y="2286000"/>
            <a:ext cx="228600" cy="228600"/>
          </a:xfrm>
          <a:prstGeom prst="rect">
            <a:avLst/>
          </a:prstGeom>
          <a:solidFill>
            <a:schemeClr val="bg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24" tIns="45713" rIns="91424" bIns="45713" numCol="1" rtlCol="0" anchor="ctr" anchorCtr="0" compatLnSpc="1">
            <a:prstTxWarp prst="textNoShape">
              <a:avLst/>
            </a:prstTxWarp>
          </a:bodyPr>
          <a:lstStyle/>
          <a:p>
            <a:pPr algn="ctr" defTabSz="913985"/>
            <a:endParaRPr lang="en-US" sz="23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42003092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wipe(left)">
                                      <p:cBhvr>
                                        <p:cTn id="12" dur="1000"/>
                                        <p:tgtEl>
                                          <p:spTgt spid="1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wipe(left)">
                                      <p:cBhvr>
                                        <p:cTn id="22" dur="1000"/>
                                        <p:tgtEl>
                                          <p:spTgt spid="13"/>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500"/>
                                        <p:tgtEl>
                                          <p:spTgt spid="25"/>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fade">
                                      <p:cBhvr>
                                        <p:cTn id="30" dur="500"/>
                                        <p:tgtEl>
                                          <p:spTgt spid="26"/>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7"/>
                                        </p:tgtEl>
                                        <p:attrNameLst>
                                          <p:attrName>style.visibility</p:attrName>
                                        </p:attrNameLst>
                                      </p:cBhvr>
                                      <p:to>
                                        <p:strVal val="visible"/>
                                      </p:to>
                                    </p:set>
                                    <p:animEffect transition="in" filter="fade">
                                      <p:cBhvr>
                                        <p:cTn id="33" dur="500"/>
                                        <p:tgtEl>
                                          <p:spTgt spid="27"/>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8"/>
                                        </p:tgtEl>
                                        <p:attrNameLst>
                                          <p:attrName>style.visibility</p:attrName>
                                        </p:attrNameLst>
                                      </p:cBhvr>
                                      <p:to>
                                        <p:strVal val="visible"/>
                                      </p:to>
                                    </p:set>
                                    <p:animEffect transition="in" filter="fade">
                                      <p:cBhvr>
                                        <p:cTn id="36" dur="500"/>
                                        <p:tgtEl>
                                          <p:spTgt spid="28"/>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fade">
                                      <p:cBhvr>
                                        <p:cTn id="39" dur="500"/>
                                        <p:tgtEl>
                                          <p:spTgt spid="29"/>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0"/>
                                        </p:tgtEl>
                                        <p:attrNameLst>
                                          <p:attrName>style.visibility</p:attrName>
                                        </p:attrNameLst>
                                      </p:cBhvr>
                                      <p:to>
                                        <p:strVal val="visible"/>
                                      </p:to>
                                    </p:set>
                                    <p:animEffect transition="in" filter="fade">
                                      <p:cBhvr>
                                        <p:cTn id="42" dur="500"/>
                                        <p:tgtEl>
                                          <p:spTgt spid="30"/>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6"/>
                                        </p:tgtEl>
                                        <p:attrNameLst>
                                          <p:attrName>style.visibility</p:attrName>
                                        </p:attrNameLst>
                                      </p:cBhvr>
                                      <p:to>
                                        <p:strVal val="visible"/>
                                      </p:to>
                                    </p:set>
                                    <p:animEffect transition="in" filter="fade">
                                      <p:cBhvr>
                                        <p:cTn id="47" dur="500"/>
                                        <p:tgtEl>
                                          <p:spTgt spid="36"/>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35"/>
                                        </p:tgtEl>
                                        <p:attrNameLst>
                                          <p:attrName>style.visibility</p:attrName>
                                        </p:attrNameLst>
                                      </p:cBhvr>
                                      <p:to>
                                        <p:strVal val="visible"/>
                                      </p:to>
                                    </p:set>
                                    <p:animEffect transition="in" filter="fade">
                                      <p:cBhvr>
                                        <p:cTn id="50" dur="500"/>
                                        <p:tgtEl>
                                          <p:spTgt spid="35"/>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34"/>
                                        </p:tgtEl>
                                        <p:attrNameLst>
                                          <p:attrName>style.visibility</p:attrName>
                                        </p:attrNameLst>
                                      </p:cBhvr>
                                      <p:to>
                                        <p:strVal val="visible"/>
                                      </p:to>
                                    </p:set>
                                    <p:animEffect transition="in" filter="fade">
                                      <p:cBhvr>
                                        <p:cTn id="53" dur="500"/>
                                        <p:tgtEl>
                                          <p:spTgt spid="34"/>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33"/>
                                        </p:tgtEl>
                                        <p:attrNameLst>
                                          <p:attrName>style.visibility</p:attrName>
                                        </p:attrNameLst>
                                      </p:cBhvr>
                                      <p:to>
                                        <p:strVal val="visible"/>
                                      </p:to>
                                    </p:set>
                                    <p:animEffect transition="in" filter="fade">
                                      <p:cBhvr>
                                        <p:cTn id="56" dur="500"/>
                                        <p:tgtEl>
                                          <p:spTgt spid="33"/>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32"/>
                                        </p:tgtEl>
                                        <p:attrNameLst>
                                          <p:attrName>style.visibility</p:attrName>
                                        </p:attrNameLst>
                                      </p:cBhvr>
                                      <p:to>
                                        <p:strVal val="visible"/>
                                      </p:to>
                                    </p:set>
                                    <p:animEffect transition="in" filter="fade">
                                      <p:cBhvr>
                                        <p:cTn id="59" dur="500"/>
                                        <p:tgtEl>
                                          <p:spTgt spid="32"/>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31"/>
                                        </p:tgtEl>
                                        <p:attrNameLst>
                                          <p:attrName>style.visibility</p:attrName>
                                        </p:attrNameLst>
                                      </p:cBhvr>
                                      <p:to>
                                        <p:strVal val="visible"/>
                                      </p:to>
                                    </p:set>
                                    <p:animEffect transition="in" filter="fade">
                                      <p:cBhvr>
                                        <p:cTn id="62"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bwMode="auto">
          <a:xfrm>
            <a:off x="1933731" y="3567659"/>
            <a:ext cx="5696262" cy="1019331"/>
          </a:xfrm>
          <a:prstGeom prst="rect">
            <a:avLst/>
          </a:prstGeom>
          <a:solidFill>
            <a:srgbClr val="00BCF2">
              <a:alpha val="40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ru-RU"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p:txBody>
          <a:bodyPr/>
          <a:lstStyle/>
          <a:p>
            <a:r>
              <a:rPr lang="ru-RU" dirty="0" smtClean="0"/>
              <a:t>Обычный асинхронный код</a:t>
            </a:r>
            <a:endParaRPr lang="ru-RU" dirty="0"/>
          </a:p>
        </p:txBody>
      </p:sp>
      <p:sp>
        <p:nvSpPr>
          <p:cNvPr id="4" name="Text Placeholder 1"/>
          <p:cNvSpPr txBox="1">
            <a:spLocks/>
          </p:cNvSpPr>
          <p:nvPr/>
        </p:nvSpPr>
        <p:spPr>
          <a:xfrm>
            <a:off x="1580349" y="2472082"/>
            <a:ext cx="8238207" cy="2659190"/>
          </a:xfrm>
          <a:prstGeom prst="rect">
            <a:avLst/>
          </a:prstGeom>
        </p:spPr>
        <p:txBody>
          <a:bodyPr vert="horz" wrap="square" lIns="0" tIns="0" rIns="0" bIns="0" rtlCol="0">
            <a:spAutoFit/>
          </a:bodyPr>
          <a:lstStyle>
            <a:lvl1pPr marL="0" indent="0"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nsolas" pitchFamily="49" charset="0"/>
              </a:defRPr>
            </a:lvl1pPr>
            <a:lvl2pPr marL="384954" indent="-7937" algn="l" defTabSz="914363" rtl="0" eaLnBrk="1" latinLnBrk="0" hangingPunct="1">
              <a:lnSpc>
                <a:spcPct val="90000"/>
              </a:lnSpc>
              <a:spcBef>
                <a:spcPct val="20000"/>
              </a:spcBef>
              <a:buFont typeface="Arial" pitchFamily="34" charset="0"/>
              <a:buNone/>
              <a:defRPr sz="2000" b="0" kern="1200">
                <a:gradFill>
                  <a:gsLst>
                    <a:gs pos="0">
                      <a:srgbClr val="000000"/>
                    </a:gs>
                    <a:gs pos="86000">
                      <a:srgbClr val="000000"/>
                    </a:gs>
                  </a:gsLst>
                  <a:lin ang="5400000" scaled="0"/>
                </a:gradFill>
                <a:latin typeface="Consolas" pitchFamily="49" charset="0"/>
                <a:ea typeface="+mn-ea"/>
                <a:cs typeface="Consolas" pitchFamily="49" charset="0"/>
              </a:defRPr>
            </a:lvl2pPr>
            <a:lvl3pPr marL="761970" indent="-7937" algn="l" defTabSz="914363" rtl="0" eaLnBrk="1" latinLnBrk="0" hangingPunct="1">
              <a:lnSpc>
                <a:spcPct val="90000"/>
              </a:lnSpc>
              <a:spcBef>
                <a:spcPct val="20000"/>
              </a:spcBef>
              <a:buFont typeface="Arial" pitchFamily="34" charset="0"/>
              <a:buNone/>
              <a:defRPr sz="1800" b="0" kern="1200">
                <a:gradFill>
                  <a:gsLst>
                    <a:gs pos="0">
                      <a:srgbClr val="000000"/>
                    </a:gs>
                    <a:gs pos="86000">
                      <a:srgbClr val="000000"/>
                    </a:gs>
                  </a:gsLst>
                  <a:lin ang="5400000" scaled="0"/>
                </a:gradFill>
                <a:latin typeface="Consolas" pitchFamily="49" charset="0"/>
                <a:ea typeface="+mn-ea"/>
                <a:cs typeface="Consolas" pitchFamily="49" charset="0"/>
              </a:defRPr>
            </a:lvl3pPr>
            <a:lvl4pPr marL="1094009" indent="7937" algn="l" defTabSz="914363" rtl="0" eaLnBrk="1" latinLnBrk="0" hangingPunct="1">
              <a:lnSpc>
                <a:spcPct val="90000"/>
              </a:lnSpc>
              <a:spcBef>
                <a:spcPct val="20000"/>
              </a:spcBef>
              <a:buFont typeface="Arial" pitchFamily="34" charset="0"/>
              <a:buNone/>
              <a:defRPr sz="1800" b="0" kern="1200">
                <a:gradFill>
                  <a:gsLst>
                    <a:gs pos="0">
                      <a:srgbClr val="000000"/>
                    </a:gs>
                    <a:gs pos="86000">
                      <a:srgbClr val="000000"/>
                    </a:gs>
                  </a:gsLst>
                  <a:lin ang="5400000" scaled="0"/>
                </a:gradFill>
                <a:latin typeface="Consolas" pitchFamily="49" charset="0"/>
                <a:ea typeface="+mn-ea"/>
                <a:cs typeface="Consolas" pitchFamily="49" charset="0"/>
              </a:defRPr>
            </a:lvl4pPr>
            <a:lvl5pPr marL="1426047" indent="0" algn="l" defTabSz="914363" rtl="0" eaLnBrk="1" latinLnBrk="0" hangingPunct="1">
              <a:lnSpc>
                <a:spcPct val="90000"/>
              </a:lnSpc>
              <a:spcBef>
                <a:spcPct val="20000"/>
              </a:spcBef>
              <a:buFont typeface="Arial" pitchFamily="34" charset="0"/>
              <a:buNone/>
              <a:defRPr sz="1800" b="0" kern="1200">
                <a:gradFill>
                  <a:gsLst>
                    <a:gs pos="0">
                      <a:srgbClr val="000000"/>
                    </a:gs>
                    <a:gs pos="86000">
                      <a:srgbClr val="000000"/>
                    </a:gs>
                  </a:gsLst>
                  <a:lin ang="5400000" scaled="0"/>
                </a:gradFill>
                <a:latin typeface="Consolas" pitchFamily="49" charset="0"/>
                <a:ea typeface="+mn-ea"/>
                <a:cs typeface="Consolas"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fontAlgn="auto">
              <a:spcAft>
                <a:spcPts val="0"/>
              </a:spcAft>
            </a:pPr>
            <a:r>
              <a:rPr lang="en-US" sz="1600" dirty="0">
                <a:solidFill>
                  <a:srgbClr val="0000FF"/>
                </a:solidFill>
                <a:latin typeface="Consolas"/>
              </a:rPr>
              <a:t>public</a:t>
            </a:r>
            <a:r>
              <a:rPr lang="en-US" sz="1600" dirty="0">
                <a:solidFill>
                  <a:prstClr val="black"/>
                </a:solidFill>
                <a:latin typeface="Consolas"/>
              </a:rPr>
              <a:t> </a:t>
            </a:r>
            <a:r>
              <a:rPr lang="en-US" sz="1600" dirty="0">
                <a:solidFill>
                  <a:srgbClr val="2B91AF"/>
                </a:solidFill>
                <a:latin typeface="Consolas"/>
              </a:rPr>
              <a:t>Task</a:t>
            </a:r>
            <a:r>
              <a:rPr lang="en-US" sz="1600" dirty="0">
                <a:solidFill>
                  <a:prstClr val="black"/>
                </a:solidFill>
                <a:latin typeface="Consolas"/>
              </a:rPr>
              <a:t>&lt;</a:t>
            </a:r>
            <a:r>
              <a:rPr lang="en-US" sz="1600" dirty="0" err="1">
                <a:solidFill>
                  <a:srgbClr val="2B91AF"/>
                </a:solidFill>
                <a:latin typeface="Consolas"/>
              </a:rPr>
              <a:t>XElement</a:t>
            </a:r>
            <a:r>
              <a:rPr lang="en-US" sz="1600" dirty="0">
                <a:solidFill>
                  <a:prstClr val="black"/>
                </a:solidFill>
                <a:latin typeface="Consolas"/>
              </a:rPr>
              <a:t>&gt; </a:t>
            </a:r>
            <a:r>
              <a:rPr lang="en-US" sz="1600" dirty="0" err="1">
                <a:solidFill>
                  <a:prstClr val="black"/>
                </a:solidFill>
                <a:latin typeface="Consolas"/>
              </a:rPr>
              <a:t>GetXmlAsync</a:t>
            </a:r>
            <a:r>
              <a:rPr lang="en-US" sz="1600" dirty="0">
                <a:solidFill>
                  <a:prstClr val="black"/>
                </a:solidFill>
                <a:latin typeface="Consolas"/>
              </a:rPr>
              <a:t>(</a:t>
            </a:r>
            <a:r>
              <a:rPr lang="en-US" sz="1600" dirty="0">
                <a:solidFill>
                  <a:srgbClr val="0000FF"/>
                </a:solidFill>
                <a:latin typeface="Consolas"/>
              </a:rPr>
              <a:t>string</a:t>
            </a:r>
            <a:r>
              <a:rPr lang="en-US" sz="1600" dirty="0">
                <a:solidFill>
                  <a:prstClr val="black"/>
                </a:solidFill>
                <a:latin typeface="Consolas"/>
              </a:rPr>
              <a:t> </a:t>
            </a:r>
            <a:r>
              <a:rPr lang="en-US" sz="1600" dirty="0" err="1">
                <a:solidFill>
                  <a:prstClr val="black"/>
                </a:solidFill>
                <a:latin typeface="Consolas"/>
              </a:rPr>
              <a:t>url</a:t>
            </a:r>
            <a:r>
              <a:rPr lang="en-US" sz="1600" dirty="0">
                <a:solidFill>
                  <a:prstClr val="black"/>
                </a:solidFill>
                <a:latin typeface="Consolas"/>
              </a:rPr>
              <a:t>) {</a:t>
            </a:r>
          </a:p>
          <a:p>
            <a:pPr fontAlgn="auto">
              <a:spcAft>
                <a:spcPts val="0"/>
              </a:spcAft>
            </a:pPr>
            <a:r>
              <a:rPr lang="en-US" sz="1600" dirty="0">
                <a:solidFill>
                  <a:prstClr val="black"/>
                </a:solidFill>
                <a:latin typeface="Consolas"/>
              </a:rPr>
              <a:t>    </a:t>
            </a:r>
            <a:r>
              <a:rPr lang="en-US" sz="1600" dirty="0" err="1">
                <a:solidFill>
                  <a:srgbClr val="0000FF"/>
                </a:solidFill>
                <a:latin typeface="Consolas"/>
              </a:rPr>
              <a:t>var</a:t>
            </a:r>
            <a:r>
              <a:rPr lang="en-US" sz="1600" dirty="0">
                <a:solidFill>
                  <a:prstClr val="black"/>
                </a:solidFill>
                <a:latin typeface="Consolas"/>
              </a:rPr>
              <a:t> </a:t>
            </a:r>
            <a:r>
              <a:rPr lang="en-US" sz="1600" dirty="0" err="1">
                <a:solidFill>
                  <a:prstClr val="black"/>
                </a:solidFill>
                <a:latin typeface="Consolas"/>
              </a:rPr>
              <a:t>tcs</a:t>
            </a:r>
            <a:r>
              <a:rPr lang="en-US" sz="1600" dirty="0">
                <a:solidFill>
                  <a:prstClr val="black"/>
                </a:solidFill>
                <a:latin typeface="Consolas"/>
              </a:rPr>
              <a:t> = </a:t>
            </a:r>
            <a:r>
              <a:rPr lang="en-US" sz="1600" dirty="0">
                <a:solidFill>
                  <a:srgbClr val="0000FF"/>
                </a:solidFill>
                <a:latin typeface="Consolas"/>
              </a:rPr>
              <a:t>new</a:t>
            </a:r>
            <a:r>
              <a:rPr lang="en-US" sz="1600" dirty="0">
                <a:solidFill>
                  <a:prstClr val="black"/>
                </a:solidFill>
                <a:latin typeface="Consolas"/>
              </a:rPr>
              <a:t> </a:t>
            </a:r>
            <a:r>
              <a:rPr lang="en-US" sz="1600" dirty="0" err="1">
                <a:solidFill>
                  <a:srgbClr val="2B91AF"/>
                </a:solidFill>
                <a:latin typeface="Consolas"/>
              </a:rPr>
              <a:t>TaskCompletionSource</a:t>
            </a:r>
            <a:r>
              <a:rPr lang="en-US" sz="1600" dirty="0">
                <a:solidFill>
                  <a:prstClr val="black"/>
                </a:solidFill>
                <a:latin typeface="Consolas"/>
              </a:rPr>
              <a:t>&lt;</a:t>
            </a:r>
            <a:r>
              <a:rPr lang="en-US" sz="1600" dirty="0" err="1">
                <a:solidFill>
                  <a:srgbClr val="2B91AF"/>
                </a:solidFill>
                <a:latin typeface="Consolas"/>
              </a:rPr>
              <a:t>XElement</a:t>
            </a:r>
            <a:r>
              <a:rPr lang="en-US" sz="1600" dirty="0">
                <a:solidFill>
                  <a:prstClr val="black"/>
                </a:solidFill>
                <a:latin typeface="Consolas"/>
              </a:rPr>
              <a:t>&gt;();</a:t>
            </a:r>
          </a:p>
          <a:p>
            <a:pPr fontAlgn="auto">
              <a:spcAft>
                <a:spcPts val="0"/>
              </a:spcAft>
            </a:pPr>
            <a:r>
              <a:rPr lang="en-US" sz="1600" dirty="0">
                <a:solidFill>
                  <a:prstClr val="black"/>
                </a:solidFill>
                <a:latin typeface="Consolas"/>
              </a:rPr>
              <a:t>    </a:t>
            </a:r>
            <a:r>
              <a:rPr lang="en-US" sz="1600" dirty="0" err="1">
                <a:solidFill>
                  <a:srgbClr val="0000FF"/>
                </a:solidFill>
                <a:latin typeface="Consolas"/>
              </a:rPr>
              <a:t>var</a:t>
            </a:r>
            <a:r>
              <a:rPr lang="en-US" sz="1600" dirty="0">
                <a:solidFill>
                  <a:prstClr val="black"/>
                </a:solidFill>
                <a:latin typeface="Consolas"/>
              </a:rPr>
              <a:t> client = </a:t>
            </a:r>
            <a:r>
              <a:rPr lang="en-US" sz="1600" dirty="0">
                <a:solidFill>
                  <a:srgbClr val="0000FF"/>
                </a:solidFill>
                <a:latin typeface="Consolas"/>
              </a:rPr>
              <a:t>new</a:t>
            </a:r>
            <a:r>
              <a:rPr lang="en-US" sz="1600" dirty="0">
                <a:solidFill>
                  <a:prstClr val="black"/>
                </a:solidFill>
                <a:latin typeface="Consolas"/>
              </a:rPr>
              <a:t> </a:t>
            </a:r>
            <a:r>
              <a:rPr lang="en-US" sz="1600" dirty="0" err="1">
                <a:solidFill>
                  <a:srgbClr val="2B91AF"/>
                </a:solidFill>
                <a:latin typeface="Consolas"/>
              </a:rPr>
              <a:t>HttpClient</a:t>
            </a:r>
            <a:r>
              <a:rPr lang="en-US" sz="1600" dirty="0">
                <a:solidFill>
                  <a:prstClr val="black"/>
                </a:solidFill>
                <a:latin typeface="Consolas"/>
              </a:rPr>
              <a:t>();</a:t>
            </a:r>
          </a:p>
          <a:p>
            <a:pPr fontAlgn="auto">
              <a:spcAft>
                <a:spcPts val="0"/>
              </a:spcAft>
            </a:pPr>
            <a:r>
              <a:rPr lang="fr-FR" sz="1600" dirty="0">
                <a:solidFill>
                  <a:prstClr val="black"/>
                </a:solidFill>
                <a:latin typeface="Consolas"/>
              </a:rPr>
              <a:t>    </a:t>
            </a:r>
            <a:r>
              <a:rPr lang="fr-FR" sz="1600" dirty="0" err="1">
                <a:solidFill>
                  <a:prstClr val="black"/>
                </a:solidFill>
                <a:latin typeface="Consolas"/>
              </a:rPr>
              <a:t>client.GetAsync</a:t>
            </a:r>
            <a:r>
              <a:rPr lang="fr-FR" sz="1600" dirty="0">
                <a:solidFill>
                  <a:prstClr val="black"/>
                </a:solidFill>
                <a:latin typeface="Consolas"/>
              </a:rPr>
              <a:t>(url).</a:t>
            </a:r>
            <a:r>
              <a:rPr lang="fr-FR" sz="1600" dirty="0" err="1">
                <a:solidFill>
                  <a:prstClr val="black"/>
                </a:solidFill>
                <a:latin typeface="Consolas"/>
              </a:rPr>
              <a:t>ContinueWith</a:t>
            </a:r>
            <a:r>
              <a:rPr lang="fr-FR" sz="1600" dirty="0">
                <a:solidFill>
                  <a:prstClr val="black"/>
                </a:solidFill>
                <a:latin typeface="Consolas"/>
              </a:rPr>
              <a:t>(</a:t>
            </a:r>
            <a:r>
              <a:rPr lang="fr-FR" sz="1600" dirty="0" err="1">
                <a:solidFill>
                  <a:prstClr val="black"/>
                </a:solidFill>
                <a:latin typeface="Consolas"/>
              </a:rPr>
              <a:t>task</a:t>
            </a:r>
            <a:r>
              <a:rPr lang="fr-FR" sz="1600" dirty="0">
                <a:solidFill>
                  <a:prstClr val="black"/>
                </a:solidFill>
                <a:latin typeface="Consolas"/>
              </a:rPr>
              <a:t> =&gt; {</a:t>
            </a:r>
          </a:p>
          <a:p>
            <a:pPr fontAlgn="auto">
              <a:spcAft>
                <a:spcPts val="0"/>
              </a:spcAft>
            </a:pPr>
            <a:r>
              <a:rPr lang="fr-FR" sz="1600" dirty="0">
                <a:solidFill>
                  <a:prstClr val="black"/>
                </a:solidFill>
                <a:latin typeface="Consolas"/>
              </a:rPr>
              <a:t>        </a:t>
            </a:r>
            <a:r>
              <a:rPr lang="fr-FR" sz="1600" dirty="0">
                <a:solidFill>
                  <a:srgbClr val="0000FF"/>
                </a:solidFill>
                <a:latin typeface="Consolas"/>
              </a:rPr>
              <a:t>var</a:t>
            </a:r>
            <a:r>
              <a:rPr lang="fr-FR" sz="1600" dirty="0">
                <a:solidFill>
                  <a:prstClr val="black"/>
                </a:solidFill>
                <a:latin typeface="Consolas"/>
              </a:rPr>
              <a:t> </a:t>
            </a:r>
            <a:r>
              <a:rPr lang="fr-FR" sz="1600" dirty="0" err="1">
                <a:solidFill>
                  <a:prstClr val="black"/>
                </a:solidFill>
                <a:latin typeface="Consolas"/>
              </a:rPr>
              <a:t>response</a:t>
            </a:r>
            <a:r>
              <a:rPr lang="fr-FR" sz="1600" dirty="0">
                <a:solidFill>
                  <a:prstClr val="black"/>
                </a:solidFill>
                <a:latin typeface="Consolas"/>
              </a:rPr>
              <a:t> = </a:t>
            </a:r>
            <a:r>
              <a:rPr lang="fr-FR" sz="1600" dirty="0" err="1">
                <a:solidFill>
                  <a:prstClr val="black"/>
                </a:solidFill>
                <a:latin typeface="Consolas"/>
              </a:rPr>
              <a:t>task.Result</a:t>
            </a:r>
            <a:r>
              <a:rPr lang="fr-FR" sz="1600" dirty="0">
                <a:solidFill>
                  <a:prstClr val="black"/>
                </a:solidFill>
                <a:latin typeface="Consolas"/>
              </a:rPr>
              <a:t>;</a:t>
            </a:r>
          </a:p>
          <a:p>
            <a:pPr fontAlgn="auto">
              <a:spcAft>
                <a:spcPts val="0"/>
              </a:spcAft>
            </a:pPr>
            <a:r>
              <a:rPr lang="fr-FR" sz="1600" dirty="0">
                <a:solidFill>
                  <a:prstClr val="black"/>
                </a:solidFill>
                <a:latin typeface="Consolas"/>
              </a:rPr>
              <a:t>        </a:t>
            </a:r>
            <a:r>
              <a:rPr lang="fr-FR" sz="1600" dirty="0">
                <a:solidFill>
                  <a:srgbClr val="0000FF"/>
                </a:solidFill>
                <a:latin typeface="Consolas"/>
              </a:rPr>
              <a:t>var</a:t>
            </a:r>
            <a:r>
              <a:rPr lang="fr-FR" sz="1600" dirty="0">
                <a:solidFill>
                  <a:prstClr val="black"/>
                </a:solidFill>
                <a:latin typeface="Consolas"/>
              </a:rPr>
              <a:t> </a:t>
            </a:r>
            <a:r>
              <a:rPr lang="fr-FR" sz="1600" dirty="0" err="1">
                <a:solidFill>
                  <a:prstClr val="black"/>
                </a:solidFill>
                <a:latin typeface="Consolas"/>
              </a:rPr>
              <a:t>text</a:t>
            </a:r>
            <a:r>
              <a:rPr lang="fr-FR" sz="1600" dirty="0">
                <a:solidFill>
                  <a:prstClr val="black"/>
                </a:solidFill>
                <a:latin typeface="Consolas"/>
              </a:rPr>
              <a:t> = </a:t>
            </a:r>
            <a:r>
              <a:rPr lang="fr-FR" sz="1600" dirty="0" err="1">
                <a:solidFill>
                  <a:prstClr val="black"/>
                </a:solidFill>
                <a:latin typeface="Consolas"/>
              </a:rPr>
              <a:t>response.Content.ReadAsString</a:t>
            </a:r>
            <a:r>
              <a:rPr lang="fr-FR" sz="1600" dirty="0">
                <a:solidFill>
                  <a:prstClr val="black"/>
                </a:solidFill>
                <a:latin typeface="Consolas"/>
              </a:rPr>
              <a:t>();</a:t>
            </a:r>
          </a:p>
          <a:p>
            <a:pPr fontAlgn="auto">
              <a:spcAft>
                <a:spcPts val="0"/>
              </a:spcAft>
            </a:pPr>
            <a:r>
              <a:rPr lang="fr-FR" sz="1600" dirty="0">
                <a:solidFill>
                  <a:prstClr val="black"/>
                </a:solidFill>
                <a:latin typeface="Consolas"/>
              </a:rPr>
              <a:t>        </a:t>
            </a:r>
            <a:r>
              <a:rPr lang="fr-FR" sz="1600" dirty="0" err="1">
                <a:solidFill>
                  <a:prstClr val="black"/>
                </a:solidFill>
                <a:latin typeface="Consolas"/>
              </a:rPr>
              <a:t>tcs.SetResult</a:t>
            </a:r>
            <a:r>
              <a:rPr lang="fr-FR" sz="1600" dirty="0">
                <a:solidFill>
                  <a:prstClr val="black"/>
                </a:solidFill>
                <a:latin typeface="Consolas"/>
              </a:rPr>
              <a:t>(</a:t>
            </a:r>
            <a:r>
              <a:rPr lang="en-US" sz="1600" dirty="0" err="1">
                <a:solidFill>
                  <a:srgbClr val="2B91AF"/>
                </a:solidFill>
                <a:latin typeface="Consolas"/>
              </a:rPr>
              <a:t>XElement</a:t>
            </a:r>
            <a:r>
              <a:rPr lang="en-US" sz="1600" dirty="0" err="1">
                <a:solidFill>
                  <a:prstClr val="black"/>
                </a:solidFill>
                <a:latin typeface="Consolas"/>
              </a:rPr>
              <a:t>.Parse</a:t>
            </a:r>
            <a:r>
              <a:rPr lang="en-US" sz="1600" dirty="0">
                <a:solidFill>
                  <a:prstClr val="black"/>
                </a:solidFill>
                <a:latin typeface="Consolas"/>
              </a:rPr>
              <a:t>(text));</a:t>
            </a:r>
          </a:p>
          <a:p>
            <a:pPr fontAlgn="auto">
              <a:spcAft>
                <a:spcPts val="0"/>
              </a:spcAft>
            </a:pPr>
            <a:r>
              <a:rPr lang="en-US" sz="1600" dirty="0">
                <a:solidFill>
                  <a:prstClr val="black"/>
                </a:solidFill>
                <a:latin typeface="Consolas"/>
              </a:rPr>
              <a:t>    });</a:t>
            </a:r>
          </a:p>
          <a:p>
            <a:pPr fontAlgn="auto">
              <a:spcAft>
                <a:spcPts val="0"/>
              </a:spcAft>
            </a:pPr>
            <a:r>
              <a:rPr lang="en-US" sz="1600" dirty="0">
                <a:solidFill>
                  <a:prstClr val="black"/>
                </a:solidFill>
                <a:latin typeface="Consolas"/>
              </a:rPr>
              <a:t>    </a:t>
            </a:r>
            <a:r>
              <a:rPr lang="en-US" sz="1600" dirty="0">
                <a:solidFill>
                  <a:srgbClr val="0000FF"/>
                </a:solidFill>
                <a:latin typeface="Consolas"/>
              </a:rPr>
              <a:t>return</a:t>
            </a:r>
            <a:r>
              <a:rPr lang="en-US" sz="1600" dirty="0">
                <a:solidFill>
                  <a:prstClr val="black"/>
                </a:solidFill>
                <a:latin typeface="Consolas"/>
              </a:rPr>
              <a:t> </a:t>
            </a:r>
            <a:r>
              <a:rPr lang="en-US" sz="1600" dirty="0" err="1">
                <a:solidFill>
                  <a:prstClr val="black"/>
                </a:solidFill>
                <a:latin typeface="Consolas"/>
              </a:rPr>
              <a:t>tcs.Task</a:t>
            </a:r>
            <a:r>
              <a:rPr lang="en-US" sz="1600" dirty="0">
                <a:solidFill>
                  <a:prstClr val="black"/>
                </a:solidFill>
                <a:latin typeface="Consolas"/>
              </a:rPr>
              <a:t>;</a:t>
            </a:r>
          </a:p>
          <a:p>
            <a:pPr fontAlgn="auto">
              <a:spcAft>
                <a:spcPts val="0"/>
              </a:spcAft>
            </a:pPr>
            <a:r>
              <a:rPr lang="en-US" sz="1600" dirty="0">
                <a:solidFill>
                  <a:prstClr val="black"/>
                </a:solidFill>
                <a:latin typeface="Consolas"/>
              </a:rPr>
              <a:t>}</a:t>
            </a:r>
          </a:p>
        </p:txBody>
      </p:sp>
    </p:spTree>
    <p:extLst>
      <p:ext uri="{BB962C8B-B14F-4D97-AF65-F5344CB8AC3E}">
        <p14:creationId xmlns:p14="http://schemas.microsoft.com/office/powerpoint/2010/main" val="21774814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ru-RU" dirty="0" smtClean="0"/>
              <a:t>Асинхронные методы</a:t>
            </a:r>
            <a:endParaRPr lang="en-US" dirty="0"/>
          </a:p>
        </p:txBody>
      </p:sp>
      <p:sp>
        <p:nvSpPr>
          <p:cNvPr id="2" name="Text Placeholder 1"/>
          <p:cNvSpPr>
            <a:spLocks noGrp="1"/>
          </p:cNvSpPr>
          <p:nvPr>
            <p:ph type="body" sz="quarter" idx="10"/>
          </p:nvPr>
        </p:nvSpPr>
        <p:spPr/>
        <p:txBody>
          <a:bodyPr/>
          <a:lstStyle/>
          <a:p>
            <a:r>
              <a:rPr lang="en-US" sz="1600" dirty="0">
                <a:solidFill>
                  <a:srgbClr val="0000FF"/>
                </a:solidFill>
                <a:latin typeface="Consolas"/>
              </a:rPr>
              <a:t>public</a:t>
            </a:r>
            <a:r>
              <a:rPr lang="en-US" sz="1600" dirty="0">
                <a:solidFill>
                  <a:prstClr val="black"/>
                </a:solidFill>
                <a:latin typeface="Consolas"/>
              </a:rPr>
              <a:t> </a:t>
            </a:r>
            <a:r>
              <a:rPr lang="en-US" sz="1600" dirty="0" err="1">
                <a:solidFill>
                  <a:srgbClr val="0000FF"/>
                </a:solidFill>
                <a:latin typeface="Consolas"/>
              </a:rPr>
              <a:t>async</a:t>
            </a:r>
            <a:r>
              <a:rPr lang="en-US" sz="1600" dirty="0">
                <a:solidFill>
                  <a:prstClr val="black"/>
                </a:solidFill>
                <a:latin typeface="Consolas"/>
              </a:rPr>
              <a:t> </a:t>
            </a:r>
            <a:r>
              <a:rPr lang="en-US" sz="1600" dirty="0">
                <a:solidFill>
                  <a:srgbClr val="2B91AF"/>
                </a:solidFill>
                <a:latin typeface="Consolas"/>
              </a:rPr>
              <a:t>Task</a:t>
            </a:r>
            <a:r>
              <a:rPr lang="en-US" sz="1600" dirty="0">
                <a:solidFill>
                  <a:prstClr val="black"/>
                </a:solidFill>
                <a:latin typeface="Consolas"/>
              </a:rPr>
              <a:t>&lt;</a:t>
            </a:r>
            <a:r>
              <a:rPr lang="en-US" sz="1600" dirty="0" err="1">
                <a:solidFill>
                  <a:srgbClr val="2B91AF"/>
                </a:solidFill>
                <a:latin typeface="Consolas"/>
              </a:rPr>
              <a:t>XElement</a:t>
            </a:r>
            <a:r>
              <a:rPr lang="en-US" sz="1600" dirty="0">
                <a:solidFill>
                  <a:prstClr val="black"/>
                </a:solidFill>
                <a:latin typeface="Consolas"/>
              </a:rPr>
              <a:t>&gt; </a:t>
            </a:r>
            <a:r>
              <a:rPr lang="en-US" sz="1600" dirty="0" err="1">
                <a:solidFill>
                  <a:prstClr val="black"/>
                </a:solidFill>
                <a:latin typeface="Consolas"/>
              </a:rPr>
              <a:t>GetXmlAsync</a:t>
            </a:r>
            <a:r>
              <a:rPr lang="en-US" sz="1600" dirty="0">
                <a:solidFill>
                  <a:prstClr val="black"/>
                </a:solidFill>
                <a:latin typeface="Consolas"/>
              </a:rPr>
              <a:t>(</a:t>
            </a:r>
            <a:r>
              <a:rPr lang="en-US" sz="1600" dirty="0">
                <a:solidFill>
                  <a:srgbClr val="0000FF"/>
                </a:solidFill>
                <a:latin typeface="Consolas"/>
              </a:rPr>
              <a:t>string</a:t>
            </a:r>
            <a:r>
              <a:rPr lang="en-US" sz="1600" dirty="0">
                <a:solidFill>
                  <a:prstClr val="black"/>
                </a:solidFill>
                <a:latin typeface="Consolas"/>
              </a:rPr>
              <a:t> </a:t>
            </a:r>
            <a:r>
              <a:rPr lang="en-US" sz="1600" dirty="0" err="1">
                <a:solidFill>
                  <a:prstClr val="black"/>
                </a:solidFill>
                <a:latin typeface="Consolas"/>
              </a:rPr>
              <a:t>url</a:t>
            </a:r>
            <a:r>
              <a:rPr lang="en-US" sz="1600" dirty="0">
                <a:solidFill>
                  <a:prstClr val="black"/>
                </a:solidFill>
                <a:latin typeface="Consolas"/>
              </a:rPr>
              <a:t>) {</a:t>
            </a:r>
          </a:p>
          <a:p>
            <a:r>
              <a:rPr lang="en-US" sz="1600" dirty="0">
                <a:solidFill>
                  <a:prstClr val="black"/>
                </a:solidFill>
                <a:latin typeface="Consolas"/>
              </a:rPr>
              <a:t>    </a:t>
            </a:r>
            <a:r>
              <a:rPr lang="en-US" sz="1600" dirty="0" err="1">
                <a:solidFill>
                  <a:srgbClr val="0000FF"/>
                </a:solidFill>
                <a:latin typeface="Consolas"/>
              </a:rPr>
              <a:t>var</a:t>
            </a:r>
            <a:r>
              <a:rPr lang="en-US" sz="1600" dirty="0">
                <a:solidFill>
                  <a:prstClr val="black"/>
                </a:solidFill>
                <a:latin typeface="Consolas"/>
              </a:rPr>
              <a:t> client = </a:t>
            </a:r>
            <a:r>
              <a:rPr lang="en-US" sz="1600" dirty="0">
                <a:solidFill>
                  <a:srgbClr val="0000FF"/>
                </a:solidFill>
                <a:latin typeface="Consolas"/>
              </a:rPr>
              <a:t>new</a:t>
            </a:r>
            <a:r>
              <a:rPr lang="en-US" sz="1600" dirty="0">
                <a:solidFill>
                  <a:prstClr val="black"/>
                </a:solidFill>
                <a:latin typeface="Consolas"/>
              </a:rPr>
              <a:t> </a:t>
            </a:r>
            <a:r>
              <a:rPr lang="en-US" sz="1600" dirty="0" err="1">
                <a:solidFill>
                  <a:srgbClr val="2B91AF"/>
                </a:solidFill>
                <a:latin typeface="Consolas"/>
              </a:rPr>
              <a:t>HttpClient</a:t>
            </a:r>
            <a:r>
              <a:rPr lang="en-US" sz="1600" dirty="0">
                <a:solidFill>
                  <a:prstClr val="black"/>
                </a:solidFill>
                <a:latin typeface="Consolas"/>
              </a:rPr>
              <a:t>();</a:t>
            </a:r>
          </a:p>
          <a:p>
            <a:r>
              <a:rPr lang="fr-FR" sz="1600" dirty="0">
                <a:solidFill>
                  <a:srgbClr val="0000FF"/>
                </a:solidFill>
                <a:latin typeface="Consolas"/>
              </a:rPr>
              <a:t>    var</a:t>
            </a:r>
            <a:r>
              <a:rPr lang="fr-FR" sz="1600" dirty="0">
                <a:solidFill>
                  <a:prstClr val="black"/>
                </a:solidFill>
                <a:latin typeface="Consolas"/>
              </a:rPr>
              <a:t> </a:t>
            </a:r>
            <a:r>
              <a:rPr lang="fr-FR" sz="1600" dirty="0" err="1">
                <a:solidFill>
                  <a:prstClr val="black"/>
                </a:solidFill>
                <a:latin typeface="Consolas"/>
              </a:rPr>
              <a:t>response</a:t>
            </a:r>
            <a:r>
              <a:rPr lang="fr-FR" sz="1600" dirty="0">
                <a:solidFill>
                  <a:prstClr val="black"/>
                </a:solidFill>
                <a:latin typeface="Consolas"/>
              </a:rPr>
              <a:t> = </a:t>
            </a:r>
            <a:r>
              <a:rPr lang="fr-FR" sz="1600" dirty="0" err="1">
                <a:solidFill>
                  <a:srgbClr val="0000FF"/>
                </a:solidFill>
                <a:latin typeface="Consolas"/>
              </a:rPr>
              <a:t>await</a:t>
            </a:r>
            <a:r>
              <a:rPr lang="fr-FR" sz="1600" dirty="0">
                <a:solidFill>
                  <a:prstClr val="black"/>
                </a:solidFill>
                <a:latin typeface="Consolas"/>
              </a:rPr>
              <a:t> </a:t>
            </a:r>
            <a:r>
              <a:rPr lang="fr-FR" sz="1600" dirty="0" err="1">
                <a:solidFill>
                  <a:prstClr val="black"/>
                </a:solidFill>
                <a:latin typeface="Consolas"/>
              </a:rPr>
              <a:t>client.GetAsync</a:t>
            </a:r>
            <a:r>
              <a:rPr lang="fr-FR" sz="1600" dirty="0">
                <a:solidFill>
                  <a:prstClr val="black"/>
                </a:solidFill>
                <a:latin typeface="Consolas"/>
              </a:rPr>
              <a:t>(url);</a:t>
            </a:r>
          </a:p>
          <a:p>
            <a:r>
              <a:rPr lang="fr-FR" sz="1600" dirty="0">
                <a:solidFill>
                  <a:prstClr val="black"/>
                </a:solidFill>
                <a:latin typeface="Consolas"/>
              </a:rPr>
              <a:t>    </a:t>
            </a:r>
            <a:r>
              <a:rPr lang="fr-FR" sz="1600" dirty="0">
                <a:solidFill>
                  <a:srgbClr val="0000FF"/>
                </a:solidFill>
                <a:latin typeface="Consolas"/>
              </a:rPr>
              <a:t>var</a:t>
            </a:r>
            <a:r>
              <a:rPr lang="fr-FR" sz="1600" dirty="0">
                <a:solidFill>
                  <a:prstClr val="black"/>
                </a:solidFill>
                <a:latin typeface="Consolas"/>
              </a:rPr>
              <a:t> </a:t>
            </a:r>
            <a:r>
              <a:rPr lang="fr-FR" sz="1600" dirty="0" err="1">
                <a:solidFill>
                  <a:prstClr val="black"/>
                </a:solidFill>
                <a:latin typeface="Consolas"/>
              </a:rPr>
              <a:t>text</a:t>
            </a:r>
            <a:r>
              <a:rPr lang="fr-FR" sz="1600" dirty="0">
                <a:solidFill>
                  <a:prstClr val="black"/>
                </a:solidFill>
                <a:latin typeface="Consolas"/>
              </a:rPr>
              <a:t> = </a:t>
            </a:r>
            <a:r>
              <a:rPr lang="fr-FR" sz="1600" dirty="0" err="1">
                <a:solidFill>
                  <a:prstClr val="black"/>
                </a:solidFill>
                <a:latin typeface="Consolas"/>
              </a:rPr>
              <a:t>response.Content.ReadAsString</a:t>
            </a:r>
            <a:r>
              <a:rPr lang="fr-FR" sz="1600" dirty="0">
                <a:solidFill>
                  <a:prstClr val="black"/>
                </a:solidFill>
                <a:latin typeface="Consolas"/>
              </a:rPr>
              <a:t>();</a:t>
            </a:r>
          </a:p>
          <a:p>
            <a:r>
              <a:rPr lang="en-US" sz="1600" dirty="0">
                <a:solidFill>
                  <a:prstClr val="black"/>
                </a:solidFill>
                <a:latin typeface="Consolas"/>
              </a:rPr>
              <a:t>    </a:t>
            </a:r>
            <a:r>
              <a:rPr lang="en-US" sz="1600" dirty="0">
                <a:solidFill>
                  <a:srgbClr val="0000FF"/>
                </a:solidFill>
                <a:latin typeface="Consolas"/>
              </a:rPr>
              <a:t>return</a:t>
            </a:r>
            <a:r>
              <a:rPr lang="en-US" sz="1600" dirty="0">
                <a:solidFill>
                  <a:prstClr val="black"/>
                </a:solidFill>
                <a:latin typeface="Consolas"/>
              </a:rPr>
              <a:t> </a:t>
            </a:r>
            <a:r>
              <a:rPr lang="en-US" sz="1600" dirty="0" err="1">
                <a:solidFill>
                  <a:srgbClr val="2B91AF"/>
                </a:solidFill>
                <a:latin typeface="Consolas"/>
              </a:rPr>
              <a:t>XElement</a:t>
            </a:r>
            <a:r>
              <a:rPr lang="en-US" sz="1600" dirty="0" err="1">
                <a:solidFill>
                  <a:prstClr val="black"/>
                </a:solidFill>
                <a:latin typeface="Consolas"/>
              </a:rPr>
              <a:t>.Parse</a:t>
            </a:r>
            <a:r>
              <a:rPr lang="en-US" sz="1600" dirty="0">
                <a:solidFill>
                  <a:prstClr val="black"/>
                </a:solidFill>
                <a:latin typeface="Consolas"/>
              </a:rPr>
              <a:t>(text);</a:t>
            </a:r>
          </a:p>
          <a:p>
            <a:r>
              <a:rPr lang="en-US" sz="1600" dirty="0">
                <a:solidFill>
                  <a:prstClr val="black"/>
                </a:solidFill>
                <a:latin typeface="Consolas"/>
              </a:rPr>
              <a:t>}</a:t>
            </a:r>
          </a:p>
        </p:txBody>
      </p:sp>
      <p:sp>
        <p:nvSpPr>
          <p:cNvPr id="3" name="Right Arrow 2"/>
          <p:cNvSpPr/>
          <p:nvPr/>
        </p:nvSpPr>
        <p:spPr bwMode="auto">
          <a:xfrm rot="3101290">
            <a:off x="4729376" y="2673946"/>
            <a:ext cx="724183" cy="484678"/>
          </a:xfrm>
          <a:prstGeom prst="rightArrow">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28" tIns="45715" rIns="91428" bIns="45715" numCol="1" rtlCol="0" anchor="ctr" anchorCtr="0" compatLnSpc="1">
            <a:prstTxWarp prst="textNoShape">
              <a:avLst/>
            </a:prstTxWarp>
          </a:bodyPr>
          <a:lstStyle/>
          <a:p>
            <a:pPr algn="ctr" defTabSz="914023"/>
            <a:endParaRPr lang="en-US" sz="2300" dirty="0">
              <a:gradFill>
                <a:gsLst>
                  <a:gs pos="0">
                    <a:srgbClr val="FFFFFF"/>
                  </a:gs>
                  <a:gs pos="100000">
                    <a:srgbClr val="FFFFFF"/>
                  </a:gs>
                </a:gsLst>
                <a:lin ang="5400000" scaled="0"/>
              </a:gradFill>
            </a:endParaRPr>
          </a:p>
        </p:txBody>
      </p:sp>
      <p:sp>
        <p:nvSpPr>
          <p:cNvPr id="6" name="Text Placeholder 1"/>
          <p:cNvSpPr txBox="1">
            <a:spLocks/>
          </p:cNvSpPr>
          <p:nvPr/>
        </p:nvSpPr>
        <p:spPr>
          <a:xfrm>
            <a:off x="3873845" y="3371491"/>
            <a:ext cx="6389006" cy="2659191"/>
          </a:xfrm>
          <a:prstGeom prst="rect">
            <a:avLst/>
          </a:prstGeom>
        </p:spPr>
        <p:txBody>
          <a:bodyPr vert="horz" wrap="square" lIns="0" tIns="0" rIns="0" bIns="0" rtlCol="0">
            <a:spAutoFit/>
          </a:bodyPr>
          <a:lstStyle>
            <a:lvl1pPr marL="0" indent="0"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nsolas" pitchFamily="49" charset="0"/>
              </a:defRPr>
            </a:lvl1pPr>
            <a:lvl2pPr marL="384954" indent="-7937" algn="l" defTabSz="914363" rtl="0" eaLnBrk="1" latinLnBrk="0" hangingPunct="1">
              <a:lnSpc>
                <a:spcPct val="90000"/>
              </a:lnSpc>
              <a:spcBef>
                <a:spcPct val="20000"/>
              </a:spcBef>
              <a:buFont typeface="Arial" pitchFamily="34" charset="0"/>
              <a:buNone/>
              <a:defRPr sz="2000" b="0" kern="1200">
                <a:gradFill>
                  <a:gsLst>
                    <a:gs pos="0">
                      <a:srgbClr val="000000"/>
                    </a:gs>
                    <a:gs pos="86000">
                      <a:srgbClr val="000000"/>
                    </a:gs>
                  </a:gsLst>
                  <a:lin ang="5400000" scaled="0"/>
                </a:gradFill>
                <a:latin typeface="Consolas" pitchFamily="49" charset="0"/>
                <a:ea typeface="+mn-ea"/>
                <a:cs typeface="Consolas" pitchFamily="49" charset="0"/>
              </a:defRPr>
            </a:lvl2pPr>
            <a:lvl3pPr marL="761970" indent="-7937" algn="l" defTabSz="914363" rtl="0" eaLnBrk="1" latinLnBrk="0" hangingPunct="1">
              <a:lnSpc>
                <a:spcPct val="90000"/>
              </a:lnSpc>
              <a:spcBef>
                <a:spcPct val="20000"/>
              </a:spcBef>
              <a:buFont typeface="Arial" pitchFamily="34" charset="0"/>
              <a:buNone/>
              <a:defRPr sz="1800" b="0" kern="1200">
                <a:gradFill>
                  <a:gsLst>
                    <a:gs pos="0">
                      <a:srgbClr val="000000"/>
                    </a:gs>
                    <a:gs pos="86000">
                      <a:srgbClr val="000000"/>
                    </a:gs>
                  </a:gsLst>
                  <a:lin ang="5400000" scaled="0"/>
                </a:gradFill>
                <a:latin typeface="Consolas" pitchFamily="49" charset="0"/>
                <a:ea typeface="+mn-ea"/>
                <a:cs typeface="Consolas" pitchFamily="49" charset="0"/>
              </a:defRPr>
            </a:lvl3pPr>
            <a:lvl4pPr marL="1094009" indent="7937" algn="l" defTabSz="914363" rtl="0" eaLnBrk="1" latinLnBrk="0" hangingPunct="1">
              <a:lnSpc>
                <a:spcPct val="90000"/>
              </a:lnSpc>
              <a:spcBef>
                <a:spcPct val="20000"/>
              </a:spcBef>
              <a:buFont typeface="Arial" pitchFamily="34" charset="0"/>
              <a:buNone/>
              <a:defRPr sz="1800" b="0" kern="1200">
                <a:gradFill>
                  <a:gsLst>
                    <a:gs pos="0">
                      <a:srgbClr val="000000"/>
                    </a:gs>
                    <a:gs pos="86000">
                      <a:srgbClr val="000000"/>
                    </a:gs>
                  </a:gsLst>
                  <a:lin ang="5400000" scaled="0"/>
                </a:gradFill>
                <a:latin typeface="Consolas" pitchFamily="49" charset="0"/>
                <a:ea typeface="+mn-ea"/>
                <a:cs typeface="Consolas" pitchFamily="49" charset="0"/>
              </a:defRPr>
            </a:lvl4pPr>
            <a:lvl5pPr marL="1426047" indent="0" algn="l" defTabSz="914363" rtl="0" eaLnBrk="1" latinLnBrk="0" hangingPunct="1">
              <a:lnSpc>
                <a:spcPct val="90000"/>
              </a:lnSpc>
              <a:spcBef>
                <a:spcPct val="20000"/>
              </a:spcBef>
              <a:buFont typeface="Arial" pitchFamily="34" charset="0"/>
              <a:buNone/>
              <a:defRPr sz="1800" b="0" kern="1200">
                <a:gradFill>
                  <a:gsLst>
                    <a:gs pos="0">
                      <a:srgbClr val="000000"/>
                    </a:gs>
                    <a:gs pos="86000">
                      <a:srgbClr val="000000"/>
                    </a:gs>
                  </a:gsLst>
                  <a:lin ang="5400000" scaled="0"/>
                </a:gradFill>
                <a:latin typeface="Consolas" pitchFamily="49" charset="0"/>
                <a:ea typeface="+mn-ea"/>
                <a:cs typeface="Consolas"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fontAlgn="auto">
              <a:spcAft>
                <a:spcPts val="0"/>
              </a:spcAft>
            </a:pPr>
            <a:r>
              <a:rPr lang="en-US" sz="1600" dirty="0">
                <a:solidFill>
                  <a:srgbClr val="0000FF"/>
                </a:solidFill>
                <a:latin typeface="Consolas"/>
              </a:rPr>
              <a:t>public</a:t>
            </a:r>
            <a:r>
              <a:rPr lang="en-US" sz="1600" dirty="0">
                <a:solidFill>
                  <a:prstClr val="black"/>
                </a:solidFill>
                <a:latin typeface="Consolas"/>
              </a:rPr>
              <a:t> </a:t>
            </a:r>
            <a:r>
              <a:rPr lang="en-US" sz="1600" dirty="0">
                <a:solidFill>
                  <a:srgbClr val="2B91AF"/>
                </a:solidFill>
                <a:latin typeface="Consolas"/>
              </a:rPr>
              <a:t>Task</a:t>
            </a:r>
            <a:r>
              <a:rPr lang="en-US" sz="1600" dirty="0">
                <a:solidFill>
                  <a:prstClr val="black"/>
                </a:solidFill>
                <a:latin typeface="Consolas"/>
              </a:rPr>
              <a:t>&lt;</a:t>
            </a:r>
            <a:r>
              <a:rPr lang="en-US" sz="1600" dirty="0" err="1">
                <a:solidFill>
                  <a:srgbClr val="2B91AF"/>
                </a:solidFill>
                <a:latin typeface="Consolas"/>
              </a:rPr>
              <a:t>XElement</a:t>
            </a:r>
            <a:r>
              <a:rPr lang="en-US" sz="1600" dirty="0">
                <a:solidFill>
                  <a:prstClr val="black"/>
                </a:solidFill>
                <a:latin typeface="Consolas"/>
              </a:rPr>
              <a:t>&gt; </a:t>
            </a:r>
            <a:r>
              <a:rPr lang="en-US" sz="1600" dirty="0" err="1">
                <a:solidFill>
                  <a:prstClr val="black"/>
                </a:solidFill>
                <a:latin typeface="Consolas"/>
              </a:rPr>
              <a:t>GetXmlAsync</a:t>
            </a:r>
            <a:r>
              <a:rPr lang="en-US" sz="1600" dirty="0">
                <a:solidFill>
                  <a:prstClr val="black"/>
                </a:solidFill>
                <a:latin typeface="Consolas"/>
              </a:rPr>
              <a:t>(</a:t>
            </a:r>
            <a:r>
              <a:rPr lang="en-US" sz="1600" dirty="0">
                <a:solidFill>
                  <a:srgbClr val="0000FF"/>
                </a:solidFill>
                <a:latin typeface="Consolas"/>
              </a:rPr>
              <a:t>string</a:t>
            </a:r>
            <a:r>
              <a:rPr lang="en-US" sz="1600" dirty="0">
                <a:solidFill>
                  <a:prstClr val="black"/>
                </a:solidFill>
                <a:latin typeface="Consolas"/>
              </a:rPr>
              <a:t> </a:t>
            </a:r>
            <a:r>
              <a:rPr lang="en-US" sz="1600" dirty="0" err="1">
                <a:solidFill>
                  <a:prstClr val="black"/>
                </a:solidFill>
                <a:latin typeface="Consolas"/>
              </a:rPr>
              <a:t>url</a:t>
            </a:r>
            <a:r>
              <a:rPr lang="en-US" sz="1600" dirty="0">
                <a:solidFill>
                  <a:prstClr val="black"/>
                </a:solidFill>
                <a:latin typeface="Consolas"/>
              </a:rPr>
              <a:t>) {</a:t>
            </a:r>
          </a:p>
          <a:p>
            <a:pPr fontAlgn="auto">
              <a:spcAft>
                <a:spcPts val="0"/>
              </a:spcAft>
            </a:pPr>
            <a:r>
              <a:rPr lang="en-US" sz="1600" dirty="0">
                <a:solidFill>
                  <a:prstClr val="black"/>
                </a:solidFill>
                <a:latin typeface="Consolas"/>
              </a:rPr>
              <a:t>    </a:t>
            </a:r>
            <a:r>
              <a:rPr lang="en-US" sz="1600" dirty="0" err="1">
                <a:solidFill>
                  <a:srgbClr val="0000FF"/>
                </a:solidFill>
                <a:latin typeface="Consolas"/>
              </a:rPr>
              <a:t>var</a:t>
            </a:r>
            <a:r>
              <a:rPr lang="en-US" sz="1600" dirty="0">
                <a:solidFill>
                  <a:prstClr val="black"/>
                </a:solidFill>
                <a:latin typeface="Consolas"/>
              </a:rPr>
              <a:t> </a:t>
            </a:r>
            <a:r>
              <a:rPr lang="en-US" sz="1600" dirty="0" err="1">
                <a:solidFill>
                  <a:prstClr val="black"/>
                </a:solidFill>
                <a:latin typeface="Consolas"/>
              </a:rPr>
              <a:t>tcs</a:t>
            </a:r>
            <a:r>
              <a:rPr lang="en-US" sz="1600" dirty="0">
                <a:solidFill>
                  <a:prstClr val="black"/>
                </a:solidFill>
                <a:latin typeface="Consolas"/>
              </a:rPr>
              <a:t> = </a:t>
            </a:r>
            <a:r>
              <a:rPr lang="en-US" sz="1600" dirty="0">
                <a:solidFill>
                  <a:srgbClr val="0000FF"/>
                </a:solidFill>
                <a:latin typeface="Consolas"/>
              </a:rPr>
              <a:t>new</a:t>
            </a:r>
            <a:r>
              <a:rPr lang="en-US" sz="1600" dirty="0">
                <a:solidFill>
                  <a:prstClr val="black"/>
                </a:solidFill>
                <a:latin typeface="Consolas"/>
              </a:rPr>
              <a:t> </a:t>
            </a:r>
            <a:r>
              <a:rPr lang="en-US" sz="1600" dirty="0" err="1">
                <a:solidFill>
                  <a:srgbClr val="2B91AF"/>
                </a:solidFill>
                <a:latin typeface="Consolas"/>
              </a:rPr>
              <a:t>TaskCompletionSource</a:t>
            </a:r>
            <a:r>
              <a:rPr lang="en-US" sz="1600" dirty="0">
                <a:solidFill>
                  <a:prstClr val="black"/>
                </a:solidFill>
                <a:latin typeface="Consolas"/>
              </a:rPr>
              <a:t>&lt;</a:t>
            </a:r>
            <a:r>
              <a:rPr lang="en-US" sz="1600" dirty="0" err="1">
                <a:solidFill>
                  <a:srgbClr val="2B91AF"/>
                </a:solidFill>
                <a:latin typeface="Consolas"/>
              </a:rPr>
              <a:t>XElement</a:t>
            </a:r>
            <a:r>
              <a:rPr lang="en-US" sz="1600" dirty="0">
                <a:solidFill>
                  <a:prstClr val="black"/>
                </a:solidFill>
                <a:latin typeface="Consolas"/>
              </a:rPr>
              <a:t>&gt;();</a:t>
            </a:r>
          </a:p>
          <a:p>
            <a:pPr fontAlgn="auto">
              <a:spcAft>
                <a:spcPts val="0"/>
              </a:spcAft>
            </a:pPr>
            <a:r>
              <a:rPr lang="en-US" sz="1600" dirty="0">
                <a:solidFill>
                  <a:prstClr val="black"/>
                </a:solidFill>
                <a:latin typeface="Consolas"/>
              </a:rPr>
              <a:t>    </a:t>
            </a:r>
            <a:r>
              <a:rPr lang="en-US" sz="1600" dirty="0" err="1">
                <a:solidFill>
                  <a:srgbClr val="0000FF"/>
                </a:solidFill>
                <a:latin typeface="Consolas"/>
              </a:rPr>
              <a:t>var</a:t>
            </a:r>
            <a:r>
              <a:rPr lang="en-US" sz="1600" dirty="0">
                <a:solidFill>
                  <a:prstClr val="black"/>
                </a:solidFill>
                <a:latin typeface="Consolas"/>
              </a:rPr>
              <a:t> client = </a:t>
            </a:r>
            <a:r>
              <a:rPr lang="en-US" sz="1600" dirty="0">
                <a:solidFill>
                  <a:srgbClr val="0000FF"/>
                </a:solidFill>
                <a:latin typeface="Consolas"/>
              </a:rPr>
              <a:t>new</a:t>
            </a:r>
            <a:r>
              <a:rPr lang="en-US" sz="1600" dirty="0">
                <a:solidFill>
                  <a:prstClr val="black"/>
                </a:solidFill>
                <a:latin typeface="Consolas"/>
              </a:rPr>
              <a:t> </a:t>
            </a:r>
            <a:r>
              <a:rPr lang="en-US" sz="1600" dirty="0" err="1">
                <a:solidFill>
                  <a:srgbClr val="2B91AF"/>
                </a:solidFill>
                <a:latin typeface="Consolas"/>
              </a:rPr>
              <a:t>HttpClient</a:t>
            </a:r>
            <a:r>
              <a:rPr lang="en-US" sz="1600" dirty="0">
                <a:solidFill>
                  <a:prstClr val="black"/>
                </a:solidFill>
                <a:latin typeface="Consolas"/>
              </a:rPr>
              <a:t>();</a:t>
            </a:r>
          </a:p>
          <a:p>
            <a:pPr fontAlgn="auto">
              <a:spcAft>
                <a:spcPts val="0"/>
              </a:spcAft>
            </a:pPr>
            <a:r>
              <a:rPr lang="fr-FR" sz="1600" dirty="0">
                <a:solidFill>
                  <a:prstClr val="black"/>
                </a:solidFill>
                <a:latin typeface="Consolas"/>
              </a:rPr>
              <a:t>    </a:t>
            </a:r>
            <a:r>
              <a:rPr lang="fr-FR" sz="1600" dirty="0" err="1">
                <a:solidFill>
                  <a:prstClr val="black"/>
                </a:solidFill>
                <a:latin typeface="Consolas"/>
              </a:rPr>
              <a:t>client.GetAsync</a:t>
            </a:r>
            <a:r>
              <a:rPr lang="fr-FR" sz="1600" dirty="0">
                <a:solidFill>
                  <a:prstClr val="black"/>
                </a:solidFill>
                <a:latin typeface="Consolas"/>
              </a:rPr>
              <a:t>(url).</a:t>
            </a:r>
            <a:r>
              <a:rPr lang="fr-FR" sz="1600" dirty="0" err="1">
                <a:solidFill>
                  <a:prstClr val="black"/>
                </a:solidFill>
                <a:latin typeface="Consolas"/>
              </a:rPr>
              <a:t>ContinueWith</a:t>
            </a:r>
            <a:r>
              <a:rPr lang="fr-FR" sz="1600" dirty="0">
                <a:solidFill>
                  <a:prstClr val="black"/>
                </a:solidFill>
                <a:latin typeface="Consolas"/>
              </a:rPr>
              <a:t>(</a:t>
            </a:r>
            <a:r>
              <a:rPr lang="fr-FR" sz="1600" dirty="0" err="1">
                <a:solidFill>
                  <a:prstClr val="black"/>
                </a:solidFill>
                <a:latin typeface="Consolas"/>
              </a:rPr>
              <a:t>task</a:t>
            </a:r>
            <a:r>
              <a:rPr lang="fr-FR" sz="1600" dirty="0">
                <a:solidFill>
                  <a:prstClr val="black"/>
                </a:solidFill>
                <a:latin typeface="Consolas"/>
              </a:rPr>
              <a:t> =&gt; {</a:t>
            </a:r>
          </a:p>
          <a:p>
            <a:pPr fontAlgn="auto">
              <a:spcAft>
                <a:spcPts val="0"/>
              </a:spcAft>
            </a:pPr>
            <a:r>
              <a:rPr lang="fr-FR" sz="1600" dirty="0">
                <a:solidFill>
                  <a:prstClr val="black"/>
                </a:solidFill>
                <a:latin typeface="Consolas"/>
              </a:rPr>
              <a:t>        </a:t>
            </a:r>
            <a:r>
              <a:rPr lang="fr-FR" sz="1600" dirty="0">
                <a:solidFill>
                  <a:srgbClr val="0000FF"/>
                </a:solidFill>
                <a:latin typeface="Consolas"/>
              </a:rPr>
              <a:t>var</a:t>
            </a:r>
            <a:r>
              <a:rPr lang="fr-FR" sz="1600" dirty="0">
                <a:solidFill>
                  <a:prstClr val="black"/>
                </a:solidFill>
                <a:latin typeface="Consolas"/>
              </a:rPr>
              <a:t> </a:t>
            </a:r>
            <a:r>
              <a:rPr lang="fr-FR" sz="1600" dirty="0" err="1">
                <a:solidFill>
                  <a:prstClr val="black"/>
                </a:solidFill>
                <a:latin typeface="Consolas"/>
              </a:rPr>
              <a:t>response</a:t>
            </a:r>
            <a:r>
              <a:rPr lang="fr-FR" sz="1600" dirty="0">
                <a:solidFill>
                  <a:prstClr val="black"/>
                </a:solidFill>
                <a:latin typeface="Consolas"/>
              </a:rPr>
              <a:t> = </a:t>
            </a:r>
            <a:r>
              <a:rPr lang="fr-FR" sz="1600" dirty="0" err="1">
                <a:solidFill>
                  <a:prstClr val="black"/>
                </a:solidFill>
                <a:latin typeface="Consolas"/>
              </a:rPr>
              <a:t>task.Result</a:t>
            </a:r>
            <a:r>
              <a:rPr lang="fr-FR" sz="1600" dirty="0">
                <a:solidFill>
                  <a:prstClr val="black"/>
                </a:solidFill>
                <a:latin typeface="Consolas"/>
              </a:rPr>
              <a:t>;</a:t>
            </a:r>
          </a:p>
          <a:p>
            <a:pPr fontAlgn="auto">
              <a:spcAft>
                <a:spcPts val="0"/>
              </a:spcAft>
            </a:pPr>
            <a:r>
              <a:rPr lang="fr-FR" sz="1600" dirty="0">
                <a:solidFill>
                  <a:prstClr val="black"/>
                </a:solidFill>
                <a:latin typeface="Consolas"/>
              </a:rPr>
              <a:t>        </a:t>
            </a:r>
            <a:r>
              <a:rPr lang="fr-FR" sz="1600" dirty="0">
                <a:solidFill>
                  <a:srgbClr val="0000FF"/>
                </a:solidFill>
                <a:latin typeface="Consolas"/>
              </a:rPr>
              <a:t>var</a:t>
            </a:r>
            <a:r>
              <a:rPr lang="fr-FR" sz="1600" dirty="0">
                <a:solidFill>
                  <a:prstClr val="black"/>
                </a:solidFill>
                <a:latin typeface="Consolas"/>
              </a:rPr>
              <a:t> </a:t>
            </a:r>
            <a:r>
              <a:rPr lang="fr-FR" sz="1600" dirty="0" err="1">
                <a:solidFill>
                  <a:prstClr val="black"/>
                </a:solidFill>
                <a:latin typeface="Consolas"/>
              </a:rPr>
              <a:t>text</a:t>
            </a:r>
            <a:r>
              <a:rPr lang="fr-FR" sz="1600" dirty="0">
                <a:solidFill>
                  <a:prstClr val="black"/>
                </a:solidFill>
                <a:latin typeface="Consolas"/>
              </a:rPr>
              <a:t> = </a:t>
            </a:r>
            <a:r>
              <a:rPr lang="fr-FR" sz="1600" dirty="0" err="1">
                <a:solidFill>
                  <a:prstClr val="black"/>
                </a:solidFill>
                <a:latin typeface="Consolas"/>
              </a:rPr>
              <a:t>response.Content.ReadAsString</a:t>
            </a:r>
            <a:r>
              <a:rPr lang="fr-FR" sz="1600" dirty="0">
                <a:solidFill>
                  <a:prstClr val="black"/>
                </a:solidFill>
                <a:latin typeface="Consolas"/>
              </a:rPr>
              <a:t>();</a:t>
            </a:r>
          </a:p>
          <a:p>
            <a:pPr fontAlgn="auto">
              <a:spcAft>
                <a:spcPts val="0"/>
              </a:spcAft>
            </a:pPr>
            <a:r>
              <a:rPr lang="fr-FR" sz="1600" dirty="0">
                <a:solidFill>
                  <a:prstClr val="black"/>
                </a:solidFill>
                <a:latin typeface="Consolas"/>
              </a:rPr>
              <a:t>        </a:t>
            </a:r>
            <a:r>
              <a:rPr lang="fr-FR" sz="1600" dirty="0" err="1">
                <a:solidFill>
                  <a:prstClr val="black"/>
                </a:solidFill>
                <a:latin typeface="Consolas"/>
              </a:rPr>
              <a:t>tcs.SetResult</a:t>
            </a:r>
            <a:r>
              <a:rPr lang="fr-FR" sz="1600" dirty="0">
                <a:solidFill>
                  <a:prstClr val="black"/>
                </a:solidFill>
                <a:latin typeface="Consolas"/>
              </a:rPr>
              <a:t>(</a:t>
            </a:r>
            <a:r>
              <a:rPr lang="en-US" sz="1600" dirty="0" err="1">
                <a:solidFill>
                  <a:srgbClr val="2B91AF"/>
                </a:solidFill>
                <a:latin typeface="Consolas"/>
              </a:rPr>
              <a:t>XElement</a:t>
            </a:r>
            <a:r>
              <a:rPr lang="en-US" sz="1600" dirty="0" err="1">
                <a:solidFill>
                  <a:prstClr val="black"/>
                </a:solidFill>
                <a:latin typeface="Consolas"/>
              </a:rPr>
              <a:t>.Parse</a:t>
            </a:r>
            <a:r>
              <a:rPr lang="en-US" sz="1600" dirty="0">
                <a:solidFill>
                  <a:prstClr val="black"/>
                </a:solidFill>
                <a:latin typeface="Consolas"/>
              </a:rPr>
              <a:t>(text));</a:t>
            </a:r>
          </a:p>
          <a:p>
            <a:pPr fontAlgn="auto">
              <a:spcAft>
                <a:spcPts val="0"/>
              </a:spcAft>
            </a:pPr>
            <a:r>
              <a:rPr lang="en-US" sz="1600" dirty="0">
                <a:solidFill>
                  <a:prstClr val="black"/>
                </a:solidFill>
                <a:latin typeface="Consolas"/>
              </a:rPr>
              <a:t>    });</a:t>
            </a:r>
          </a:p>
          <a:p>
            <a:pPr fontAlgn="auto">
              <a:spcAft>
                <a:spcPts val="0"/>
              </a:spcAft>
            </a:pPr>
            <a:r>
              <a:rPr lang="en-US" sz="1600" dirty="0">
                <a:solidFill>
                  <a:prstClr val="black"/>
                </a:solidFill>
                <a:latin typeface="Consolas"/>
              </a:rPr>
              <a:t>    </a:t>
            </a:r>
            <a:r>
              <a:rPr lang="en-US" sz="1600" dirty="0">
                <a:solidFill>
                  <a:srgbClr val="0000FF"/>
                </a:solidFill>
                <a:latin typeface="Consolas"/>
              </a:rPr>
              <a:t>return</a:t>
            </a:r>
            <a:r>
              <a:rPr lang="en-US" sz="1600" dirty="0">
                <a:solidFill>
                  <a:prstClr val="black"/>
                </a:solidFill>
                <a:latin typeface="Consolas"/>
              </a:rPr>
              <a:t> </a:t>
            </a:r>
            <a:r>
              <a:rPr lang="en-US" sz="1600" dirty="0" err="1">
                <a:solidFill>
                  <a:prstClr val="black"/>
                </a:solidFill>
                <a:latin typeface="Consolas"/>
              </a:rPr>
              <a:t>tcs.Task</a:t>
            </a:r>
            <a:r>
              <a:rPr lang="en-US" sz="1600" dirty="0">
                <a:solidFill>
                  <a:prstClr val="black"/>
                </a:solidFill>
                <a:latin typeface="Consolas"/>
              </a:rPr>
              <a:t>;</a:t>
            </a:r>
          </a:p>
          <a:p>
            <a:pPr fontAlgn="auto">
              <a:spcAft>
                <a:spcPts val="0"/>
              </a:spcAft>
            </a:pPr>
            <a:r>
              <a:rPr lang="en-US" sz="1600" dirty="0">
                <a:solidFill>
                  <a:prstClr val="black"/>
                </a:solidFill>
                <a:latin typeface="Consolas"/>
              </a:rPr>
              <a:t>}</a:t>
            </a:r>
          </a:p>
        </p:txBody>
      </p:sp>
      <p:sp>
        <p:nvSpPr>
          <p:cNvPr id="9" name="Freeform 8"/>
          <p:cNvSpPr/>
          <p:nvPr/>
        </p:nvSpPr>
        <p:spPr>
          <a:xfrm>
            <a:off x="1168003" y="1686239"/>
            <a:ext cx="649480" cy="31088"/>
          </a:xfrm>
          <a:custGeom>
            <a:avLst/>
            <a:gdLst>
              <a:gd name="connsiteX0" fmla="*/ 0 w 649480"/>
              <a:gd name="connsiteY0" fmla="*/ 17934 h 31088"/>
              <a:gd name="connsiteX1" fmla="*/ 470018 w 649480"/>
              <a:gd name="connsiteY1" fmla="*/ 17934 h 31088"/>
              <a:gd name="connsiteX2" fmla="*/ 495656 w 649480"/>
              <a:gd name="connsiteY2" fmla="*/ 9388 h 31088"/>
              <a:gd name="connsiteX3" fmla="*/ 546931 w 649480"/>
              <a:gd name="connsiteY3" fmla="*/ 842 h 31088"/>
              <a:gd name="connsiteX4" fmla="*/ 649480 w 649480"/>
              <a:gd name="connsiteY4" fmla="*/ 842 h 310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9480" h="31088">
                <a:moveTo>
                  <a:pt x="0" y="17934"/>
                </a:moveTo>
                <a:cubicBezTo>
                  <a:pt x="200377" y="37970"/>
                  <a:pt x="113554" y="32786"/>
                  <a:pt x="470018" y="17934"/>
                </a:cubicBezTo>
                <a:cubicBezTo>
                  <a:pt x="479018" y="17559"/>
                  <a:pt x="486862" y="11342"/>
                  <a:pt x="495656" y="9388"/>
                </a:cubicBezTo>
                <a:cubicBezTo>
                  <a:pt x="512571" y="5629"/>
                  <a:pt x="529630" y="1803"/>
                  <a:pt x="546931" y="842"/>
                </a:cubicBezTo>
                <a:cubicBezTo>
                  <a:pt x="581061" y="-1054"/>
                  <a:pt x="615297" y="842"/>
                  <a:pt x="649480" y="842"/>
                </a:cubicBezTo>
              </a:path>
            </a:pathLst>
          </a:custGeom>
          <a:solidFill>
            <a:srgbClr val="C00000"/>
          </a:solidFill>
          <a:ln w="50800" cap="rnd">
            <a:solidFill>
              <a:srgbClr val="C00000"/>
            </a:solidFill>
          </a:ln>
          <a:effectLst/>
        </p:spPr>
        <p:style>
          <a:lnRef idx="3">
            <a:schemeClr val="accent3"/>
          </a:lnRef>
          <a:fillRef idx="0">
            <a:schemeClr val="accent3"/>
          </a:fillRef>
          <a:effectRef idx="2">
            <a:schemeClr val="accent3"/>
          </a:effectRef>
          <a:fontRef idx="minor">
            <a:schemeClr val="tx1"/>
          </a:fontRef>
        </p:style>
        <p:txBody>
          <a:bodyPr lIns="91432" tIns="45717" rIns="91432" bIns="45717" rtlCol="0" anchor="ctr"/>
          <a:lstStyle/>
          <a:p>
            <a:pPr algn="ctr" defTabSz="1218885" fontAlgn="auto">
              <a:spcBef>
                <a:spcPts val="0"/>
              </a:spcBef>
              <a:spcAft>
                <a:spcPts val="0"/>
              </a:spcAft>
            </a:pPr>
            <a:endParaRPr lang="en-US">
              <a:solidFill>
                <a:srgbClr val="FFFFFF"/>
              </a:solidFill>
            </a:endParaRPr>
          </a:p>
        </p:txBody>
      </p:sp>
      <p:sp>
        <p:nvSpPr>
          <p:cNvPr id="10" name="Freeform 9"/>
          <p:cNvSpPr/>
          <p:nvPr/>
        </p:nvSpPr>
        <p:spPr>
          <a:xfrm>
            <a:off x="2413716" y="2220859"/>
            <a:ext cx="649480" cy="25637"/>
          </a:xfrm>
          <a:custGeom>
            <a:avLst/>
            <a:gdLst>
              <a:gd name="connsiteX0" fmla="*/ 0 w 649480"/>
              <a:gd name="connsiteY0" fmla="*/ 0 h 25637"/>
              <a:gd name="connsiteX1" fmla="*/ 401652 w 649480"/>
              <a:gd name="connsiteY1" fmla="*/ 17092 h 25637"/>
              <a:gd name="connsiteX2" fmla="*/ 444381 w 649480"/>
              <a:gd name="connsiteY2" fmla="*/ 25637 h 25637"/>
              <a:gd name="connsiteX3" fmla="*/ 649480 w 649480"/>
              <a:gd name="connsiteY3" fmla="*/ 8546 h 25637"/>
            </a:gdLst>
            <a:ahLst/>
            <a:cxnLst>
              <a:cxn ang="0">
                <a:pos x="connsiteX0" y="connsiteY0"/>
              </a:cxn>
              <a:cxn ang="0">
                <a:pos x="connsiteX1" y="connsiteY1"/>
              </a:cxn>
              <a:cxn ang="0">
                <a:pos x="connsiteX2" y="connsiteY2"/>
              </a:cxn>
              <a:cxn ang="0">
                <a:pos x="connsiteX3" y="connsiteY3"/>
              </a:cxn>
            </a:cxnLst>
            <a:rect l="l" t="t" r="r" b="b"/>
            <a:pathLst>
              <a:path w="649480" h="25637">
                <a:moveTo>
                  <a:pt x="0" y="0"/>
                </a:moveTo>
                <a:cubicBezTo>
                  <a:pt x="114848" y="3190"/>
                  <a:pt x="274258" y="1168"/>
                  <a:pt x="401652" y="17092"/>
                </a:cubicBezTo>
                <a:cubicBezTo>
                  <a:pt x="416065" y="18894"/>
                  <a:pt x="430138" y="22789"/>
                  <a:pt x="444381" y="25637"/>
                </a:cubicBezTo>
                <a:cubicBezTo>
                  <a:pt x="615193" y="6659"/>
                  <a:pt x="546615" y="8546"/>
                  <a:pt x="649480" y="8546"/>
                </a:cubicBezTo>
              </a:path>
            </a:pathLst>
          </a:custGeom>
          <a:solidFill>
            <a:srgbClr val="C00000"/>
          </a:solidFill>
          <a:ln w="50800" cap="rnd">
            <a:solidFill>
              <a:srgbClr val="C00000"/>
            </a:solidFill>
          </a:ln>
          <a:effectLst/>
        </p:spPr>
        <p:style>
          <a:lnRef idx="3">
            <a:schemeClr val="accent3"/>
          </a:lnRef>
          <a:fillRef idx="0">
            <a:schemeClr val="accent3"/>
          </a:fillRef>
          <a:effectRef idx="2">
            <a:schemeClr val="accent3"/>
          </a:effectRef>
          <a:fontRef idx="minor">
            <a:schemeClr val="tx1"/>
          </a:fontRef>
        </p:style>
        <p:txBody>
          <a:bodyPr lIns="91432" tIns="45717" rIns="91432" bIns="45717" rtlCol="0" anchor="ctr"/>
          <a:lstStyle/>
          <a:p>
            <a:pPr algn="ctr" defTabSz="1218885" fontAlgn="auto">
              <a:spcBef>
                <a:spcPts val="0"/>
              </a:spcBef>
              <a:spcAft>
                <a:spcPts val="0"/>
              </a:spcAft>
            </a:pPr>
            <a:endParaRPr lang="en-US">
              <a:solidFill>
                <a:srgbClr val="FFFFFF"/>
              </a:solidFill>
            </a:endParaRPr>
          </a:p>
        </p:txBody>
      </p:sp>
    </p:spTree>
    <p:extLst>
      <p:ext uri="{BB962C8B-B14F-4D97-AF65-F5344CB8AC3E}">
        <p14:creationId xmlns:p14="http://schemas.microsoft.com/office/powerpoint/2010/main" val="29473030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left)">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500"/>
                                        <p:tgtEl>
                                          <p:spTgt spid="3"/>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p:bldP spid="9" grpId="0" animBg="1"/>
      <p:bldP spid="1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609" name="Picture 4" descr="WIN11_Caroline_03.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888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p:cNvSpPr/>
          <p:nvPr/>
        </p:nvSpPr>
        <p:spPr>
          <a:xfrm>
            <a:off x="520701" y="781052"/>
            <a:ext cx="6092825" cy="1041329"/>
          </a:xfrm>
          <a:prstGeom prst="rect">
            <a:avLst/>
          </a:prstGeom>
        </p:spPr>
        <p:txBody>
          <a:bodyPr lIns="91436" tIns="91436" rIns="91436" bIns="45719">
            <a:spAutoFit/>
          </a:bodyPr>
          <a:lstStyle/>
          <a:p>
            <a:pPr defTabSz="914325" fontAlgn="auto">
              <a:spcBef>
                <a:spcPts val="0"/>
              </a:spcBef>
              <a:spcAft>
                <a:spcPts val="0"/>
              </a:spcAft>
              <a:defRPr/>
            </a:pPr>
            <a:r>
              <a:rPr lang="ru-RU" sz="5900" spc="-100" dirty="0">
                <a:solidFill>
                  <a:schemeClr val="bg1"/>
                </a:solidFill>
                <a:latin typeface="+mj-lt"/>
                <a:cs typeface="+mn-cs"/>
              </a:rPr>
              <a:t>Демо!</a:t>
            </a:r>
            <a:endParaRPr lang="en-US" sz="5900" spc="-100" dirty="0">
              <a:solidFill>
                <a:schemeClr val="bg1"/>
              </a:solidFill>
              <a:latin typeface="+mj-lt"/>
              <a:cs typeface="+mn-cs"/>
            </a:endParaRPr>
          </a:p>
        </p:txBody>
      </p:sp>
    </p:spTree>
  </p:cSld>
  <p:clrMapOvr>
    <a:masterClrMapping/>
  </p:clrMapOvr>
  <p:transition spd="slow">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t>Платформа </a:t>
            </a:r>
            <a:r>
              <a:rPr lang="en-US" dirty="0" smtClean="0"/>
              <a:t>Windows </a:t>
            </a:r>
            <a:r>
              <a:rPr lang="ru-RU" dirty="0" smtClean="0"/>
              <a:t>8</a:t>
            </a:r>
            <a:endParaRPr lang="en-US" dirty="0"/>
          </a:p>
        </p:txBody>
      </p:sp>
      <p:sp>
        <p:nvSpPr>
          <p:cNvPr id="26" name="Rectangle 25"/>
          <p:cNvSpPr/>
          <p:nvPr/>
        </p:nvSpPr>
        <p:spPr>
          <a:xfrm>
            <a:off x="1828359" y="1456319"/>
            <a:ext cx="6352283" cy="631772"/>
          </a:xfrm>
          <a:prstGeom prst="rect">
            <a:avLst/>
          </a:prstGeom>
          <a:solidFill>
            <a:schemeClr val="bg2">
              <a:lumMod val="50000"/>
            </a:schemeClr>
          </a:solidFill>
          <a:ln>
            <a:noFill/>
          </a:ln>
        </p:spPr>
        <p:style>
          <a:lnRef idx="2">
            <a:schemeClr val="accent1"/>
          </a:lnRef>
          <a:fillRef idx="1">
            <a:schemeClr val="lt1"/>
          </a:fillRef>
          <a:effectRef idx="0">
            <a:schemeClr val="accent1"/>
          </a:effectRef>
          <a:fontRef idx="minor">
            <a:schemeClr val="dk1"/>
          </a:fontRef>
        </p:style>
        <p:txBody>
          <a:bodyPr lIns="121699" tIns="60849" rIns="121699" bIns="60849" rtlCol="0" anchor="ctr"/>
          <a:lstStyle/>
          <a:p>
            <a:pPr algn="ctr" defTabSz="914173" fontAlgn="auto">
              <a:spcBef>
                <a:spcPts val="0"/>
              </a:spcBef>
              <a:spcAft>
                <a:spcPts val="0"/>
              </a:spcAft>
            </a:pPr>
            <a:r>
              <a:rPr lang="ru-RU" sz="2800" dirty="0">
                <a:solidFill>
                  <a:srgbClr val="FFFFFF">
                    <a:alpha val="99000"/>
                  </a:srgbClr>
                </a:solidFill>
              </a:rPr>
              <a:t>Windows Store </a:t>
            </a:r>
            <a:r>
              <a:rPr lang="en-US" sz="2800" dirty="0">
                <a:solidFill>
                  <a:srgbClr val="FFFFFF">
                    <a:alpha val="99000"/>
                  </a:srgbClr>
                </a:solidFill>
              </a:rPr>
              <a:t>Apps</a:t>
            </a:r>
          </a:p>
        </p:txBody>
      </p:sp>
      <p:grpSp>
        <p:nvGrpSpPr>
          <p:cNvPr id="6" name="Group 5"/>
          <p:cNvGrpSpPr/>
          <p:nvPr/>
        </p:nvGrpSpPr>
        <p:grpSpPr>
          <a:xfrm>
            <a:off x="8252773" y="1456319"/>
            <a:ext cx="2921359" cy="4232716"/>
            <a:chOff x="8252771" y="1456316"/>
            <a:chExt cx="2921359" cy="4232716"/>
          </a:xfrm>
        </p:grpSpPr>
        <p:sp>
          <p:nvSpPr>
            <p:cNvPr id="40" name="Rectangle 39"/>
            <p:cNvSpPr/>
            <p:nvPr/>
          </p:nvSpPr>
          <p:spPr>
            <a:xfrm>
              <a:off x="8252771" y="2171232"/>
              <a:ext cx="1066324" cy="2814029"/>
            </a:xfrm>
            <a:prstGeom prst="rect">
              <a:avLst/>
            </a:prstGeom>
            <a:solidFill>
              <a:schemeClr val="bg2"/>
            </a:solidFill>
            <a:ln>
              <a:no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defTabSz="914173" fontAlgn="auto">
                <a:spcBef>
                  <a:spcPts val="0"/>
                </a:spcBef>
                <a:spcAft>
                  <a:spcPts val="0"/>
                </a:spcAft>
              </a:pPr>
              <a:r>
                <a:rPr lang="en-US" sz="2000" dirty="0">
                  <a:solidFill>
                    <a:srgbClr val="FFFFFF">
                      <a:alpha val="99000"/>
                    </a:srgbClr>
                  </a:solidFill>
                </a:rPr>
                <a:t>HTML</a:t>
              </a:r>
              <a:endParaRPr lang="en-US" sz="1900" dirty="0">
                <a:solidFill>
                  <a:srgbClr val="FFFFFF">
                    <a:alpha val="99000"/>
                  </a:srgbClr>
                </a:solidFill>
              </a:endParaRPr>
            </a:p>
            <a:p>
              <a:pPr algn="ctr" defTabSz="914173" fontAlgn="auto">
                <a:spcBef>
                  <a:spcPts val="0"/>
                </a:spcBef>
                <a:spcAft>
                  <a:spcPts val="0"/>
                </a:spcAft>
              </a:pPr>
              <a:r>
                <a:rPr lang="en-US" sz="1500" dirty="0">
                  <a:solidFill>
                    <a:srgbClr val="FFFFFF">
                      <a:alpha val="99000"/>
                    </a:srgbClr>
                  </a:solidFill>
                </a:rPr>
                <a:t>JavaScript</a:t>
              </a:r>
              <a:endParaRPr lang="en-US" sz="1100" dirty="0">
                <a:solidFill>
                  <a:srgbClr val="FFFFFF">
                    <a:alpha val="99000"/>
                  </a:srgbClr>
                </a:solidFill>
              </a:endParaRPr>
            </a:p>
          </p:txBody>
        </p:sp>
        <p:sp>
          <p:nvSpPr>
            <p:cNvPr id="53" name="Rectangle 52"/>
            <p:cNvSpPr/>
            <p:nvPr/>
          </p:nvSpPr>
          <p:spPr>
            <a:xfrm>
              <a:off x="10461461" y="2171232"/>
              <a:ext cx="707326" cy="2814028"/>
            </a:xfrm>
            <a:prstGeom prst="rect">
              <a:avLst/>
            </a:prstGeom>
            <a:solidFill>
              <a:schemeClr val="bg2"/>
            </a:solidFill>
            <a:ln>
              <a:no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defTabSz="914173" fontAlgn="auto">
                <a:spcBef>
                  <a:spcPts val="0"/>
                </a:spcBef>
                <a:spcAft>
                  <a:spcPts val="0"/>
                </a:spcAft>
              </a:pPr>
              <a:endParaRPr lang="en-US" dirty="0">
                <a:solidFill>
                  <a:srgbClr val="FFFFFF">
                    <a:alpha val="99000"/>
                  </a:srgbClr>
                </a:solidFill>
              </a:endParaRPr>
            </a:p>
          </p:txBody>
        </p:sp>
        <p:sp>
          <p:nvSpPr>
            <p:cNvPr id="54" name="Rectangle 53"/>
            <p:cNvSpPr/>
            <p:nvPr/>
          </p:nvSpPr>
          <p:spPr>
            <a:xfrm>
              <a:off x="9397076" y="2175777"/>
              <a:ext cx="996180" cy="2809483"/>
            </a:xfrm>
            <a:prstGeom prst="rect">
              <a:avLst/>
            </a:prstGeom>
            <a:solidFill>
              <a:schemeClr val="bg2"/>
            </a:solidFill>
            <a:ln>
              <a:no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defTabSz="914173" fontAlgn="auto">
                <a:spcBef>
                  <a:spcPts val="0"/>
                </a:spcBef>
                <a:spcAft>
                  <a:spcPts val="0"/>
                </a:spcAft>
              </a:pPr>
              <a:endParaRPr lang="en-US" dirty="0">
                <a:solidFill>
                  <a:srgbClr val="FFFFFF">
                    <a:alpha val="99000"/>
                  </a:srgbClr>
                </a:solidFill>
              </a:endParaRPr>
            </a:p>
          </p:txBody>
        </p:sp>
        <p:sp>
          <p:nvSpPr>
            <p:cNvPr id="55" name="TextBox 54"/>
            <p:cNvSpPr txBox="1"/>
            <p:nvPr/>
          </p:nvSpPr>
          <p:spPr>
            <a:xfrm>
              <a:off x="9499878" y="3272742"/>
              <a:ext cx="790576" cy="615553"/>
            </a:xfrm>
            <a:prstGeom prst="rect">
              <a:avLst/>
            </a:prstGeom>
            <a:noFill/>
          </p:spPr>
          <p:txBody>
            <a:bodyPr wrap="square" lIns="0" tIns="0" rIns="0" bIns="0" rtlCol="0">
              <a:spAutoFit/>
            </a:bodyPr>
            <a:lstStyle/>
            <a:p>
              <a:pPr algn="ctr" defTabSz="914173" fontAlgn="auto">
                <a:spcBef>
                  <a:spcPts val="0"/>
                </a:spcBef>
                <a:spcAft>
                  <a:spcPts val="0"/>
                </a:spcAft>
              </a:pPr>
              <a:r>
                <a:rPr lang="en-US" sz="2000" dirty="0">
                  <a:solidFill>
                    <a:srgbClr val="FFFFFF">
                      <a:alpha val="99000"/>
                    </a:srgbClr>
                  </a:solidFill>
                  <a:latin typeface="Segoe UI"/>
                  <a:cs typeface="+mn-cs"/>
                </a:rPr>
                <a:t>C</a:t>
              </a:r>
            </a:p>
            <a:p>
              <a:pPr algn="ctr" defTabSz="914173" fontAlgn="auto">
                <a:spcBef>
                  <a:spcPts val="0"/>
                </a:spcBef>
                <a:spcAft>
                  <a:spcPts val="0"/>
                </a:spcAft>
              </a:pPr>
              <a:r>
                <a:rPr lang="en-US" sz="2000" dirty="0">
                  <a:solidFill>
                    <a:srgbClr val="FFFFFF">
                      <a:alpha val="99000"/>
                    </a:srgbClr>
                  </a:solidFill>
                  <a:latin typeface="Segoe UI"/>
                  <a:cs typeface="+mn-cs"/>
                </a:rPr>
                <a:t>C++</a:t>
              </a:r>
            </a:p>
          </p:txBody>
        </p:sp>
        <p:sp>
          <p:nvSpPr>
            <p:cNvPr id="57" name="TextBox 56"/>
            <p:cNvSpPr txBox="1"/>
            <p:nvPr/>
          </p:nvSpPr>
          <p:spPr>
            <a:xfrm>
              <a:off x="10500416" y="3270470"/>
              <a:ext cx="629416" cy="615553"/>
            </a:xfrm>
            <a:prstGeom prst="rect">
              <a:avLst/>
            </a:prstGeom>
            <a:noFill/>
          </p:spPr>
          <p:txBody>
            <a:bodyPr wrap="square" lIns="0" tIns="0" rIns="0" bIns="0" rtlCol="0">
              <a:spAutoFit/>
            </a:bodyPr>
            <a:lstStyle/>
            <a:p>
              <a:pPr algn="ctr" defTabSz="914173" fontAlgn="auto">
                <a:spcBef>
                  <a:spcPts val="0"/>
                </a:spcBef>
                <a:spcAft>
                  <a:spcPts val="0"/>
                </a:spcAft>
              </a:pPr>
              <a:r>
                <a:rPr lang="en-US" sz="2000" dirty="0">
                  <a:solidFill>
                    <a:srgbClr val="FFFFFF">
                      <a:alpha val="99000"/>
                    </a:srgbClr>
                  </a:solidFill>
                  <a:latin typeface="Segoe UI"/>
                  <a:cs typeface="+mn-cs"/>
                </a:rPr>
                <a:t>C#</a:t>
              </a:r>
            </a:p>
            <a:p>
              <a:pPr algn="ctr" defTabSz="914173" fontAlgn="auto">
                <a:spcBef>
                  <a:spcPts val="0"/>
                </a:spcBef>
                <a:spcAft>
                  <a:spcPts val="0"/>
                </a:spcAft>
              </a:pPr>
              <a:r>
                <a:rPr lang="en-US" sz="2000" dirty="0">
                  <a:solidFill>
                    <a:srgbClr val="FFFFFF">
                      <a:alpha val="99000"/>
                    </a:srgbClr>
                  </a:solidFill>
                  <a:latin typeface="Segoe UI"/>
                  <a:cs typeface="+mn-cs"/>
                </a:rPr>
                <a:t>VB</a:t>
              </a:r>
            </a:p>
          </p:txBody>
        </p:sp>
        <p:sp>
          <p:nvSpPr>
            <p:cNvPr id="58" name="Rectangle 57"/>
            <p:cNvSpPr/>
            <p:nvPr/>
          </p:nvSpPr>
          <p:spPr>
            <a:xfrm>
              <a:off x="8252771" y="1456316"/>
              <a:ext cx="2921359" cy="631772"/>
            </a:xfrm>
            <a:prstGeom prst="rect">
              <a:avLst/>
            </a:prstGeom>
            <a:solidFill>
              <a:schemeClr val="bg2">
                <a:lumMod val="50000"/>
              </a:schemeClr>
            </a:solidFill>
            <a:ln>
              <a:noFill/>
            </a:ln>
          </p:spPr>
          <p:style>
            <a:lnRef idx="2">
              <a:schemeClr val="accent1"/>
            </a:lnRef>
            <a:fillRef idx="1">
              <a:schemeClr val="lt1"/>
            </a:fillRef>
            <a:effectRef idx="0">
              <a:schemeClr val="accent1"/>
            </a:effectRef>
            <a:fontRef idx="minor">
              <a:schemeClr val="dk1"/>
            </a:fontRef>
          </p:style>
          <p:txBody>
            <a:bodyPr lIns="121725" tIns="60862" rIns="121725" bIns="60862" rtlCol="0" anchor="ctr"/>
            <a:lstStyle/>
            <a:p>
              <a:pPr algn="ctr" defTabSz="914173" fontAlgn="auto">
                <a:spcBef>
                  <a:spcPts val="0"/>
                </a:spcBef>
                <a:spcAft>
                  <a:spcPts val="0"/>
                </a:spcAft>
              </a:pPr>
              <a:r>
                <a:rPr lang="en-US" sz="2800" dirty="0">
                  <a:solidFill>
                    <a:srgbClr val="FFFFFF">
                      <a:alpha val="99000"/>
                    </a:srgbClr>
                  </a:solidFill>
                </a:rPr>
                <a:t>Desktop Apps</a:t>
              </a:r>
            </a:p>
          </p:txBody>
        </p:sp>
        <p:sp>
          <p:nvSpPr>
            <p:cNvPr id="33" name="Rectangle 32"/>
            <p:cNvSpPr/>
            <p:nvPr/>
          </p:nvSpPr>
          <p:spPr>
            <a:xfrm>
              <a:off x="9397076" y="5053654"/>
              <a:ext cx="996179" cy="635378"/>
            </a:xfrm>
            <a:prstGeom prst="rect">
              <a:avLst/>
            </a:prstGeom>
            <a:solidFill>
              <a:schemeClr val="bg2"/>
            </a:solidFill>
            <a:ln>
              <a:no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defTabSz="914173" fontAlgn="auto">
                <a:spcBef>
                  <a:spcPts val="0"/>
                </a:spcBef>
                <a:spcAft>
                  <a:spcPts val="0"/>
                </a:spcAft>
              </a:pPr>
              <a:r>
                <a:rPr lang="en-US" sz="2000" dirty="0">
                  <a:solidFill>
                    <a:srgbClr val="FFFFFF">
                      <a:alpha val="99000"/>
                    </a:srgbClr>
                  </a:solidFill>
                </a:rPr>
                <a:t>Win32</a:t>
              </a:r>
            </a:p>
          </p:txBody>
        </p:sp>
        <p:sp>
          <p:nvSpPr>
            <p:cNvPr id="34" name="Rectangle 33"/>
            <p:cNvSpPr/>
            <p:nvPr/>
          </p:nvSpPr>
          <p:spPr>
            <a:xfrm>
              <a:off x="10461461" y="5053651"/>
              <a:ext cx="707326" cy="635378"/>
            </a:xfrm>
            <a:prstGeom prst="rect">
              <a:avLst/>
            </a:prstGeom>
            <a:solidFill>
              <a:schemeClr val="bg2"/>
            </a:solidFill>
            <a:ln>
              <a:no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defTabSz="914173" fontAlgn="auto">
                <a:spcBef>
                  <a:spcPts val="0"/>
                </a:spcBef>
                <a:spcAft>
                  <a:spcPts val="0"/>
                </a:spcAft>
              </a:pPr>
              <a:r>
                <a:rPr lang="en-US" sz="1600" dirty="0">
                  <a:solidFill>
                    <a:srgbClr val="FFFFFF">
                      <a:alpha val="99000"/>
                    </a:srgbClr>
                  </a:solidFill>
                </a:rPr>
                <a:t>.NET / SL</a:t>
              </a:r>
            </a:p>
          </p:txBody>
        </p:sp>
        <p:sp>
          <p:nvSpPr>
            <p:cNvPr id="35" name="Rectangle 34"/>
            <p:cNvSpPr/>
            <p:nvPr/>
          </p:nvSpPr>
          <p:spPr>
            <a:xfrm>
              <a:off x="8252771" y="5053654"/>
              <a:ext cx="1066324" cy="635378"/>
            </a:xfrm>
            <a:prstGeom prst="rect">
              <a:avLst/>
            </a:prstGeom>
            <a:solidFill>
              <a:schemeClr val="bg2"/>
            </a:solidFill>
            <a:ln>
              <a:no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defTabSz="914173" fontAlgn="auto">
                <a:spcBef>
                  <a:spcPts val="0"/>
                </a:spcBef>
                <a:spcAft>
                  <a:spcPts val="0"/>
                </a:spcAft>
              </a:pPr>
              <a:r>
                <a:rPr lang="en-US" sz="1600" dirty="0">
                  <a:solidFill>
                    <a:srgbClr val="FFFFFF">
                      <a:alpha val="99000"/>
                    </a:srgbClr>
                  </a:solidFill>
                </a:rPr>
                <a:t>Internet Explorer</a:t>
              </a:r>
            </a:p>
          </p:txBody>
        </p:sp>
      </p:grpSp>
      <p:grpSp>
        <p:nvGrpSpPr>
          <p:cNvPr id="3" name="Group 2"/>
          <p:cNvGrpSpPr/>
          <p:nvPr/>
        </p:nvGrpSpPr>
        <p:grpSpPr>
          <a:xfrm>
            <a:off x="1014696" y="3839237"/>
            <a:ext cx="7165940" cy="1849801"/>
            <a:chOff x="1014696" y="3839230"/>
            <a:chExt cx="7165940" cy="1849801"/>
          </a:xfrm>
        </p:grpSpPr>
        <p:sp>
          <p:nvSpPr>
            <p:cNvPr id="24" name="Rectangle 23"/>
            <p:cNvSpPr/>
            <p:nvPr/>
          </p:nvSpPr>
          <p:spPr>
            <a:xfrm>
              <a:off x="1828225" y="3839230"/>
              <a:ext cx="6352411" cy="1849799"/>
            </a:xfrm>
            <a:prstGeom prst="rect">
              <a:avLst/>
            </a:prstGeom>
            <a:solidFill>
              <a:schemeClr val="bg2"/>
            </a:solidFill>
            <a:ln>
              <a:no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defTabSz="914173" fontAlgn="auto">
                <a:spcBef>
                  <a:spcPts val="0"/>
                </a:spcBef>
                <a:spcAft>
                  <a:spcPts val="0"/>
                </a:spcAft>
              </a:pPr>
              <a:endParaRPr lang="en-US" dirty="0">
                <a:solidFill>
                  <a:srgbClr val="FFFFFF">
                    <a:alpha val="99000"/>
                  </a:srgbClr>
                </a:solidFill>
              </a:endParaRPr>
            </a:p>
          </p:txBody>
        </p:sp>
        <p:sp>
          <p:nvSpPr>
            <p:cNvPr id="16" name="Rectangle 15"/>
            <p:cNvSpPr/>
            <p:nvPr/>
          </p:nvSpPr>
          <p:spPr>
            <a:xfrm>
              <a:off x="1943530" y="4361730"/>
              <a:ext cx="2036218" cy="623531"/>
            </a:xfrm>
            <a:prstGeom prst="rect">
              <a:avLst/>
            </a:prstGeom>
            <a:solidFill>
              <a:schemeClr val="bg2">
                <a:lumMod val="75000"/>
              </a:schemeClr>
            </a:solidFill>
            <a:ln w="28575">
              <a:no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defTabSz="914173" fontAlgn="auto">
                <a:spcBef>
                  <a:spcPts val="0"/>
                </a:spcBef>
                <a:spcAft>
                  <a:spcPts val="0"/>
                </a:spcAft>
              </a:pPr>
              <a:r>
                <a:rPr lang="en-US" sz="1900" dirty="0">
                  <a:solidFill>
                    <a:srgbClr val="FFFFFF">
                      <a:alpha val="99000"/>
                    </a:srgbClr>
                  </a:solidFill>
                </a:rPr>
                <a:t>Communication</a:t>
              </a:r>
            </a:p>
            <a:p>
              <a:pPr algn="ctr" defTabSz="914173" fontAlgn="auto">
                <a:spcBef>
                  <a:spcPts val="0"/>
                </a:spcBef>
                <a:spcAft>
                  <a:spcPts val="0"/>
                </a:spcAft>
              </a:pPr>
              <a:r>
                <a:rPr lang="en-US" sz="1900" dirty="0">
                  <a:solidFill>
                    <a:srgbClr val="FFFFFF">
                      <a:alpha val="99000"/>
                    </a:srgbClr>
                  </a:solidFill>
                </a:rPr>
                <a:t> &amp; Data</a:t>
              </a:r>
            </a:p>
          </p:txBody>
        </p:sp>
        <p:sp>
          <p:nvSpPr>
            <p:cNvPr id="17" name="Rectangle 16"/>
            <p:cNvSpPr/>
            <p:nvPr/>
          </p:nvSpPr>
          <p:spPr>
            <a:xfrm>
              <a:off x="1943530" y="5101154"/>
              <a:ext cx="6122220" cy="476034"/>
            </a:xfrm>
            <a:prstGeom prst="rect">
              <a:avLst/>
            </a:prstGeom>
            <a:solidFill>
              <a:schemeClr val="bg2">
                <a:lumMod val="75000"/>
              </a:schemeClr>
            </a:solidFill>
            <a:ln w="28575">
              <a:no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defTabSz="914173" fontAlgn="auto">
                <a:spcBef>
                  <a:spcPts val="0"/>
                </a:spcBef>
                <a:spcAft>
                  <a:spcPts val="0"/>
                </a:spcAft>
              </a:pPr>
              <a:r>
                <a:rPr lang="en-US" sz="1900" dirty="0">
                  <a:solidFill>
                    <a:srgbClr val="FFFFFF">
                      <a:alpha val="99000"/>
                    </a:srgbClr>
                  </a:solidFill>
                </a:rPr>
                <a:t>Application Model</a:t>
              </a:r>
            </a:p>
          </p:txBody>
        </p:sp>
        <p:sp>
          <p:nvSpPr>
            <p:cNvPr id="18" name="Rectangle 17"/>
            <p:cNvSpPr/>
            <p:nvPr/>
          </p:nvSpPr>
          <p:spPr>
            <a:xfrm>
              <a:off x="6145509" y="4361729"/>
              <a:ext cx="1920240" cy="623532"/>
            </a:xfrm>
            <a:prstGeom prst="rect">
              <a:avLst/>
            </a:prstGeom>
            <a:solidFill>
              <a:schemeClr val="bg2">
                <a:lumMod val="75000"/>
              </a:schemeClr>
            </a:solidFill>
            <a:ln w="28575">
              <a:no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defTabSz="914173" fontAlgn="auto">
                <a:spcBef>
                  <a:spcPts val="0"/>
                </a:spcBef>
                <a:spcAft>
                  <a:spcPts val="0"/>
                </a:spcAft>
              </a:pPr>
              <a:r>
                <a:rPr lang="en-US" sz="1900" dirty="0">
                  <a:solidFill>
                    <a:srgbClr val="FFFFFF">
                      <a:alpha val="99000"/>
                    </a:srgbClr>
                  </a:solidFill>
                </a:rPr>
                <a:t>Devices &amp; Printing</a:t>
              </a:r>
            </a:p>
          </p:txBody>
        </p:sp>
        <p:sp>
          <p:nvSpPr>
            <p:cNvPr id="4" name="Rectangle 3"/>
            <p:cNvSpPr/>
            <p:nvPr/>
          </p:nvSpPr>
          <p:spPr>
            <a:xfrm>
              <a:off x="2940616" y="3841581"/>
              <a:ext cx="3944958" cy="369332"/>
            </a:xfrm>
            <a:prstGeom prst="rect">
              <a:avLst/>
            </a:prstGeom>
          </p:spPr>
          <p:txBody>
            <a:bodyPr wrap="square">
              <a:spAutoFit/>
            </a:bodyPr>
            <a:lstStyle/>
            <a:p>
              <a:pPr algn="ctr" defTabSz="914173" fontAlgn="auto">
                <a:spcBef>
                  <a:spcPts val="0"/>
                </a:spcBef>
                <a:spcAft>
                  <a:spcPts val="0"/>
                </a:spcAft>
              </a:pPr>
              <a:r>
                <a:rPr lang="en-US" dirty="0" err="1">
                  <a:solidFill>
                    <a:srgbClr val="FFFFFF">
                      <a:alpha val="99000"/>
                    </a:srgbClr>
                  </a:solidFill>
                  <a:latin typeface="Segoe UI"/>
                  <a:cs typeface="+mn-cs"/>
                </a:rPr>
                <a:t>WinRT</a:t>
              </a:r>
              <a:r>
                <a:rPr lang="en-US" dirty="0">
                  <a:solidFill>
                    <a:srgbClr val="FFFFFF">
                      <a:alpha val="99000"/>
                    </a:srgbClr>
                  </a:solidFill>
                  <a:latin typeface="Segoe UI"/>
                  <a:cs typeface="+mn-cs"/>
                </a:rPr>
                <a:t> APIs</a:t>
              </a:r>
            </a:p>
          </p:txBody>
        </p:sp>
        <p:sp>
          <p:nvSpPr>
            <p:cNvPr id="23" name="Rectangle 22"/>
            <p:cNvSpPr/>
            <p:nvPr/>
          </p:nvSpPr>
          <p:spPr>
            <a:xfrm>
              <a:off x="4098081" y="4361730"/>
              <a:ext cx="1922623" cy="623531"/>
            </a:xfrm>
            <a:prstGeom prst="rect">
              <a:avLst/>
            </a:prstGeom>
            <a:solidFill>
              <a:schemeClr val="bg2">
                <a:lumMod val="75000"/>
              </a:schemeClr>
            </a:solidFill>
            <a:ln w="28575">
              <a:no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defTabSz="914173" fontAlgn="auto">
                <a:spcBef>
                  <a:spcPts val="0"/>
                </a:spcBef>
                <a:spcAft>
                  <a:spcPts val="0"/>
                </a:spcAft>
              </a:pPr>
              <a:r>
                <a:rPr lang="en-US" sz="1900" dirty="0">
                  <a:solidFill>
                    <a:srgbClr val="FFFFFF">
                      <a:alpha val="99000"/>
                    </a:srgbClr>
                  </a:solidFill>
                </a:rPr>
                <a:t>Graphics &amp; Media </a:t>
              </a:r>
            </a:p>
          </p:txBody>
        </p:sp>
        <p:sp>
          <p:nvSpPr>
            <p:cNvPr id="38" name="Rectangle 37"/>
            <p:cNvSpPr/>
            <p:nvPr/>
          </p:nvSpPr>
          <p:spPr>
            <a:xfrm rot="16200000">
              <a:off x="402736" y="4453539"/>
              <a:ext cx="1847452" cy="623531"/>
            </a:xfrm>
            <a:prstGeom prst="rect">
              <a:avLst/>
            </a:prstGeom>
            <a:solidFill>
              <a:schemeClr val="bg2">
                <a:lumMod val="20000"/>
                <a:lumOff val="80000"/>
              </a:schemeClr>
            </a:solidFill>
            <a:ln w="28575">
              <a:solidFill>
                <a:schemeClr val="tx1"/>
              </a:solidFill>
            </a:ln>
            <a:effectLst/>
          </p:spPr>
          <p:style>
            <a:lnRef idx="1">
              <a:schemeClr val="accent1"/>
            </a:lnRef>
            <a:fillRef idx="2">
              <a:schemeClr val="accent1"/>
            </a:fillRef>
            <a:effectRef idx="1">
              <a:schemeClr val="accent1"/>
            </a:effectRef>
            <a:fontRef idx="minor">
              <a:schemeClr val="dk1"/>
            </a:fontRef>
          </p:style>
          <p:txBody>
            <a:bodyPr lIns="0" tIns="0" rIns="0" bIns="0" rtlCol="0" anchor="ctr"/>
            <a:lstStyle/>
            <a:p>
              <a:pPr algn="ctr" defTabSz="914173" fontAlgn="auto">
                <a:spcBef>
                  <a:spcPts val="0"/>
                </a:spcBef>
                <a:spcAft>
                  <a:spcPts val="0"/>
                </a:spcAft>
              </a:pPr>
              <a:r>
                <a:rPr lang="en-US" sz="1500" dirty="0">
                  <a:solidFill>
                    <a:srgbClr val="000000">
                      <a:lumMod val="75000"/>
                      <a:lumOff val="25000"/>
                      <a:alpha val="99000"/>
                    </a:srgbClr>
                  </a:solidFill>
                </a:rPr>
                <a:t>System Services</a:t>
              </a:r>
            </a:p>
          </p:txBody>
        </p:sp>
      </p:grpSp>
      <p:grpSp>
        <p:nvGrpSpPr>
          <p:cNvPr id="5" name="Group 4"/>
          <p:cNvGrpSpPr/>
          <p:nvPr/>
        </p:nvGrpSpPr>
        <p:grpSpPr>
          <a:xfrm>
            <a:off x="1014697" y="2175777"/>
            <a:ext cx="7170767" cy="1585251"/>
            <a:chOff x="1014697" y="2175777"/>
            <a:chExt cx="7170767" cy="1585251"/>
          </a:xfrm>
        </p:grpSpPr>
        <p:sp>
          <p:nvSpPr>
            <p:cNvPr id="41" name="Rectangle 40"/>
            <p:cNvSpPr/>
            <p:nvPr/>
          </p:nvSpPr>
          <p:spPr>
            <a:xfrm>
              <a:off x="5901351" y="2975039"/>
              <a:ext cx="2284113" cy="784727"/>
            </a:xfrm>
            <a:prstGeom prst="rect">
              <a:avLst/>
            </a:prstGeom>
            <a:solidFill>
              <a:schemeClr val="bg2"/>
            </a:solidFill>
            <a:ln>
              <a:no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defTabSz="914173" fontAlgn="auto">
                <a:spcBef>
                  <a:spcPts val="0"/>
                </a:spcBef>
                <a:spcAft>
                  <a:spcPts val="0"/>
                </a:spcAft>
              </a:pPr>
              <a:r>
                <a:rPr lang="en-US" dirty="0">
                  <a:solidFill>
                    <a:srgbClr val="FFFFFF">
                      <a:alpha val="99000"/>
                    </a:srgbClr>
                  </a:solidFill>
                </a:rPr>
                <a:t>JavaScript</a:t>
              </a:r>
            </a:p>
            <a:p>
              <a:pPr algn="ctr" defTabSz="914173" fontAlgn="auto">
                <a:spcBef>
                  <a:spcPts val="0"/>
                </a:spcBef>
                <a:spcAft>
                  <a:spcPts val="0"/>
                </a:spcAft>
              </a:pPr>
              <a:r>
                <a:rPr lang="en-US" dirty="0">
                  <a:solidFill>
                    <a:srgbClr val="FFFFFF">
                      <a:alpha val="99000"/>
                    </a:srgbClr>
                  </a:solidFill>
                </a:rPr>
                <a:t>(Chakra)</a:t>
              </a:r>
            </a:p>
          </p:txBody>
        </p:sp>
        <p:sp>
          <p:nvSpPr>
            <p:cNvPr id="46" name="Rectangle 45"/>
            <p:cNvSpPr/>
            <p:nvPr/>
          </p:nvSpPr>
          <p:spPr>
            <a:xfrm>
              <a:off x="1828225" y="2975145"/>
              <a:ext cx="2048595" cy="785883"/>
            </a:xfrm>
            <a:prstGeom prst="rect">
              <a:avLst/>
            </a:prstGeom>
            <a:solidFill>
              <a:schemeClr val="bg2"/>
            </a:solidFill>
            <a:ln>
              <a:no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defTabSz="914173" fontAlgn="auto">
                <a:spcBef>
                  <a:spcPts val="0"/>
                </a:spcBef>
                <a:spcAft>
                  <a:spcPts val="0"/>
                </a:spcAft>
              </a:pPr>
              <a:r>
                <a:rPr lang="en-US" dirty="0">
                  <a:solidFill>
                    <a:srgbClr val="FFFFFF">
                      <a:alpha val="99000"/>
                    </a:srgbClr>
                  </a:solidFill>
                </a:rPr>
                <a:t>C</a:t>
              </a:r>
            </a:p>
            <a:p>
              <a:pPr algn="ctr" defTabSz="914173" fontAlgn="auto">
                <a:spcBef>
                  <a:spcPts val="0"/>
                </a:spcBef>
                <a:spcAft>
                  <a:spcPts val="0"/>
                </a:spcAft>
              </a:pPr>
              <a:r>
                <a:rPr lang="en-US" dirty="0">
                  <a:solidFill>
                    <a:srgbClr val="FFFFFF">
                      <a:alpha val="99000"/>
                    </a:srgbClr>
                  </a:solidFill>
                </a:rPr>
                <a:t>C++</a:t>
              </a:r>
            </a:p>
          </p:txBody>
        </p:sp>
        <p:sp>
          <p:nvSpPr>
            <p:cNvPr id="47" name="Rectangle 46"/>
            <p:cNvSpPr/>
            <p:nvPr/>
          </p:nvSpPr>
          <p:spPr>
            <a:xfrm>
              <a:off x="3952448" y="2975145"/>
              <a:ext cx="1876939" cy="785883"/>
            </a:xfrm>
            <a:prstGeom prst="rect">
              <a:avLst/>
            </a:prstGeom>
            <a:solidFill>
              <a:schemeClr val="bg2"/>
            </a:solidFill>
            <a:ln>
              <a:no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defTabSz="914173" fontAlgn="auto">
                <a:spcBef>
                  <a:spcPts val="0"/>
                </a:spcBef>
                <a:spcAft>
                  <a:spcPts val="0"/>
                </a:spcAft>
              </a:pPr>
              <a:r>
                <a:rPr lang="en-US" dirty="0">
                  <a:solidFill>
                    <a:srgbClr val="FFFFFF">
                      <a:alpha val="99000"/>
                    </a:srgbClr>
                  </a:solidFill>
                </a:rPr>
                <a:t>C#</a:t>
              </a:r>
            </a:p>
            <a:p>
              <a:pPr algn="ctr" defTabSz="914173" fontAlgn="auto">
                <a:spcBef>
                  <a:spcPts val="0"/>
                </a:spcBef>
                <a:spcAft>
                  <a:spcPts val="0"/>
                </a:spcAft>
              </a:pPr>
              <a:r>
                <a:rPr lang="en-US" dirty="0">
                  <a:solidFill>
                    <a:srgbClr val="FFFFFF">
                      <a:alpha val="99000"/>
                    </a:srgbClr>
                  </a:solidFill>
                </a:rPr>
                <a:t>VB</a:t>
              </a:r>
            </a:p>
          </p:txBody>
        </p:sp>
        <p:sp>
          <p:nvSpPr>
            <p:cNvPr id="30" name="Rectangle 29"/>
            <p:cNvSpPr/>
            <p:nvPr/>
          </p:nvSpPr>
          <p:spPr>
            <a:xfrm>
              <a:off x="2400330" y="2175778"/>
              <a:ext cx="2952980" cy="719190"/>
            </a:xfrm>
            <a:prstGeom prst="rect">
              <a:avLst/>
            </a:prstGeom>
            <a:solidFill>
              <a:schemeClr val="bg2"/>
            </a:solidFill>
            <a:ln>
              <a:no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defTabSz="914173" fontAlgn="auto">
                <a:spcBef>
                  <a:spcPts val="0"/>
                </a:spcBef>
                <a:spcAft>
                  <a:spcPts val="0"/>
                </a:spcAft>
              </a:pPr>
              <a:r>
                <a:rPr lang="en-US" dirty="0">
                  <a:solidFill>
                    <a:srgbClr val="FFFFFF">
                      <a:alpha val="99000"/>
                    </a:srgbClr>
                  </a:solidFill>
                </a:rPr>
                <a:t>XAML</a:t>
              </a:r>
            </a:p>
          </p:txBody>
        </p:sp>
        <p:sp>
          <p:nvSpPr>
            <p:cNvPr id="32" name="Rectangle 31"/>
            <p:cNvSpPr/>
            <p:nvPr/>
          </p:nvSpPr>
          <p:spPr>
            <a:xfrm>
              <a:off x="5901479" y="2175777"/>
              <a:ext cx="2281602" cy="719191"/>
            </a:xfrm>
            <a:prstGeom prst="rect">
              <a:avLst/>
            </a:prstGeom>
            <a:solidFill>
              <a:schemeClr val="bg2"/>
            </a:solidFill>
            <a:ln>
              <a:no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defTabSz="914173" fontAlgn="auto">
                <a:spcBef>
                  <a:spcPts val="0"/>
                </a:spcBef>
                <a:spcAft>
                  <a:spcPts val="0"/>
                </a:spcAft>
              </a:pPr>
              <a:r>
                <a:rPr lang="en-US" dirty="0">
                  <a:solidFill>
                    <a:srgbClr val="FFFFFF">
                      <a:alpha val="99000"/>
                    </a:srgbClr>
                  </a:solidFill>
                </a:rPr>
                <a:t>HTML / CSS</a:t>
              </a:r>
            </a:p>
          </p:txBody>
        </p:sp>
        <p:sp>
          <p:nvSpPr>
            <p:cNvPr id="36" name="Rectangle 35"/>
            <p:cNvSpPr/>
            <p:nvPr/>
          </p:nvSpPr>
          <p:spPr>
            <a:xfrm>
              <a:off x="1828225" y="2175778"/>
              <a:ext cx="486953" cy="801935"/>
            </a:xfrm>
            <a:prstGeom prst="rect">
              <a:avLst/>
            </a:prstGeom>
            <a:solidFill>
              <a:schemeClr val="bg2"/>
            </a:solidFill>
            <a:ln>
              <a:no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defTabSz="914173" fontAlgn="auto">
                <a:spcBef>
                  <a:spcPts val="0"/>
                </a:spcBef>
                <a:spcAft>
                  <a:spcPts val="0"/>
                </a:spcAft>
              </a:pPr>
              <a:endParaRPr lang="en-US" dirty="0">
                <a:solidFill>
                  <a:srgbClr val="FFFFFF">
                    <a:alpha val="99000"/>
                  </a:srgbClr>
                </a:solidFill>
              </a:endParaRPr>
            </a:p>
          </p:txBody>
        </p:sp>
        <p:sp>
          <p:nvSpPr>
            <p:cNvPr id="37" name="Rectangle 36"/>
            <p:cNvSpPr/>
            <p:nvPr/>
          </p:nvSpPr>
          <p:spPr>
            <a:xfrm>
              <a:off x="5436658" y="2175778"/>
              <a:ext cx="392730" cy="814442"/>
            </a:xfrm>
            <a:prstGeom prst="rect">
              <a:avLst/>
            </a:prstGeom>
            <a:solidFill>
              <a:schemeClr val="bg2"/>
            </a:solidFill>
            <a:ln>
              <a:no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defTabSz="914173" fontAlgn="auto">
                <a:spcBef>
                  <a:spcPts val="0"/>
                </a:spcBef>
                <a:spcAft>
                  <a:spcPts val="0"/>
                </a:spcAft>
              </a:pPr>
              <a:endParaRPr lang="en-US" dirty="0">
                <a:solidFill>
                  <a:srgbClr val="FFFFFF">
                    <a:alpha val="99000"/>
                  </a:srgbClr>
                </a:solidFill>
              </a:endParaRPr>
            </a:p>
          </p:txBody>
        </p:sp>
        <p:sp>
          <p:nvSpPr>
            <p:cNvPr id="45" name="Rectangle 44"/>
            <p:cNvSpPr/>
            <p:nvPr/>
          </p:nvSpPr>
          <p:spPr>
            <a:xfrm rot="16200000">
              <a:off x="1012141" y="2193309"/>
              <a:ext cx="628651" cy="623531"/>
            </a:xfrm>
            <a:prstGeom prst="rect">
              <a:avLst/>
            </a:prstGeom>
            <a:solidFill>
              <a:schemeClr val="bg2">
                <a:lumMod val="20000"/>
                <a:lumOff val="80000"/>
              </a:schemeClr>
            </a:solidFill>
            <a:ln w="28575">
              <a:solidFill>
                <a:schemeClr val="tx1"/>
              </a:solidFill>
            </a:ln>
            <a:effectLst/>
          </p:spPr>
          <p:style>
            <a:lnRef idx="1">
              <a:schemeClr val="accent1"/>
            </a:lnRef>
            <a:fillRef idx="2">
              <a:schemeClr val="accent1"/>
            </a:fillRef>
            <a:effectRef idx="1">
              <a:schemeClr val="accent1"/>
            </a:effectRef>
            <a:fontRef idx="minor">
              <a:schemeClr val="dk1"/>
            </a:fontRef>
          </p:style>
          <p:txBody>
            <a:bodyPr lIns="0" tIns="0" rIns="0" bIns="0" rtlCol="0" anchor="ctr"/>
            <a:lstStyle/>
            <a:p>
              <a:pPr algn="ctr" defTabSz="914173" fontAlgn="auto">
                <a:spcBef>
                  <a:spcPts val="0"/>
                </a:spcBef>
                <a:spcAft>
                  <a:spcPts val="0"/>
                </a:spcAft>
              </a:pPr>
              <a:r>
                <a:rPr lang="en-US" sz="1500" dirty="0">
                  <a:solidFill>
                    <a:srgbClr val="000000">
                      <a:lumMod val="75000"/>
                      <a:lumOff val="25000"/>
                      <a:alpha val="99000"/>
                    </a:srgbClr>
                  </a:solidFill>
                </a:rPr>
                <a:t>View</a:t>
              </a:r>
            </a:p>
          </p:txBody>
        </p:sp>
        <p:sp>
          <p:nvSpPr>
            <p:cNvPr id="59" name="Rectangle 58"/>
            <p:cNvSpPr/>
            <p:nvPr/>
          </p:nvSpPr>
          <p:spPr>
            <a:xfrm rot="16200000">
              <a:off x="894066" y="3015600"/>
              <a:ext cx="864794" cy="623531"/>
            </a:xfrm>
            <a:prstGeom prst="rect">
              <a:avLst/>
            </a:prstGeom>
            <a:solidFill>
              <a:schemeClr val="bg2">
                <a:lumMod val="20000"/>
                <a:lumOff val="80000"/>
              </a:schemeClr>
            </a:solidFill>
            <a:ln w="28575">
              <a:solidFill>
                <a:schemeClr val="tx1"/>
              </a:solidFill>
            </a:ln>
            <a:effectLst/>
          </p:spPr>
          <p:style>
            <a:lnRef idx="1">
              <a:schemeClr val="accent1"/>
            </a:lnRef>
            <a:fillRef idx="2">
              <a:schemeClr val="accent1"/>
            </a:fillRef>
            <a:effectRef idx="1">
              <a:schemeClr val="accent1"/>
            </a:effectRef>
            <a:fontRef idx="minor">
              <a:schemeClr val="dk1"/>
            </a:fontRef>
          </p:style>
          <p:txBody>
            <a:bodyPr lIns="0" tIns="0" rIns="0" bIns="0" rtlCol="0" anchor="ctr"/>
            <a:lstStyle/>
            <a:p>
              <a:pPr algn="ctr" defTabSz="914173" fontAlgn="auto">
                <a:spcBef>
                  <a:spcPts val="0"/>
                </a:spcBef>
                <a:spcAft>
                  <a:spcPts val="0"/>
                </a:spcAft>
              </a:pPr>
              <a:r>
                <a:rPr lang="en-US" sz="1500" dirty="0">
                  <a:solidFill>
                    <a:srgbClr val="000000">
                      <a:lumMod val="75000"/>
                      <a:lumOff val="25000"/>
                      <a:alpha val="99000"/>
                    </a:srgbClr>
                  </a:solidFill>
                </a:rPr>
                <a:t>Model Controller</a:t>
              </a:r>
            </a:p>
          </p:txBody>
        </p:sp>
      </p:grpSp>
      <p:grpSp>
        <p:nvGrpSpPr>
          <p:cNvPr id="7" name="Group 6"/>
          <p:cNvGrpSpPr/>
          <p:nvPr/>
        </p:nvGrpSpPr>
        <p:grpSpPr>
          <a:xfrm>
            <a:off x="1014694" y="5772697"/>
            <a:ext cx="10154094" cy="657335"/>
            <a:chOff x="1014694" y="5772690"/>
            <a:chExt cx="10154094" cy="657335"/>
          </a:xfrm>
        </p:grpSpPr>
        <p:sp>
          <p:nvSpPr>
            <p:cNvPr id="28" name="Rectangle 27"/>
            <p:cNvSpPr/>
            <p:nvPr/>
          </p:nvSpPr>
          <p:spPr>
            <a:xfrm>
              <a:off x="1828354" y="5772690"/>
              <a:ext cx="9340434" cy="645459"/>
            </a:xfrm>
            <a:prstGeom prst="rect">
              <a:avLst/>
            </a:prstGeom>
            <a:solidFill>
              <a:schemeClr val="accent2"/>
            </a:solidFill>
            <a:ln>
              <a:noFill/>
            </a:ln>
            <a:effectLst/>
          </p:spPr>
          <p:style>
            <a:lnRef idx="1">
              <a:schemeClr val="accent3"/>
            </a:lnRef>
            <a:fillRef idx="2">
              <a:schemeClr val="accent3"/>
            </a:fillRef>
            <a:effectRef idx="1">
              <a:schemeClr val="accent3"/>
            </a:effectRef>
            <a:fontRef idx="minor">
              <a:schemeClr val="dk1"/>
            </a:fontRef>
          </p:style>
          <p:txBody>
            <a:bodyPr lIns="121725" tIns="60862" rIns="121725" bIns="60862" rtlCol="0" anchor="ctr"/>
            <a:lstStyle/>
            <a:p>
              <a:pPr algn="ctr" defTabSz="914173" fontAlgn="auto">
                <a:spcBef>
                  <a:spcPts val="0"/>
                </a:spcBef>
                <a:spcAft>
                  <a:spcPts val="0"/>
                </a:spcAft>
              </a:pPr>
              <a:r>
                <a:rPr lang="en-US" sz="2800" dirty="0">
                  <a:solidFill>
                    <a:srgbClr val="FFFFFF">
                      <a:alpha val="99000"/>
                    </a:srgbClr>
                  </a:solidFill>
                </a:rPr>
                <a:t>Windows Core OS Services</a:t>
              </a:r>
            </a:p>
          </p:txBody>
        </p:sp>
        <p:sp>
          <p:nvSpPr>
            <p:cNvPr id="60" name="Rectangle 59"/>
            <p:cNvSpPr/>
            <p:nvPr/>
          </p:nvSpPr>
          <p:spPr>
            <a:xfrm rot="16200000">
              <a:off x="1003730" y="5795529"/>
              <a:ext cx="645460" cy="623531"/>
            </a:xfrm>
            <a:prstGeom prst="rect">
              <a:avLst/>
            </a:prstGeom>
            <a:solidFill>
              <a:schemeClr val="accent2">
                <a:lumMod val="20000"/>
                <a:lumOff val="80000"/>
              </a:schemeClr>
            </a:solidFill>
            <a:ln w="28575">
              <a:solidFill>
                <a:schemeClr val="tx1"/>
              </a:solidFill>
            </a:ln>
            <a:effectLst/>
          </p:spPr>
          <p:style>
            <a:lnRef idx="1">
              <a:schemeClr val="accent1"/>
            </a:lnRef>
            <a:fillRef idx="2">
              <a:schemeClr val="accent1"/>
            </a:fillRef>
            <a:effectRef idx="1">
              <a:schemeClr val="accent1"/>
            </a:effectRef>
            <a:fontRef idx="minor">
              <a:schemeClr val="dk1"/>
            </a:fontRef>
          </p:style>
          <p:txBody>
            <a:bodyPr lIns="0" tIns="0" rIns="0" bIns="0" rtlCol="0" anchor="ctr"/>
            <a:lstStyle/>
            <a:p>
              <a:pPr algn="ctr" defTabSz="914173" fontAlgn="auto">
                <a:spcBef>
                  <a:spcPts val="0"/>
                </a:spcBef>
                <a:spcAft>
                  <a:spcPts val="0"/>
                </a:spcAft>
              </a:pPr>
              <a:r>
                <a:rPr lang="en-US" sz="1500" dirty="0">
                  <a:solidFill>
                    <a:srgbClr val="000000">
                      <a:lumMod val="75000"/>
                      <a:lumOff val="25000"/>
                      <a:alpha val="99000"/>
                    </a:srgbClr>
                  </a:solidFill>
                </a:rPr>
                <a:t>Core</a:t>
              </a:r>
            </a:p>
          </p:txBody>
        </p:sp>
      </p:grpSp>
    </p:spTree>
    <p:extLst>
      <p:ext uri="{BB962C8B-B14F-4D97-AF65-F5344CB8AC3E}">
        <p14:creationId xmlns:p14="http://schemas.microsoft.com/office/powerpoint/2010/main" val="40101696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fade">
                                      <p:cBhvr>
                                        <p:cTn id="22"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t>Типичные асинхронные операции</a:t>
            </a:r>
            <a:endParaRPr lang="ru-RU" dirty="0"/>
          </a:p>
        </p:txBody>
      </p:sp>
      <p:sp>
        <p:nvSpPr>
          <p:cNvPr id="3" name="Text Placeholder 2"/>
          <p:cNvSpPr>
            <a:spLocks noGrp="1"/>
          </p:cNvSpPr>
          <p:nvPr>
            <p:ph type="body" sz="quarter" idx="10"/>
          </p:nvPr>
        </p:nvSpPr>
        <p:spPr>
          <a:xfrm>
            <a:off x="519113" y="1447800"/>
            <a:ext cx="11149013" cy="4698167"/>
          </a:xfrm>
        </p:spPr>
        <p:txBody>
          <a:bodyPr/>
          <a:lstStyle/>
          <a:p>
            <a:r>
              <a:rPr lang="ru-RU" dirty="0" smtClean="0"/>
              <a:t>Получение / передача информации по сети / из 		интернет</a:t>
            </a:r>
          </a:p>
          <a:p>
            <a:r>
              <a:rPr lang="ru-RU" dirty="0" smtClean="0"/>
              <a:t>Запуск диалоговых операций из WinRT</a:t>
            </a:r>
          </a:p>
          <a:p>
            <a:r>
              <a:rPr lang="ru-RU" dirty="0"/>
              <a:t>	</a:t>
            </a:r>
            <a:r>
              <a:rPr lang="ru-RU" dirty="0" smtClean="0"/>
              <a:t>FilePicker</a:t>
            </a:r>
          </a:p>
          <a:p>
            <a:r>
              <a:rPr lang="ru-RU" dirty="0"/>
              <a:t>	</a:t>
            </a:r>
            <a:r>
              <a:rPr lang="ru-RU" dirty="0" smtClean="0"/>
              <a:t>Camera Capture UI</a:t>
            </a:r>
          </a:p>
          <a:p>
            <a:r>
              <a:rPr lang="ru-RU" dirty="0" smtClean="0"/>
              <a:t>Чтение / запись файлов</a:t>
            </a:r>
          </a:p>
          <a:p>
            <a:r>
              <a:rPr lang="ru-RU" dirty="0" smtClean="0"/>
              <a:t>Многое другое!</a:t>
            </a:r>
            <a:endParaRPr lang="ru-RU" dirty="0"/>
          </a:p>
        </p:txBody>
      </p:sp>
    </p:spTree>
    <p:extLst>
      <p:ext uri="{BB962C8B-B14F-4D97-AF65-F5344CB8AC3E}">
        <p14:creationId xmlns:p14="http://schemas.microsoft.com/office/powerpoint/2010/main" val="373896372"/>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Metro Template Light 16x9">
  <a:themeElements>
    <a:clrScheme name="Microsoft Corp Colors">
      <a:dk1>
        <a:srgbClr val="000000"/>
      </a:dk1>
      <a:lt1>
        <a:srgbClr val="FFFFFF"/>
      </a:lt1>
      <a:dk2>
        <a:srgbClr val="3F3F3F"/>
      </a:dk2>
      <a:lt2>
        <a:srgbClr val="F2F2F2"/>
      </a:lt2>
      <a:accent1>
        <a:srgbClr val="00BCF2"/>
      </a:accent1>
      <a:accent2>
        <a:srgbClr val="BAD80A"/>
      </a:accent2>
      <a:accent3>
        <a:srgbClr val="FF8C00"/>
      </a:accent3>
      <a:accent4>
        <a:srgbClr val="EC008C"/>
      </a:accent4>
      <a:accent5>
        <a:srgbClr val="00198F"/>
      </a:accent5>
      <a:accent6>
        <a:srgbClr val="68217A"/>
      </a:accent6>
      <a:hlink>
        <a:srgbClr val="0070C0"/>
      </a:hlink>
      <a:folHlink>
        <a:srgbClr val="0071BC"/>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headEnd type="none" w="med" len="med"/>
          <a:tailEnd type="none" w="med" len="med"/>
        </a:ln>
        <a:effectLst/>
      </a:spPr>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defPPr defTabSz="914099" fontAlgn="base">
          <a:spcBef>
            <a:spcPct val="0"/>
          </a:spcBef>
          <a:spcAft>
            <a:spcPct val="0"/>
          </a:spcAft>
          <a:defRPr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4000" dirty="0" err="1"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defRPr>
        </a:defPPr>
      </a:lstStyle>
    </a:txDef>
  </a:objectDefaults>
  <a:extraClrSchemeLst/>
</a:theme>
</file>

<file path=ppt/theme/theme2.xml><?xml version="1.0" encoding="utf-8"?>
<a:theme xmlns:a="http://schemas.openxmlformats.org/drawingml/2006/main" name="Metro Template Colored Titles Segoe UI 16x9">
  <a:themeElements>
    <a:clrScheme name="Microsoft Corp Colors">
      <a:dk1>
        <a:srgbClr val="000000"/>
      </a:dk1>
      <a:lt1>
        <a:srgbClr val="FFFFFF"/>
      </a:lt1>
      <a:dk2>
        <a:srgbClr val="3F3F3F"/>
      </a:dk2>
      <a:lt2>
        <a:srgbClr val="F2F2F2"/>
      </a:lt2>
      <a:accent1>
        <a:srgbClr val="00BCF2"/>
      </a:accent1>
      <a:accent2>
        <a:srgbClr val="BAD80A"/>
      </a:accent2>
      <a:accent3>
        <a:srgbClr val="FF8C00"/>
      </a:accent3>
      <a:accent4>
        <a:srgbClr val="EC008C"/>
      </a:accent4>
      <a:accent5>
        <a:srgbClr val="00198F"/>
      </a:accent5>
      <a:accent6>
        <a:srgbClr val="68217A"/>
      </a:accent6>
      <a:hlink>
        <a:srgbClr val="0070C0"/>
      </a:hlink>
      <a:folHlink>
        <a:srgbClr val="0071BC"/>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headEnd type="none" w="med" len="med"/>
          <a:tailEnd type="none" w="med" len="med"/>
        </a:ln>
        <a:effectLst/>
      </a:spPr>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defPPr defTabSz="914099" fontAlgn="base">
          <a:spcBef>
            <a:spcPct val="0"/>
          </a:spcBef>
          <a:spcAft>
            <a:spcPct val="0"/>
          </a:spcAft>
          <a:defRPr spc="-50" dirty="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4000" dirty="0" err="1" smtClean="0">
            <a:gradFill>
              <a:gsLst>
                <a:gs pos="0">
                  <a:schemeClr val="tx1"/>
                </a:gs>
                <a:gs pos="86000">
                  <a:schemeClr val="tx1"/>
                </a:gs>
              </a:gsLst>
              <a:lin ang="5400000" scaled="0"/>
            </a:gradFill>
            <a:latin typeface="Segoe UI Light" pitchFamily="34" charset="0"/>
          </a:defRPr>
        </a:defPPr>
      </a:lstStyle>
    </a:txDef>
  </a:objectDefaults>
  <a:extraClrSchemeLst/>
</a:theme>
</file>

<file path=ppt/theme/theme3.xml><?xml version="1.0" encoding="utf-8"?>
<a:theme xmlns:a="http://schemas.openxmlformats.org/drawingml/2006/main" name="Metro_TT_Blue_16x9_02-12">
  <a:themeElements>
    <a:clrScheme name="DPE">
      <a:dk1>
        <a:srgbClr val="000000"/>
      </a:dk1>
      <a:lt1>
        <a:srgbClr val="FFFFFF"/>
      </a:lt1>
      <a:dk2>
        <a:srgbClr val="0072C6"/>
      </a:dk2>
      <a:lt2>
        <a:srgbClr val="61DDFF"/>
      </a:lt2>
      <a:accent1>
        <a:srgbClr val="00BCF2"/>
      </a:accent1>
      <a:accent2>
        <a:srgbClr val="7FBA00"/>
      </a:accent2>
      <a:accent3>
        <a:srgbClr val="FF8C00"/>
      </a:accent3>
      <a:accent4>
        <a:srgbClr val="B4009E"/>
      </a:accent4>
      <a:accent5>
        <a:srgbClr val="55D455"/>
      </a:accent5>
      <a:accent6>
        <a:srgbClr val="FFB900"/>
      </a:accent6>
      <a:hlink>
        <a:srgbClr val="003963"/>
      </a:hlink>
      <a:folHlink>
        <a:srgbClr val="0072C6"/>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defPPr algn="ctr" defTabSz="914099" fontAlgn="base">
          <a:spcBef>
            <a:spcPct val="0"/>
          </a:spcBef>
          <a:spcAft>
            <a:spcPct val="0"/>
          </a:spcAft>
          <a:defRPr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ova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defRPr sz="2800" dirty="0" err="1" smtClean="0">
            <a:gradFill>
              <a:gsLst>
                <a:gs pos="2917">
                  <a:schemeClr val="tx1"/>
                </a:gs>
                <a:gs pos="30000">
                  <a:schemeClr val="tx1"/>
                </a:gs>
              </a:gsLst>
              <a:lin ang="5400000" scaled="0"/>
            </a:gradFill>
          </a:defRPr>
        </a:defPPr>
      </a:lstStyle>
    </a:txDef>
  </a:objectDefaults>
  <a:extraClrSchemeLst/>
</a:theme>
</file>

<file path=ppt/theme/theme4.xml><?xml version="1.0" encoding="utf-8"?>
<a:theme xmlns:a="http://schemas.openxmlformats.org/drawingml/2006/main" name="1_Metro_TT_Blue_16x9_02-12">
  <a:themeElements>
    <a:clrScheme name="DPE">
      <a:dk1>
        <a:srgbClr val="000000"/>
      </a:dk1>
      <a:lt1>
        <a:srgbClr val="FFFFFF"/>
      </a:lt1>
      <a:dk2>
        <a:srgbClr val="0072C6"/>
      </a:dk2>
      <a:lt2>
        <a:srgbClr val="61DDFF"/>
      </a:lt2>
      <a:accent1>
        <a:srgbClr val="00BCF2"/>
      </a:accent1>
      <a:accent2>
        <a:srgbClr val="7FBA00"/>
      </a:accent2>
      <a:accent3>
        <a:srgbClr val="FF8C00"/>
      </a:accent3>
      <a:accent4>
        <a:srgbClr val="B4009E"/>
      </a:accent4>
      <a:accent5>
        <a:srgbClr val="55D455"/>
      </a:accent5>
      <a:accent6>
        <a:srgbClr val="FFB900"/>
      </a:accent6>
      <a:hlink>
        <a:srgbClr val="003963"/>
      </a:hlink>
      <a:folHlink>
        <a:srgbClr val="0072C6"/>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defPPr algn="ctr" defTabSz="914099" fontAlgn="base">
          <a:spcBef>
            <a:spcPct val="0"/>
          </a:spcBef>
          <a:spcAft>
            <a:spcPct val="0"/>
          </a:spcAft>
          <a:defRPr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ova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defRPr sz="2800" dirty="0" err="1" smtClean="0">
            <a:gradFill>
              <a:gsLst>
                <a:gs pos="2917">
                  <a:schemeClr val="tx1"/>
                </a:gs>
                <a:gs pos="30000">
                  <a:schemeClr val="tx1"/>
                </a:gs>
              </a:gsLst>
              <a:lin ang="5400000" scaled="0"/>
            </a:gradFill>
          </a:defRPr>
        </a:defPPr>
      </a:lstStyle>
    </a:tx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76BDC9AB8D85574E92B3FF85DD8EEE9A" ma:contentTypeVersion="0" ma:contentTypeDescription="Create a new document." ma:contentTypeScope="" ma:versionID="a3484abd0eb5e5f157c271c0f2fee83a">
  <xsd:schema xmlns:xsd="http://www.w3.org/2001/XMLSchema" xmlns:xs="http://www.w3.org/2001/XMLSchema" xmlns:p="http://schemas.microsoft.com/office/2006/metadata/properties" targetNamespace="http://schemas.microsoft.com/office/2006/metadata/properties" ma:root="true" ma:fieldsID="d1e7b59d0758a458abbf9d0451dd3a19">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2.xml><?xml version="1.0" encoding="utf-8"?>
<ds:datastoreItem xmlns:ds="http://schemas.openxmlformats.org/officeDocument/2006/customXml" ds:itemID="{F990F116-B58F-4255-B05B-DA3808E0E5C6}">
  <ds:schemaRefs>
    <ds:schemaRef ds:uri="http://schemas.microsoft.com/office/2006/documentManagement/types"/>
    <ds:schemaRef ds:uri="http://purl.org/dc/elements/1.1/"/>
    <ds:schemaRef ds:uri="http://purl.org/dc/terms/"/>
    <ds:schemaRef ds:uri="http://schemas.openxmlformats.org/package/2006/metadata/core-properties"/>
    <ds:schemaRef ds:uri="http://purl.org/dc/dcmitype/"/>
    <ds:schemaRef ds:uri="http://schemas.microsoft.com/office/infopath/2007/PartnerControls"/>
    <ds:schemaRef ds:uri="http://www.w3.org/XML/1998/namespace"/>
    <ds:schemaRef ds:uri="http://schemas.microsoft.com/office/2006/metadata/properties"/>
  </ds:schemaRefs>
</ds:datastoreItem>
</file>

<file path=customXml/itemProps3.xml><?xml version="1.0" encoding="utf-8"?>
<ds:datastoreItem xmlns:ds="http://schemas.openxmlformats.org/officeDocument/2006/customXml" ds:itemID="{31B2DFC1-3343-482F-A8DA-27992E260AE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Metro Template Light 16x9</Template>
  <TotalTime>560</TotalTime>
  <Words>738</Words>
  <Application>Microsoft Office PowerPoint</Application>
  <PresentationFormat>Произвольный</PresentationFormat>
  <Paragraphs>103</Paragraphs>
  <Slides>11</Slides>
  <Notes>4</Notes>
  <HiddenSlides>0</HiddenSlides>
  <MMClips>0</MMClips>
  <ScaleCrop>false</ScaleCrop>
  <HeadingPairs>
    <vt:vector size="4" baseType="variant">
      <vt:variant>
        <vt:lpstr>Тема</vt:lpstr>
      </vt:variant>
      <vt:variant>
        <vt:i4>4</vt:i4>
      </vt:variant>
      <vt:variant>
        <vt:lpstr>Заголовки слайдов</vt:lpstr>
      </vt:variant>
      <vt:variant>
        <vt:i4>11</vt:i4>
      </vt:variant>
    </vt:vector>
  </HeadingPairs>
  <TitlesOfParts>
    <vt:vector size="15" baseType="lpstr">
      <vt:lpstr>Metro Template Light 16x9</vt:lpstr>
      <vt:lpstr>Metro Template Colored Titles Segoe UI 16x9</vt:lpstr>
      <vt:lpstr>Metro_TT_Blue_16x9_02-12</vt:lpstr>
      <vt:lpstr>1_Metro_TT_Blue_16x9_02-12</vt:lpstr>
      <vt:lpstr>Презентация PowerPoint</vt:lpstr>
      <vt:lpstr>Презентация PowerPoint</vt:lpstr>
      <vt:lpstr>Презентация PowerPoint</vt:lpstr>
      <vt:lpstr>Синхронно vs. асинхронно</vt:lpstr>
      <vt:lpstr>Обычный асинхронный код</vt:lpstr>
      <vt:lpstr>Асинхронные методы</vt:lpstr>
      <vt:lpstr>Презентация PowerPoint</vt:lpstr>
      <vt:lpstr>Платформа Windows 8</vt:lpstr>
      <vt:lpstr>Типичные асинхронные операции</vt:lpstr>
      <vt:lpstr>Мораль</vt:lpstr>
      <vt:lpstr>Презентация PowerPoint</vt:lpstr>
    </vt:vector>
  </TitlesOfParts>
  <Manager>&lt;Content Manager Name Here&gt;</Manager>
  <Company>Microsoft Corporation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&lt;Event Name Here&gt;</dc:subject>
  <dc:creator/>
  <cp:keywords>&lt;Any Related Keywords&gt;</cp:keywords>
  <dc:description>Audience Type: Internal</dc:description>
  <cp:lastModifiedBy>1</cp:lastModifiedBy>
  <cp:revision>87</cp:revision>
  <dcterms:created xsi:type="dcterms:W3CDTF">2012-01-14T00:09:53Z</dcterms:created>
  <dcterms:modified xsi:type="dcterms:W3CDTF">2013-04-04T11:08:09Z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0x01010076BDC9AB8D85574E92B3FF85DD8EEE9A</vt:lpwstr>
  </property>
  <property fmtid="{D5CDD505-2E9C-101B-9397-08002B2CF9AE}" pid="3" name="Product">
    <vt:lpwstr/>
  </property>
  <property fmtid="{D5CDD505-2E9C-101B-9397-08002B2CF9AE}" pid="4" name="Event1">
    <vt:lpwstr>217;#Unassigned|e51362f4-782c-41a8-bb7b-e0cfc8669933</vt:lpwstr>
  </property>
  <property fmtid="{D5CDD505-2E9C-101B-9397-08002B2CF9AE}" pid="5" name="Audience">
    <vt:lpwstr/>
  </property>
  <property fmtid="{D5CDD505-2E9C-101B-9397-08002B2CF9AE}" pid="6" name="VerticalIndustry">
    <vt:lpwstr/>
  </property>
  <property fmtid="{D5CDD505-2E9C-101B-9397-08002B2CF9AE}" pid="7" name="Products">
    <vt:lpwstr/>
  </property>
  <property fmtid="{D5CDD505-2E9C-101B-9397-08002B2CF9AE}" pid="8" name="Solution">
    <vt:lpwstr/>
  </property>
  <property fmtid="{D5CDD505-2E9C-101B-9397-08002B2CF9AE}" pid="9" name="AssetType">
    <vt:lpwstr>184</vt:lpwstr>
  </property>
  <property fmtid="{D5CDD505-2E9C-101B-9397-08002B2CF9AE}" pid="10" name="OrganizationalCustomerSegment">
    <vt:lpwstr/>
  </property>
  <property fmtid="{D5CDD505-2E9C-101B-9397-08002B2CF9AE}" pid="11" name="ProductArea">
    <vt:lpwstr/>
  </property>
  <property fmtid="{D5CDD505-2E9C-101B-9397-08002B2CF9AE}" pid="12" name="USBMOLanguage">
    <vt:lpwstr>159;#English|a5ff94d2-1ec6-4a3d-91b6-499704bb2bfb</vt:lpwstr>
  </property>
  <property fmtid="{D5CDD505-2E9C-101B-9397-08002B2CF9AE}" pid="13" name="IndividualCustomerSegment">
    <vt:lpwstr/>
  </property>
  <property fmtid="{D5CDD505-2E9C-101B-9397-08002B2CF9AE}" pid="14" name="Country">
    <vt:lpwstr/>
  </property>
  <property fmtid="{D5CDD505-2E9C-101B-9397-08002B2CF9AE}" pid="15" name="Locale">
    <vt:lpwstr>160;#en-us|d9a69bff-8288-4080-b994-75d8eae21b51</vt:lpwstr>
  </property>
  <property fmtid="{D5CDD505-2E9C-101B-9397-08002B2CF9AE}" pid="16" name="ElementType">
    <vt:lpwstr>172</vt:lpwstr>
  </property>
  <property fmtid="{D5CDD505-2E9C-101B-9397-08002B2CF9AE}" pid="17" name="MetadataExtractionStatus">
    <vt:lpwstr>Metadata ExtractedSuccessfully</vt:lpwstr>
  </property>
  <property fmtid="{D5CDD505-2E9C-101B-9397-08002B2CF9AE}" pid="18" name="IsMyDocuments">
    <vt:bool>true</vt:bool>
  </property>
</Properties>
</file>