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1" r:id="rId3"/>
    <p:sldId id="258" r:id="rId4"/>
    <p:sldId id="278" r:id="rId5"/>
    <p:sldId id="290" r:id="rId6"/>
    <p:sldId id="279" r:id="rId7"/>
    <p:sldId id="283" r:id="rId8"/>
    <p:sldId id="284" r:id="rId9"/>
    <p:sldId id="28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4BB09-810C-4D47-9DED-5F33C2100454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90695-4E05-496D-A519-1FA10433A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B8876-A3EA-43BE-99B6-46FC5B2FF088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F7D02-A235-4DB1-B207-14576131B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E892A-2470-4AE6-B51E-7A5AED6DE5AC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46C4E-96FC-4AAA-A98B-D66F07DB34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76B98-ABA4-4610-9BE3-800062124803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74D34-1D5D-4154-B97A-A94E4DF23C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A7E1C-4AA5-43C6-BE55-49EB0C44B1A2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889F7-7A22-4749-8E55-E8581D489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32CEA-4965-4535-8731-ED1EBCA31DE1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39A6F-4566-4B43-AD7E-2C15C18F1F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06801-2F62-478B-8A11-82D800CDE265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C7A0C-A837-425B-8995-4E3EA8B08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813A4-2DD1-4BED-8DBE-55F70B47D728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99F77-6C5F-457B-9FA6-DA7EEDFFC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B23B4-635B-44A5-9F95-6F6CFA9F86AD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C7561-E1E0-4AB3-85EB-779E6B893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E87F8-0FF3-41C8-BDD1-8C7C88802431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0ADFC-EE80-4C76-B839-0936C3B8B5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87762-8C71-4D86-BFBA-779ABE494451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F79EE-79D4-4E0D-AE50-15D1E249F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84FA29-9F51-43E4-98F4-73EC10BE9132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98CCD6-8B57-4AC9-B3CC-8832131C2B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http://cs322528.vk.me/v322528265/57b/ARHMH-kXQlM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http://cs322528.vk.me/v322528265/57b/ARHMH-kXQlM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http://cs322528.vk.me/v322528265/57b/ARHMH-kXQlM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http://cs322528.vk.me/v322528265/57b/ARHMH-kXQlM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827088" y="2205038"/>
            <a:ext cx="7561262" cy="1470025"/>
          </a:xfrm>
        </p:spPr>
        <p:txBody>
          <a:bodyPr/>
          <a:lstStyle/>
          <a:p>
            <a:pPr eaLnBrk="1" hangingPunct="1"/>
            <a:r>
              <a:rPr lang="ru-RU" sz="2800" b="1" smtClean="0"/>
              <a:t>Представление проекта перед инвесторами</a:t>
            </a:r>
            <a:br>
              <a:rPr lang="ru-RU" sz="2800" b="1" smtClean="0"/>
            </a:br>
            <a:r>
              <a:rPr lang="ru-RU" sz="2800" b="1" smtClean="0"/>
              <a:t>Навыки публичных презентаций</a:t>
            </a:r>
            <a:endParaRPr lang="ru-RU" sz="2800" smtClean="0">
              <a:latin typeface="Arial" charset="0"/>
              <a:cs typeface="Arial" charset="0"/>
            </a:endParaRPr>
          </a:p>
        </p:txBody>
      </p:sp>
      <p:pic>
        <p:nvPicPr>
          <p:cNvPr id="2051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317658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596188" y="5300663"/>
            <a:ext cx="13970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419975" y="0"/>
            <a:ext cx="1724025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2"/>
          <p:cNvSpPr txBox="1">
            <a:spLocks noChangeArrowheads="1"/>
          </p:cNvSpPr>
          <p:nvPr/>
        </p:nvSpPr>
        <p:spPr bwMode="auto">
          <a:xfrm>
            <a:off x="755650" y="1844675"/>
            <a:ext cx="5184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39750" y="620713"/>
            <a:ext cx="6867525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Elevator Pitch</a:t>
            </a:r>
            <a:endParaRPr lang="ru-RU" sz="28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079" name="Picture 2" descr="http://www.blackenterprise.com/files/2010/06/elevator-pitch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975" y="1700213"/>
            <a:ext cx="3135313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Box 2"/>
          <p:cNvSpPr txBox="1">
            <a:spLocks noChangeArrowheads="1"/>
          </p:cNvSpPr>
          <p:nvPr/>
        </p:nvSpPr>
        <p:spPr bwMode="auto">
          <a:xfrm>
            <a:off x="755650" y="1844675"/>
            <a:ext cx="5184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02" name="TextBox 3"/>
          <p:cNvSpPr txBox="1">
            <a:spLocks noChangeArrowheads="1"/>
          </p:cNvSpPr>
          <p:nvPr/>
        </p:nvSpPr>
        <p:spPr bwMode="auto">
          <a:xfrm>
            <a:off x="250825" y="1844675"/>
            <a:ext cx="849788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/>
              <a:t> </a:t>
            </a:r>
            <a:r>
              <a:rPr lang="en-US"/>
              <a:t>30 </a:t>
            </a:r>
            <a:r>
              <a:rPr lang="ru-RU"/>
              <a:t>секунд</a:t>
            </a:r>
          </a:p>
          <a:p>
            <a:pPr>
              <a:buFont typeface="Arial" charset="0"/>
              <a:buChar char="•"/>
            </a:pPr>
            <a:endParaRPr lang="ru-RU"/>
          </a:p>
          <a:p>
            <a:pPr>
              <a:buFont typeface="Arial" charset="0"/>
              <a:buChar char="•"/>
            </a:pPr>
            <a:r>
              <a:rPr lang="ru-RU"/>
              <a:t> 2 - 4 предложения </a:t>
            </a:r>
          </a:p>
          <a:p>
            <a:pPr>
              <a:buFont typeface="Arial" charset="0"/>
              <a:buChar char="•"/>
            </a:pPr>
            <a:endParaRPr lang="ru-RU"/>
          </a:p>
          <a:p>
            <a:pPr>
              <a:buFont typeface="Arial" charset="0"/>
              <a:buChar char="•"/>
            </a:pPr>
            <a:r>
              <a:rPr lang="ru-RU"/>
              <a:t> 100 – 150 слов</a:t>
            </a:r>
          </a:p>
          <a:p>
            <a:pPr>
              <a:buFont typeface="Arial" charset="0"/>
              <a:buChar char="•"/>
            </a:pPr>
            <a:endParaRPr lang="ru-RU"/>
          </a:p>
          <a:p>
            <a:pPr>
              <a:buFont typeface="Arial" charset="0"/>
              <a:buChar char="•"/>
            </a:pPr>
            <a:r>
              <a:rPr lang="ru-RU"/>
              <a:t> Цель: заинтересовать инвестора и получить визитку / договориться о встрече</a:t>
            </a:r>
          </a:p>
        </p:txBody>
      </p:sp>
      <p:sp>
        <p:nvSpPr>
          <p:cNvPr id="4103" name="Заголовок 1"/>
          <p:cNvSpPr txBox="1">
            <a:spLocks/>
          </p:cNvSpPr>
          <p:nvPr/>
        </p:nvSpPr>
        <p:spPr bwMode="auto">
          <a:xfrm>
            <a:off x="539750" y="620713"/>
            <a:ext cx="68675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/>
              <a:t>Elevator Pitch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Box 2"/>
          <p:cNvSpPr txBox="1">
            <a:spLocks noChangeArrowheads="1"/>
          </p:cNvSpPr>
          <p:nvPr/>
        </p:nvSpPr>
        <p:spPr bwMode="auto">
          <a:xfrm>
            <a:off x="755650" y="1844675"/>
            <a:ext cx="5184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6" name="TextBox 3"/>
          <p:cNvSpPr txBox="1">
            <a:spLocks noChangeArrowheads="1"/>
          </p:cNvSpPr>
          <p:nvPr/>
        </p:nvSpPr>
        <p:spPr bwMode="auto">
          <a:xfrm>
            <a:off x="250825" y="1844675"/>
            <a:ext cx="8497888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Представление проекта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Название проекта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Логотип проекта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Какую проблему вы решаете? Для кого вы делаете проект?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Ваше решение проблемы.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Бизнес-модель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 на главный вопрос инвестора: "На чем вы будете зарабатывать?" или "Как и когда инвестор вернет свои деньги?"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вы собираемся тратить деньги?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39750" y="620713"/>
            <a:ext cx="6867525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+mj-ea"/>
                <a:cs typeface="Arial" pitchFamily="34" charset="0"/>
              </a:rPr>
              <a:t>Структура презентации для инвестора</a:t>
            </a:r>
            <a:endParaRPr lang="ru-RU" sz="2800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Box 2"/>
          <p:cNvSpPr txBox="1">
            <a:spLocks noChangeArrowheads="1"/>
          </p:cNvSpPr>
          <p:nvPr/>
        </p:nvSpPr>
        <p:spPr bwMode="auto">
          <a:xfrm>
            <a:off x="755650" y="1844675"/>
            <a:ext cx="5184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0" name="TextBox 3"/>
          <p:cNvSpPr txBox="1">
            <a:spLocks noChangeArrowheads="1"/>
          </p:cNvSpPr>
          <p:nvPr/>
        </p:nvSpPr>
        <p:spPr bwMode="auto">
          <a:xfrm>
            <a:off x="250825" y="1844675"/>
            <a:ext cx="8497888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Преимущества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Почему именно ваш проект лучше других?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Команда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Особое внимание уделяется опыту членов команды. Если опыта нет, то лучше не заострять на этом внимание.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Будущее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Тренды развития рынка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Прогнозы роста вашей компании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itchFamily="49" charset="0"/>
              <a:buChar char="o"/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Прогнозы по возврату инвестиций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39750" y="620713"/>
            <a:ext cx="6867525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+mj-ea"/>
                <a:cs typeface="Arial" pitchFamily="34" charset="0"/>
              </a:rPr>
              <a:t>Структура презентации для инвестора</a:t>
            </a:r>
            <a:endParaRPr lang="ru-RU" sz="2800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TextBox 2"/>
          <p:cNvSpPr txBox="1">
            <a:spLocks noChangeArrowheads="1"/>
          </p:cNvSpPr>
          <p:nvPr/>
        </p:nvSpPr>
        <p:spPr bwMode="auto">
          <a:xfrm>
            <a:off x="755650" y="1844675"/>
            <a:ext cx="5184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39750" y="620713"/>
            <a:ext cx="6867525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+mj-ea"/>
                <a:cs typeface="Arial" pitchFamily="34" charset="0"/>
              </a:rPr>
              <a:t>Правила успешной презентации от Гая Кавасаки</a:t>
            </a:r>
            <a:endParaRPr lang="ru-RU" sz="28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175" name="Picture 2" descr="http://cubicleninjas.com/wp-content/uploads/2013/07/IMG_2602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450" y="1773238"/>
            <a:ext cx="6477000" cy="485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Box 2"/>
          <p:cNvSpPr txBox="1">
            <a:spLocks noChangeArrowheads="1"/>
          </p:cNvSpPr>
          <p:nvPr/>
        </p:nvSpPr>
        <p:spPr bwMode="auto">
          <a:xfrm>
            <a:off x="755650" y="1844675"/>
            <a:ext cx="5184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39750" y="620713"/>
            <a:ext cx="6867525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Визуализируйте информацию</a:t>
            </a:r>
            <a:endParaRPr lang="ru-RU" sz="28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199" name="Picture 9" descr="http://www.alloprice.com/static/thumbs/f-sngl-fll-def-4e6911188c4df1255089975_1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8888" y="1700213"/>
            <a:ext cx="24003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1" descr="http://sdelanounas.ru/images/img/www.polit.ru/img_content_idea_catastrofa_1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4663" y="2349500"/>
            <a:ext cx="469582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3" descr="http://www.sozialforschung.uni-bremen.de/assets/images/Grafik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650" y="4005263"/>
            <a:ext cx="3168650" cy="270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Заголовок 1"/>
          <p:cNvSpPr>
            <a:spLocks noGrp="1"/>
          </p:cNvSpPr>
          <p:nvPr>
            <p:ph type="title"/>
          </p:nvPr>
        </p:nvSpPr>
        <p:spPr>
          <a:xfrm>
            <a:off x="1619250" y="908050"/>
            <a:ext cx="5572125" cy="1143000"/>
          </a:xfrm>
        </p:spPr>
        <p:txBody>
          <a:bodyPr/>
          <a:lstStyle/>
          <a:p>
            <a:pPr eaLnBrk="1" hangingPunct="1"/>
            <a:r>
              <a:rPr lang="en-US" sz="3200" b="1" smtClean="0"/>
              <a:t>So what?</a:t>
            </a:r>
            <a:endParaRPr lang="ru-RU" sz="3200" b="1" i="1" smtClean="0"/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395288" y="2349500"/>
            <a:ext cx="86391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/>
            <a:r>
              <a:rPr lang="ru-RU" dirty="0"/>
              <a:t>После того, как вы закончили какую-либо мысль, задайте себе вопрос «и что?...» («</a:t>
            </a:r>
            <a:r>
              <a:rPr lang="en-US" dirty="0"/>
              <a:t>so what</a:t>
            </a:r>
            <a:r>
              <a:rPr lang="ru-RU" dirty="0"/>
              <a:t>?...») и ответьте на него себе и аудитории.</a:t>
            </a:r>
            <a:endParaRPr lang="ru-RU" sz="1600" dirty="0"/>
          </a:p>
          <a:p>
            <a:pPr hangingPunct="0"/>
            <a:endParaRPr lang="en-US" dirty="0"/>
          </a:p>
          <a:p>
            <a:pPr hangingPunct="0"/>
            <a:r>
              <a:rPr lang="ru-RU" dirty="0"/>
              <a:t>Пример: </a:t>
            </a:r>
            <a:r>
              <a:rPr lang="ru-RU" dirty="0" smtClean="0"/>
              <a:t>«Компания «Х» </a:t>
            </a:r>
            <a:r>
              <a:rPr lang="ru-RU" dirty="0"/>
              <a:t>недавно представила свою новую игровую консоль.  И </a:t>
            </a:r>
            <a:r>
              <a:rPr lang="ru-RU" dirty="0" smtClean="0"/>
              <a:t>…?</a:t>
            </a:r>
          </a:p>
          <a:p>
            <a:pPr hangingPunct="0"/>
            <a:r>
              <a:rPr lang="ru-RU" dirty="0" smtClean="0"/>
              <a:t>Нам </a:t>
            </a:r>
            <a:r>
              <a:rPr lang="ru-RU" dirty="0"/>
              <a:t>следует начать разработку игр для неё, чтобы успеть </a:t>
            </a:r>
            <a:r>
              <a:rPr lang="ru-RU" dirty="0" smtClean="0"/>
              <a:t>занять часть рынка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258888" y="836613"/>
            <a:ext cx="5572125" cy="1143000"/>
          </a:xfrm>
        </p:spPr>
        <p:txBody>
          <a:bodyPr/>
          <a:lstStyle/>
          <a:p>
            <a:pPr eaLnBrk="1" hangingPunct="1"/>
            <a:r>
              <a:rPr lang="ru-RU" sz="3200" b="1" smtClean="0"/>
              <a:t>Учитесь у мастеров публичных выступлений</a:t>
            </a:r>
            <a:endParaRPr lang="ru-RU" sz="3200" b="1" i="1" smtClean="0"/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395288" y="2349500"/>
            <a:ext cx="8639175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/>
              <a:t> </a:t>
            </a:r>
            <a:r>
              <a:rPr lang="en-US"/>
              <a:t>Steve</a:t>
            </a:r>
            <a:r>
              <a:rPr lang="ru-RU"/>
              <a:t>  </a:t>
            </a:r>
            <a:r>
              <a:rPr lang="en-US"/>
              <a:t>Balmer</a:t>
            </a:r>
            <a:r>
              <a:rPr lang="ru-RU"/>
              <a:t> – </a:t>
            </a:r>
            <a:r>
              <a:rPr lang="en-US"/>
              <a:t>CEO</a:t>
            </a:r>
            <a:r>
              <a:rPr lang="ru-RU"/>
              <a:t>  корпорации Майкрософт.</a:t>
            </a:r>
            <a:endParaRPr lang="ru-RU" sz="1600"/>
          </a:p>
          <a:p>
            <a:pPr hangingPunct="0">
              <a:buFont typeface="Arial" charset="0"/>
              <a:buChar char="•"/>
            </a:pPr>
            <a:endParaRPr lang="ru-RU"/>
          </a:p>
          <a:p>
            <a:pPr hangingPunct="0">
              <a:buFont typeface="Arial" charset="0"/>
              <a:buChar char="•"/>
            </a:pPr>
            <a:r>
              <a:rPr lang="ru-RU"/>
              <a:t> </a:t>
            </a:r>
            <a:r>
              <a:rPr lang="en-US"/>
              <a:t>Guy Kawasaki</a:t>
            </a:r>
            <a:r>
              <a:rPr lang="ru-RU"/>
              <a:t> - один из первых работников компании Apple Computer, ответственный за маркетинг компьютера Macintosh в 1984 году. Он известен тем, что перенёс концепцию «евангелизма» в высокотехнологичный бизнес. </a:t>
            </a:r>
            <a:endParaRPr lang="ru-RU" sz="1600"/>
          </a:p>
          <a:p>
            <a:pPr hangingPunct="0">
              <a:buFont typeface="Arial" charset="0"/>
              <a:buChar char="•"/>
            </a:pPr>
            <a:endParaRPr lang="ru-RU"/>
          </a:p>
          <a:p>
            <a:pPr hangingPunct="0">
              <a:buFont typeface="Arial" charset="0"/>
              <a:buChar char="•"/>
            </a:pPr>
            <a:r>
              <a:rPr lang="ru-RU"/>
              <a:t> </a:t>
            </a:r>
            <a:r>
              <a:rPr lang="en-US"/>
              <a:t>Steve Pavlina</a:t>
            </a:r>
            <a:r>
              <a:rPr lang="ru-RU"/>
              <a:t> - популярный американский автор статей по развитию личности, самоменеджменту, ораторскому искусству.</a:t>
            </a:r>
            <a:endParaRPr lang="ru-RU" sz="1600"/>
          </a:p>
          <a:p>
            <a:pPr hangingPunct="0">
              <a:buFont typeface="Arial" charset="0"/>
              <a:buChar char="•"/>
            </a:pPr>
            <a:endParaRPr lang="ru-RU"/>
          </a:p>
          <a:p>
            <a:pPr hangingPunct="0">
              <a:buFont typeface="Arial" charset="0"/>
              <a:buChar char="•"/>
            </a:pPr>
            <a:r>
              <a:rPr lang="ru-RU"/>
              <a:t> </a:t>
            </a:r>
            <a:r>
              <a:rPr lang="en-US"/>
              <a:t>Steve Jobs</a:t>
            </a:r>
            <a:r>
              <a:rPr lang="ru-RU"/>
              <a:t> – основатель компании </a:t>
            </a:r>
            <a:r>
              <a:rPr lang="en-US"/>
              <a:t>Apple</a:t>
            </a:r>
            <a:r>
              <a:rPr lang="ru-RU"/>
              <a:t>.</a:t>
            </a:r>
            <a:endParaRPr lang="ru-RU" sz="1600"/>
          </a:p>
        </p:txBody>
      </p:sp>
      <p:pic>
        <p:nvPicPr>
          <p:cNvPr id="10244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273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Courier New</vt:lpstr>
      <vt:lpstr>Тема Office</vt:lpstr>
      <vt:lpstr>Представление проекта перед инвесторами Навыки публичных презентаций</vt:lpstr>
      <vt:lpstr>Слайд 2</vt:lpstr>
      <vt:lpstr>Слайд 3</vt:lpstr>
      <vt:lpstr>Слайд 4</vt:lpstr>
      <vt:lpstr>Слайд 5</vt:lpstr>
      <vt:lpstr>Слайд 6</vt:lpstr>
      <vt:lpstr>Слайд 7</vt:lpstr>
      <vt:lpstr>So what?</vt:lpstr>
      <vt:lpstr>Учитесь у мастеров публичных выступлений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Шаблоны бизнес-моделирования</dc:title>
  <dc:creator>047</dc:creator>
  <cp:lastModifiedBy>Marina</cp:lastModifiedBy>
  <cp:revision>14</cp:revision>
  <dcterms:created xsi:type="dcterms:W3CDTF">2014-02-26T11:18:33Z</dcterms:created>
  <dcterms:modified xsi:type="dcterms:W3CDTF">2014-03-12T21:51:15Z</dcterms:modified>
</cp:coreProperties>
</file>