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4"/>
  </p:sldMasterIdLst>
  <p:notesMasterIdLst>
    <p:notesMasterId r:id="rId25"/>
  </p:notesMasterIdLst>
  <p:handoutMasterIdLst>
    <p:handoutMasterId r:id="rId26"/>
  </p:handoutMasterIdLst>
  <p:sldIdLst>
    <p:sldId id="410" r:id="rId5"/>
    <p:sldId id="383" r:id="rId6"/>
    <p:sldId id="391" r:id="rId7"/>
    <p:sldId id="411" r:id="rId8"/>
    <p:sldId id="412" r:id="rId9"/>
    <p:sldId id="413" r:id="rId10"/>
    <p:sldId id="414" r:id="rId11"/>
    <p:sldId id="415" r:id="rId12"/>
    <p:sldId id="417" r:id="rId13"/>
    <p:sldId id="416" r:id="rId14"/>
    <p:sldId id="418" r:id="rId15"/>
    <p:sldId id="423" r:id="rId16"/>
    <p:sldId id="428" r:id="rId17"/>
    <p:sldId id="429" r:id="rId18"/>
    <p:sldId id="430" r:id="rId19"/>
    <p:sldId id="427" r:id="rId20"/>
    <p:sldId id="424" r:id="rId21"/>
    <p:sldId id="425" r:id="rId22"/>
    <p:sldId id="426" r:id="rId23"/>
    <p:sldId id="398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6327" autoAdjust="0"/>
  </p:normalViewPr>
  <p:slideViewPr>
    <p:cSldViewPr snapToGrid="0">
      <p:cViewPr varScale="1">
        <p:scale>
          <a:sx n="100" d="100"/>
          <a:sy n="100" d="100"/>
        </p:scale>
        <p:origin x="72" y="4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51F6ED01-B613-435C-806E-485D60D5A270}" type="datetime1">
              <a:rPr lang="ru-RU" smtClean="0"/>
              <a:t>08.12.2024</a:t>
            </a:fld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2C230DF-5933-439D-898F-38E9AC9BA68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8" name="Верхний колонтитул 7">
            <a:extLst>
              <a:ext uri="{FF2B5EF4-FFF2-40B4-BE49-F238E27FC236}">
                <a16:creationId xmlns=""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22AA5DB-3D36-41C7-B5E9-13985188493D}" type="datetime1">
              <a:rPr lang="ru-RU" smtClean="0"/>
              <a:pPr/>
              <a:t>08.12.2024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89C7E07-3C67-C64C-8DA0-0404F63039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63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135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79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17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29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875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76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89C7E07-3C67-C64C-8DA0-0404F630397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29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F555767-B3D8-BD57-1D42-7F6E1E668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Полилиния 13">
              <a:extLst>
                <a:ext uri="{FF2B5EF4-FFF2-40B4-BE49-F238E27FC236}">
                  <a16:creationId xmlns=""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7" name="Полилиния 15">
              <a:extLst>
                <a:ext uri="{FF2B5EF4-FFF2-40B4-BE49-F238E27FC236}">
                  <a16:creationId xmlns=""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457200" indent="0">
              <a:spcBef>
                <a:spcPts val="1800"/>
              </a:spcBef>
              <a:buNone/>
              <a:defRPr lang="ru-RU" sz="2000"/>
            </a:lvl2pPr>
            <a:lvl3pPr marL="914400" indent="0">
              <a:spcBef>
                <a:spcPts val="1800"/>
              </a:spcBef>
              <a:buNone/>
              <a:defRPr lang="ru-RU" sz="2000"/>
            </a:lvl3pPr>
            <a:lvl4pPr marL="1371600" indent="0">
              <a:spcBef>
                <a:spcPts val="1800"/>
              </a:spcBef>
              <a:buNone/>
              <a:defRPr lang="ru-RU" sz="2000"/>
            </a:lvl4pPr>
            <a:lvl5pPr marL="1828800" indent="0">
              <a:spcBef>
                <a:spcPts val="1800"/>
              </a:spcBef>
              <a:buNone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ru-RU" sz="2000"/>
            </a:lvl1pPr>
            <a:lvl2pPr>
              <a:spcBef>
                <a:spcPts val="6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>
              <a:spcBef>
                <a:spcPts val="1800"/>
              </a:spcBef>
              <a:defRPr lang="ru-RU" sz="2000"/>
            </a:lvl2pPr>
            <a:lvl3pPr>
              <a:spcBef>
                <a:spcPts val="1800"/>
              </a:spcBef>
              <a:defRPr lang="ru-RU" sz="2000"/>
            </a:lvl3pPr>
            <a:lvl4pPr>
              <a:spcBef>
                <a:spcPts val="1800"/>
              </a:spcBef>
              <a:defRPr lang="ru-RU" sz="2000"/>
            </a:lvl4pPr>
            <a:lvl5pPr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9" name="Местозаполнитель таблицы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ru-RU"/>
            </a:lvl1pPr>
          </a:lstStyle>
          <a:p>
            <a:pPr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58B149C6-5AAC-B8E5-5411-EA38821F67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806C6F65-35CD-D64B-992A-0C1C1E003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=""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=""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 spc="50" baseline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ru-RU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3" name="Номер слайда 42">
            <a:extLst>
              <a:ext uri="{FF2B5EF4-FFF2-40B4-BE49-F238E27FC236}">
                <a16:creationId xmlns=""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2" name="Дата 41">
            <a:extLst>
              <a:ext uri="{FF2B5EF4-FFF2-40B4-BE49-F238E27FC236}">
                <a16:creationId xmlns=""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979826C1-7A52-DA25-F422-EE62DED7D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96BA398-1ED2-1FCA-63B9-8915A8C7A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29169ED6-4B82-6844-119F-AC15CDF2D3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57F1500-1A16-D1EF-4F0C-030852B29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D07A0BE-3890-193E-9439-F294E61A71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Полилиния 19">
              <a:extLst>
                <a:ext uri="{FF2B5EF4-FFF2-40B4-BE49-F238E27FC236}">
                  <a16:creationId xmlns=""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20">
              <a:extLst>
                <a:ext uri="{FF2B5EF4-FFF2-40B4-BE49-F238E27FC236}">
                  <a16:creationId xmlns=""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21">
              <a:extLst>
                <a:ext uri="{FF2B5EF4-FFF2-40B4-BE49-F238E27FC236}">
                  <a16:creationId xmlns=""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ru-RU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ru-RU" sz="4000"/>
            </a:lvl2pPr>
            <a:lvl3pPr>
              <a:defRPr lang="ru-RU" sz="4000"/>
            </a:lvl3pPr>
            <a:lvl4pPr>
              <a:defRPr lang="ru-RU" sz="4000"/>
            </a:lvl4pPr>
            <a:lvl5pPr>
              <a:defRPr lang="ru-RU" sz="4000"/>
            </a:lvl5pPr>
          </a:lstStyle>
          <a:p>
            <a:pPr lvl="0" rtl="0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содержимого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97D5AF2-684A-4A8D-3D82-B57D7AC446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Полилиния 4">
              <a:extLst>
                <a:ext uri="{FF2B5EF4-FFF2-40B4-BE49-F238E27FC236}">
                  <a16:creationId xmlns=""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5">
              <a:extLst>
                <a:ext uri="{FF2B5EF4-FFF2-40B4-BE49-F238E27FC236}">
                  <a16:creationId xmlns=""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9436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=""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2E558A9-6DD6-E21D-3A8F-6707E1DD1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Автофигура 24">
              <a:extLst>
                <a:ext uri="{FF2B5EF4-FFF2-40B4-BE49-F238E27FC236}">
                  <a16:creationId xmlns=""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 8">
              <a:extLst>
                <a:ext uri="{FF2B5EF4-FFF2-40B4-BE49-F238E27FC236}">
                  <a16:creationId xmlns=""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8" name="Полилиния 9">
              <a:extLst>
                <a:ext uri="{FF2B5EF4-FFF2-40B4-BE49-F238E27FC236}">
                  <a16:creationId xmlns=""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9" name="Полилиния 10">
              <a:extLst>
                <a:ext uri="{FF2B5EF4-FFF2-40B4-BE49-F238E27FC236}">
                  <a16:creationId xmlns=""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ru-RU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ru-RU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ru-RU" sz="2000"/>
            </a:lvl3pPr>
            <a:lvl4pPr marL="1371600" indent="0">
              <a:spcBef>
                <a:spcPts val="1800"/>
              </a:spcBef>
              <a:buFont typeface="+mj-lt"/>
              <a:buNone/>
              <a:defRPr lang="ru-RU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endParaRPr lang="ru-RU" dirty="0"/>
          </a:p>
        </p:txBody>
      </p:sp>
      <p:sp>
        <p:nvSpPr>
          <p:cNvPr id="2" name="Объект 5">
            <a:extLst>
              <a:ext uri="{FF2B5EF4-FFF2-40B4-BE49-F238E27FC236}">
                <a16:creationId xmlns=""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marL="283464" indent="-283464">
              <a:spcBef>
                <a:spcPts val="1800"/>
              </a:spcBef>
              <a:defRPr lang="ru-RU" sz="2000"/>
            </a:lvl2pPr>
            <a:lvl3pPr marL="548640" indent="-283464">
              <a:spcBef>
                <a:spcPts val="1800"/>
              </a:spcBef>
              <a:defRPr lang="ru-RU" sz="2000"/>
            </a:lvl3pPr>
            <a:lvl4pPr marL="822960" indent="-283464">
              <a:spcBef>
                <a:spcPts val="1800"/>
              </a:spcBef>
              <a:defRPr lang="ru-RU" sz="2000"/>
            </a:lvl4pPr>
            <a:lvl5pPr marL="1005840"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рисунок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ru-RU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/>
              <a:t>Заголовок слайда </a:t>
            </a:r>
          </a:p>
        </p:txBody>
      </p:sp>
      <p:sp>
        <p:nvSpPr>
          <p:cNvPr id="3" name="Объект 5">
            <a:extLst>
              <a:ext uri="{FF2B5EF4-FFF2-40B4-BE49-F238E27FC236}">
                <a16:creationId xmlns=""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ru-RU" sz="2000"/>
            </a:lvl1pPr>
            <a:lvl2pPr indent="-283464">
              <a:spcBef>
                <a:spcPts val="1800"/>
              </a:spcBef>
              <a:defRPr lang="ru-RU" sz="2000"/>
            </a:lvl2pPr>
            <a:lvl3pPr indent="-283464">
              <a:spcBef>
                <a:spcPts val="1800"/>
              </a:spcBef>
              <a:defRPr lang="ru-RU" sz="2000"/>
            </a:lvl3pPr>
            <a:lvl4pPr indent="-283464">
              <a:spcBef>
                <a:spcPts val="1800"/>
              </a:spcBef>
              <a:defRPr lang="ru-RU" sz="2000"/>
            </a:lvl4pPr>
            <a:lvl5pPr indent="-283464">
              <a:spcBef>
                <a:spcPts val="1800"/>
              </a:spcBef>
              <a:defRPr lang="ru-RU" sz="20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66081BA-9135-73B1-DCE5-77FD12431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=""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ru-RU" dirty="0">
              <a:latin typeface="+mn-lt"/>
            </a:endParaRPr>
          </a:p>
        </p:txBody>
      </p:sp>
      <p:sp>
        <p:nvSpPr>
          <p:cNvPr id="32" name="Номер слайда 5">
            <a:extLst>
              <a:ext uri="{FF2B5EF4-FFF2-40B4-BE49-F238E27FC236}">
                <a16:creationId xmlns=""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ru-RU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ru-RU">
          <a:solidFill>
            <a:schemeClr val="tx2"/>
          </a:solidFill>
        </a:defRPr>
      </a:lvl2pPr>
      <a:lvl3pPr eaLnBrk="1" hangingPunct="1">
        <a:defRPr lang="ru-RU">
          <a:solidFill>
            <a:schemeClr val="tx2"/>
          </a:solidFill>
        </a:defRPr>
      </a:lvl3pPr>
      <a:lvl4pPr eaLnBrk="1" hangingPunct="1">
        <a:defRPr lang="ru-RU">
          <a:solidFill>
            <a:schemeClr val="tx2"/>
          </a:solidFill>
        </a:defRPr>
      </a:lvl4pPr>
      <a:lvl5pPr eaLnBrk="1" hangingPunct="1">
        <a:defRPr lang="ru-RU">
          <a:solidFill>
            <a:schemeClr val="tx2"/>
          </a:solidFill>
        </a:defRPr>
      </a:lvl5pPr>
      <a:lvl6pPr eaLnBrk="1" hangingPunct="1">
        <a:defRPr lang="ru-RU">
          <a:solidFill>
            <a:schemeClr val="tx2"/>
          </a:solidFill>
        </a:defRPr>
      </a:lvl6pPr>
      <a:lvl7pPr eaLnBrk="1" hangingPunct="1">
        <a:defRPr lang="ru-RU">
          <a:solidFill>
            <a:schemeClr val="tx2"/>
          </a:solidFill>
        </a:defRPr>
      </a:lvl7pPr>
      <a:lvl8pPr eaLnBrk="1" hangingPunct="1">
        <a:defRPr lang="ru-RU">
          <a:solidFill>
            <a:schemeClr val="tx2"/>
          </a:solidFill>
        </a:defRPr>
      </a:lvl8pPr>
      <a:lvl9pPr eaLnBrk="1" hangingPunct="1">
        <a:defRPr lang="ru-RU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l.com/content/www/us/en/collections/products/fpga/software/downloads.html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l.com/content/www/us/en/collections/products/fpga/software/downloads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ogisim-evolution/logisim-evolution/releases/download/v3.9.0/logisim-evolution-3.9.0-x86_64.ms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ithub.com/logisim-evolution/logisim-evolution" TargetMode="External"/><Relationship Id="rId4" Type="http://schemas.openxmlformats.org/officeDocument/2006/relationships/hyperlink" Target="https://github.com/logisim-evolution/logisim-evolution/releas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1427" y="411479"/>
            <a:ext cx="7174877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инструментальных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05692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/>
              <a:t>Logisim </a:t>
            </a:r>
            <a:r>
              <a:rPr lang="ru-RU" dirty="0"/>
              <a:t>для ОС </a:t>
            </a:r>
            <a:r>
              <a:rPr lang="en-US" dirty="0"/>
              <a:t>Linux </a:t>
            </a:r>
            <a:r>
              <a:rPr lang="ru-RU" dirty="0"/>
              <a:t>на примере </a:t>
            </a:r>
            <a:r>
              <a:rPr lang="en-US" dirty="0"/>
              <a:t>Astra Linux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F821A6-6504-AE7B-B704-BCECFF75EC0A}"/>
              </a:ext>
            </a:extLst>
          </p:cNvPr>
          <p:cNvSpPr txBox="1"/>
          <p:nvPr/>
        </p:nvSpPr>
        <p:spPr>
          <a:xfrm>
            <a:off x="2769881" y="6113716"/>
            <a:ext cx="695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                                                                                 Шаг </a:t>
            </a:r>
            <a:r>
              <a:rPr lang="en-US" dirty="0">
                <a:solidFill>
                  <a:schemeClr val="bg1"/>
                </a:solidFill>
              </a:rPr>
              <a:t>4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0" y="2279327"/>
            <a:ext cx="4598882" cy="3679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62" y="2279327"/>
            <a:ext cx="4600863" cy="36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6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05692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/>
              <a:t>Logisim </a:t>
            </a:r>
            <a:r>
              <a:rPr lang="ru-RU" dirty="0"/>
              <a:t>для ОС </a:t>
            </a:r>
            <a:r>
              <a:rPr lang="en-US" dirty="0"/>
              <a:t>Linux </a:t>
            </a:r>
            <a:r>
              <a:rPr lang="ru-RU" dirty="0"/>
              <a:t>на примере </a:t>
            </a:r>
            <a:r>
              <a:rPr lang="en-US" dirty="0"/>
              <a:t>Astra Linux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77" y="2085897"/>
            <a:ext cx="4340046" cy="4692148"/>
          </a:xfrm>
          <a:prstGeom prst="rect">
            <a:avLst/>
          </a:prstGeom>
        </p:spPr>
      </p:pic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92891C1E-EB58-89AB-0544-50824DB9E4BE}"/>
              </a:ext>
            </a:extLst>
          </p:cNvPr>
          <p:cNvSpPr txBox="1">
            <a:spLocks/>
          </p:cNvSpPr>
          <p:nvPr/>
        </p:nvSpPr>
        <p:spPr>
          <a:xfrm>
            <a:off x="594360" y="2491589"/>
            <a:ext cx="6332913" cy="16802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lang="ru-RU">
                <a:solidFill>
                  <a:schemeClr val="tx2"/>
                </a:solidFill>
              </a:defRPr>
            </a:lvl2pPr>
            <a:lvl3pPr eaLnBrk="1" hangingPunct="1">
              <a:defRPr lang="ru-RU">
                <a:solidFill>
                  <a:schemeClr val="tx2"/>
                </a:solidFill>
              </a:defRPr>
            </a:lvl3pPr>
            <a:lvl4pPr eaLnBrk="1" hangingPunct="1">
              <a:defRPr lang="ru-RU">
                <a:solidFill>
                  <a:schemeClr val="tx2"/>
                </a:solidFill>
              </a:defRPr>
            </a:lvl4pPr>
            <a:lvl5pPr eaLnBrk="1" hangingPunct="1">
              <a:defRPr lang="ru-RU">
                <a:solidFill>
                  <a:schemeClr val="tx2"/>
                </a:solidFill>
              </a:defRPr>
            </a:lvl5pPr>
            <a:lvl6pPr eaLnBrk="1" hangingPunct="1">
              <a:defRPr lang="ru-RU">
                <a:solidFill>
                  <a:schemeClr val="tx2"/>
                </a:solidFill>
              </a:defRPr>
            </a:lvl6pPr>
            <a:lvl7pPr eaLnBrk="1" hangingPunct="1">
              <a:defRPr lang="ru-RU">
                <a:solidFill>
                  <a:schemeClr val="tx2"/>
                </a:solidFill>
              </a:defRPr>
            </a:lvl7pPr>
            <a:lvl8pPr eaLnBrk="1" hangingPunct="1">
              <a:defRPr lang="ru-RU">
                <a:solidFill>
                  <a:schemeClr val="tx2"/>
                </a:solidFill>
              </a:defRPr>
            </a:lvl8pPr>
            <a:lvl9pPr eaLnBrk="1" hangingPunct="1">
              <a:defRPr lang="ru-RU"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rgbClr val="FF0000"/>
                </a:solidFill>
              </a:rPr>
              <a:t>Установка </a:t>
            </a:r>
            <a:r>
              <a:rPr lang="ru-RU" sz="3200" dirty="0" err="1">
                <a:solidFill>
                  <a:srgbClr val="FF0000"/>
                </a:solidFill>
              </a:rPr>
              <a:t>Logisim</a:t>
            </a:r>
            <a:r>
              <a:rPr lang="ru-RU" sz="3200" dirty="0">
                <a:solidFill>
                  <a:srgbClr val="FF0000"/>
                </a:solidFill>
              </a:rPr>
              <a:t> для ОС Linux </a:t>
            </a:r>
            <a:r>
              <a:rPr lang="en-US" sz="3200" dirty="0">
                <a:solidFill>
                  <a:srgbClr val="FF0000"/>
                </a:solidFill>
              </a:rPr>
              <a:t>Ubuntu (22.04) </a:t>
            </a:r>
            <a:r>
              <a:rPr lang="ru-RU" sz="3200" dirty="0">
                <a:solidFill>
                  <a:srgbClr val="FF0000"/>
                </a:solidFill>
              </a:rPr>
              <a:t>полностью аналогична</a:t>
            </a:r>
          </a:p>
          <a:p>
            <a:r>
              <a:rPr lang="ru-RU" sz="3200" dirty="0">
                <a:solidFill>
                  <a:srgbClr val="FF0000"/>
                </a:solidFill>
              </a:rPr>
              <a:t>установке для </a:t>
            </a:r>
            <a:r>
              <a:rPr lang="en-US" sz="3200" dirty="0">
                <a:solidFill>
                  <a:srgbClr val="FF0000"/>
                </a:solidFill>
              </a:rPr>
              <a:t>Astra 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4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ACFD-D5BE-0B42-2FB0-3BA8180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14" y="296838"/>
            <a:ext cx="10873740" cy="1680205"/>
          </a:xfrm>
        </p:spPr>
        <p:txBody>
          <a:bodyPr/>
          <a:lstStyle/>
          <a:p>
            <a:r>
              <a:rPr lang="ru-RU" dirty="0"/>
              <a:t>Установка</a:t>
            </a:r>
            <a:r>
              <a:rPr lang="en-US" dirty="0"/>
              <a:t> </a:t>
            </a:r>
            <a:r>
              <a:rPr lang="ru-RU" dirty="0"/>
              <a:t>среды </a:t>
            </a:r>
            <a:r>
              <a:rPr lang="en-US" dirty="0"/>
              <a:t>Quartus Lite 20.1 </a:t>
            </a:r>
            <a:r>
              <a:rPr lang="ru-RU" dirty="0"/>
              <a:t>для ОС </a:t>
            </a:r>
            <a:r>
              <a:rPr lang="en-US" dirty="0"/>
              <a:t>Windows 10</a:t>
            </a:r>
            <a:r>
              <a:rPr lang="ru-RU" dirty="0"/>
              <a:t>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80CA2945-55E4-1C8A-4496-FBFBECA4C6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ru-RU" dirty="0"/>
              <a:t>Скачать дистрибутив с сайта </a:t>
            </a:r>
            <a:r>
              <a:rPr lang="en-US" dirty="0"/>
              <a:t>Intel </a:t>
            </a:r>
            <a:r>
              <a:rPr lang="ru-RU" dirty="0"/>
              <a:t>по </a:t>
            </a:r>
            <a:r>
              <a:rPr lang="ru-RU" dirty="0" smtClean="0"/>
              <a:t>ссылке:</a:t>
            </a:r>
            <a:endParaRPr lang="en-US" dirty="0"/>
          </a:p>
          <a:p>
            <a:r>
              <a:rPr lang="en-US" dirty="0">
                <a:hlinkClick r:id="rId2"/>
              </a:rPr>
              <a:t>https://www.intel.com/content/www/us/en/collections/products/fpga/software/downloads.html</a:t>
            </a:r>
            <a:r>
              <a:rPr lang="en-US" dirty="0"/>
              <a:t> (</a:t>
            </a:r>
            <a:r>
              <a:rPr lang="ru-RU" dirty="0"/>
              <a:t>для России использовать программы подмены </a:t>
            </a:r>
            <a:r>
              <a:rPr lang="en-US" dirty="0" smtClean="0"/>
              <a:t>IP </a:t>
            </a:r>
            <a:r>
              <a:rPr lang="ru-RU" dirty="0" smtClean="0"/>
              <a:t>адресов</a:t>
            </a:r>
            <a:r>
              <a:rPr lang="ru-RU" dirty="0"/>
              <a:t>);</a:t>
            </a:r>
          </a:p>
          <a:p>
            <a:r>
              <a:rPr lang="ru-RU" dirty="0"/>
              <a:t>2. Распаковать архив </a:t>
            </a:r>
            <a:r>
              <a:rPr lang="en-US" dirty="0"/>
              <a:t>.tar</a:t>
            </a:r>
            <a:r>
              <a:rPr lang="ru-RU" dirty="0"/>
              <a:t>;</a:t>
            </a:r>
            <a:endParaRPr lang="en-US" dirty="0"/>
          </a:p>
          <a:p>
            <a:r>
              <a:rPr lang="en-US" dirty="0"/>
              <a:t>3. </a:t>
            </a:r>
            <a:r>
              <a:rPr lang="ru-RU" dirty="0"/>
              <a:t> Запустить как программу файл </a:t>
            </a:r>
            <a:r>
              <a:rPr lang="en-US" dirty="0"/>
              <a:t>setup.bat </a:t>
            </a:r>
            <a:r>
              <a:rPr lang="ru-RU" dirty="0"/>
              <a:t>в распакованном каталоге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74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ACFD-D5BE-0B42-2FB0-3BA8180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14" y="296838"/>
            <a:ext cx="10873740" cy="1680205"/>
          </a:xfrm>
        </p:spPr>
        <p:txBody>
          <a:bodyPr/>
          <a:lstStyle/>
          <a:p>
            <a:r>
              <a:rPr lang="ru-RU" dirty="0"/>
              <a:t>Установка</a:t>
            </a:r>
            <a:r>
              <a:rPr lang="en-US" dirty="0"/>
              <a:t> </a:t>
            </a:r>
            <a:r>
              <a:rPr lang="ru-RU" dirty="0"/>
              <a:t>среды </a:t>
            </a:r>
            <a:r>
              <a:rPr lang="en-US" dirty="0"/>
              <a:t>Quartus Lite 20.1 </a:t>
            </a:r>
            <a:r>
              <a:rPr lang="ru-RU" dirty="0"/>
              <a:t>для ОС </a:t>
            </a:r>
            <a:r>
              <a:rPr lang="en-US" dirty="0"/>
              <a:t>Windows 10</a:t>
            </a:r>
            <a:r>
              <a:rPr lang="ru-RU" dirty="0"/>
              <a:t> 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BCDDD10D-5DCC-CFE4-4A61-F4E12BC491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1964" y="1769389"/>
            <a:ext cx="7810500" cy="682865"/>
          </a:xfrm>
        </p:spPr>
        <p:txBody>
          <a:bodyPr/>
          <a:lstStyle/>
          <a:p>
            <a:r>
              <a:rPr lang="ru-RU" dirty="0"/>
              <a:t>Далее установка проходит в автоматическом </a:t>
            </a:r>
            <a:r>
              <a:rPr lang="ru-RU" dirty="0" smtClean="0"/>
              <a:t>режиме.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815948-A346-3457-0ECF-569CEC042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31" y="2501461"/>
            <a:ext cx="4933969" cy="3941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D83BC5-B7D9-E846-D272-05591654957D}"/>
              </a:ext>
            </a:extLst>
          </p:cNvPr>
          <p:cNvSpPr txBox="1"/>
          <p:nvPr/>
        </p:nvSpPr>
        <p:spPr>
          <a:xfrm>
            <a:off x="2908426" y="6442840"/>
            <a:ext cx="695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1                                                                                Шаг 2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5B1AD9C-9CE6-736E-788C-4DF582408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55" y="2517369"/>
            <a:ext cx="4877513" cy="38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ACFD-D5BE-0B42-2FB0-3BA8180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14" y="296838"/>
            <a:ext cx="10873740" cy="1680205"/>
          </a:xfrm>
        </p:spPr>
        <p:txBody>
          <a:bodyPr/>
          <a:lstStyle/>
          <a:p>
            <a:r>
              <a:rPr lang="ru-RU" dirty="0"/>
              <a:t>Установка</a:t>
            </a:r>
            <a:r>
              <a:rPr lang="en-US" dirty="0"/>
              <a:t> </a:t>
            </a:r>
            <a:r>
              <a:rPr lang="ru-RU" dirty="0"/>
              <a:t>среды </a:t>
            </a:r>
            <a:r>
              <a:rPr lang="en-US" dirty="0"/>
              <a:t>Quartus Lite 20.1 </a:t>
            </a:r>
            <a:r>
              <a:rPr lang="ru-RU" dirty="0"/>
              <a:t>для ОС </a:t>
            </a:r>
            <a:r>
              <a:rPr lang="en-US" dirty="0"/>
              <a:t>Windows 10</a:t>
            </a:r>
            <a:r>
              <a:rPr lang="ru-RU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465065-DC54-4B28-66C1-08D17BD1D13E}"/>
              </a:ext>
            </a:extLst>
          </p:cNvPr>
          <p:cNvSpPr txBox="1"/>
          <p:nvPr/>
        </p:nvSpPr>
        <p:spPr>
          <a:xfrm>
            <a:off x="2797590" y="6367675"/>
            <a:ext cx="695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3                                                                                Шаг 4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6F23DAEE-F629-49FE-B3E3-25B3216AE5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7973" y="1762655"/>
            <a:ext cx="8858252" cy="682865"/>
          </a:xfrm>
        </p:spPr>
        <p:txBody>
          <a:bodyPr>
            <a:normAutofit fontScale="92500"/>
          </a:bodyPr>
          <a:lstStyle/>
          <a:p>
            <a:r>
              <a:rPr lang="ru-RU" dirty="0"/>
              <a:t>На шаге 3 выбрать каталог для установки. На шаге 4 </a:t>
            </a:r>
            <a:r>
              <a:rPr lang="ru-RU" dirty="0" smtClean="0"/>
              <a:t>компоненты для </a:t>
            </a:r>
            <a:r>
              <a:rPr lang="ru-RU" dirty="0" smtClean="0"/>
              <a:t>установки.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8E2354-FDC4-9E4D-D89F-D6F360FE6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14" y="2501472"/>
            <a:ext cx="4805834" cy="38220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3B8E9BD-A91C-F1E0-A835-A8C672990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45" y="2522511"/>
            <a:ext cx="4833108" cy="38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6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ACFD-D5BE-0B42-2FB0-3BA8180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14" y="296838"/>
            <a:ext cx="10873740" cy="1680205"/>
          </a:xfrm>
        </p:spPr>
        <p:txBody>
          <a:bodyPr/>
          <a:lstStyle/>
          <a:p>
            <a:r>
              <a:rPr lang="ru-RU" dirty="0"/>
              <a:t>Установка</a:t>
            </a:r>
            <a:r>
              <a:rPr lang="en-US" dirty="0"/>
              <a:t> </a:t>
            </a:r>
            <a:r>
              <a:rPr lang="ru-RU" dirty="0"/>
              <a:t>среды </a:t>
            </a:r>
            <a:r>
              <a:rPr lang="en-US" dirty="0"/>
              <a:t>Quartus Lite 20.1 </a:t>
            </a:r>
            <a:r>
              <a:rPr lang="ru-RU" dirty="0"/>
              <a:t>для ОС </a:t>
            </a:r>
            <a:r>
              <a:rPr lang="en-US" dirty="0"/>
              <a:t>Windows 10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8F59AB-9272-2C48-A843-2C2BF7D0D085}"/>
              </a:ext>
            </a:extLst>
          </p:cNvPr>
          <p:cNvSpPr txBox="1"/>
          <p:nvPr/>
        </p:nvSpPr>
        <p:spPr>
          <a:xfrm>
            <a:off x="2769881" y="6253471"/>
            <a:ext cx="695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Установка                                            Работающее приложение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6BBAD0E-6779-D8D4-9FAB-D8D5DF2BB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59" y="2355951"/>
            <a:ext cx="4929641" cy="38975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2DF14BA-3057-A042-3D8D-AFC4D4545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39" y="2365829"/>
            <a:ext cx="5622793" cy="38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ACFD-D5BE-0B42-2FB0-3BA8180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76664"/>
            <a:ext cx="10873740" cy="1173480"/>
          </a:xfrm>
        </p:spPr>
        <p:txBody>
          <a:bodyPr/>
          <a:lstStyle/>
          <a:p>
            <a:r>
              <a:rPr lang="ru-RU" dirty="0"/>
              <a:t>Установка</a:t>
            </a:r>
            <a:r>
              <a:rPr lang="en-US" dirty="0"/>
              <a:t> </a:t>
            </a:r>
            <a:r>
              <a:rPr lang="ru-RU" dirty="0"/>
              <a:t>среды </a:t>
            </a:r>
            <a:r>
              <a:rPr lang="en-US" dirty="0"/>
              <a:t>Quartus Lite 20.1 </a:t>
            </a:r>
            <a:r>
              <a:rPr lang="ru-RU" dirty="0"/>
              <a:t>для ОС </a:t>
            </a:r>
            <a:r>
              <a:rPr lang="en-US" dirty="0"/>
              <a:t>Linux Ubuntu (22.04)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E3F67D04-E530-2055-35C3-925A379F84AE}"/>
              </a:ext>
            </a:extLst>
          </p:cNvPr>
          <p:cNvSpPr txBox="1">
            <a:spLocks/>
          </p:cNvSpPr>
          <p:nvPr/>
        </p:nvSpPr>
        <p:spPr>
          <a:xfrm>
            <a:off x="3338945" y="2115424"/>
            <a:ext cx="8312728" cy="4631740"/>
          </a:xfrm>
          <a:prstGeom prst="rect">
            <a:avLst/>
          </a:prstGeom>
        </p:spPr>
        <p:txBody>
          <a:bodyPr vert="horz" lIns="0" tIns="228600" rIns="0" bIns="0" rtlCol="0">
            <a:normAutofit fontScale="92500" lnSpcReduction="20000"/>
          </a:bodyPr>
          <a:lstStyle>
            <a:defPPr>
              <a:defRPr lang="ru-RU"/>
            </a:defPPr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ru-RU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ru-RU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ru-RU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ru-RU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ru-RU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1. Скачать дистрибутив с сайта Intel по ссылке</a:t>
            </a:r>
          </a:p>
          <a:p>
            <a:r>
              <a:rPr lang="ru-RU" dirty="0">
                <a:hlinkClick r:id="rId2"/>
              </a:rPr>
              <a:t>https://www.intel.com/content/www/us/en/collections/products/fpga/software/downloads.html</a:t>
            </a:r>
            <a:r>
              <a:rPr lang="ru-RU" dirty="0"/>
              <a:t> (для России использовать программы </a:t>
            </a:r>
            <a:r>
              <a:rPr lang="ru-RU" dirty="0" smtClean="0"/>
              <a:t>подмены </a:t>
            </a:r>
            <a:r>
              <a:rPr lang="en-US" dirty="0" smtClean="0"/>
              <a:t>IP</a:t>
            </a:r>
            <a:r>
              <a:rPr lang="ru-RU" dirty="0" smtClean="0"/>
              <a:t> </a:t>
            </a:r>
            <a:r>
              <a:rPr lang="ru-RU" dirty="0"/>
              <a:t>адресов);</a:t>
            </a:r>
          </a:p>
          <a:p>
            <a:r>
              <a:rPr lang="ru-RU" dirty="0"/>
              <a:t>2. Распаковать архив .</a:t>
            </a:r>
            <a:r>
              <a:rPr lang="ru-RU" dirty="0" err="1"/>
              <a:t>tar</a:t>
            </a:r>
            <a:r>
              <a:rPr lang="ru-RU" dirty="0"/>
              <a:t>;</a:t>
            </a:r>
          </a:p>
          <a:p>
            <a:r>
              <a:rPr lang="ru-RU" dirty="0"/>
              <a:t>3.  Запустить как программу файл setup.sh в распакованном каталоге;</a:t>
            </a:r>
          </a:p>
          <a:p>
            <a:r>
              <a:rPr lang="ru-RU" dirty="0"/>
              <a:t>4. Если не исполняется файл то в свойствах установить метку </a:t>
            </a:r>
            <a:r>
              <a:rPr lang="ru-RU" dirty="0" err="1"/>
              <a:t>Run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program</a:t>
            </a:r>
            <a:r>
              <a:rPr lang="ru-RU" dirty="0"/>
              <a:t> либо выбрать в качестве приложения для исполнения </a:t>
            </a:r>
            <a:r>
              <a:rPr lang="ru-RU" dirty="0" err="1" smtClean="0"/>
              <a:t>Terminal</a:t>
            </a:r>
            <a:r>
              <a:rPr lang="en-US" dirty="0"/>
              <a:t>.</a:t>
            </a:r>
            <a:r>
              <a:rPr lang="ru-RU" dirty="0" smtClean="0"/>
              <a:t> Для </a:t>
            </a:r>
            <a:r>
              <a:rPr lang="ru-RU" dirty="0"/>
              <a:t>этого кликнуть правой кнопкой мыши </a:t>
            </a:r>
            <a:r>
              <a:rPr lang="ru-RU" dirty="0" smtClean="0"/>
              <a:t>и выбрать в контекстном меню: </a:t>
            </a:r>
            <a:r>
              <a:rPr lang="ru-RU" b="1" dirty="0" err="1" smtClean="0">
                <a:solidFill>
                  <a:srgbClr val="0C0D0E"/>
                </a:solidFill>
                <a:latin typeface="-apple-system"/>
              </a:rPr>
              <a:t>Open</a:t>
            </a:r>
            <a:r>
              <a:rPr lang="ru-RU" b="1" dirty="0" smtClean="0">
                <a:solidFill>
                  <a:srgbClr val="0C0D0E"/>
                </a:solidFill>
                <a:latin typeface="-apple-system"/>
              </a:rPr>
              <a:t> </a:t>
            </a:r>
            <a:r>
              <a:rPr lang="ru-RU" b="1" dirty="0">
                <a:solidFill>
                  <a:srgbClr val="0C0D0E"/>
                </a:solidFill>
                <a:latin typeface="-apple-system"/>
              </a:rPr>
              <a:t>With</a:t>
            </a:r>
            <a:r>
              <a:rPr lang="ru-RU" dirty="0">
                <a:solidFill>
                  <a:srgbClr val="0C0D0E"/>
                </a:solidFill>
                <a:latin typeface="-apple-system"/>
              </a:rPr>
              <a:t> → </a:t>
            </a:r>
            <a:r>
              <a:rPr lang="ru-RU" b="1" dirty="0" err="1">
                <a:solidFill>
                  <a:srgbClr val="0C0D0E"/>
                </a:solidFill>
                <a:latin typeface="-apple-system"/>
              </a:rPr>
              <a:t>Other</a:t>
            </a:r>
            <a:r>
              <a:rPr lang="ru-RU" b="1" dirty="0">
                <a:solidFill>
                  <a:srgbClr val="0C0D0E"/>
                </a:solidFill>
                <a:latin typeface="-apple-system"/>
              </a:rPr>
              <a:t> Application...</a:t>
            </a:r>
            <a:r>
              <a:rPr lang="ru-RU" dirty="0">
                <a:solidFill>
                  <a:srgbClr val="0C0D0E"/>
                </a:solidFill>
                <a:latin typeface="-apple-system"/>
              </a:rPr>
              <a:t> → </a:t>
            </a:r>
            <a:r>
              <a:rPr lang="ru-RU" b="1" dirty="0">
                <a:solidFill>
                  <a:srgbClr val="0C0D0E"/>
                </a:solidFill>
                <a:latin typeface="-apple-system"/>
              </a:rPr>
              <a:t>Terminal</a:t>
            </a:r>
          </a:p>
          <a:p>
            <a:r>
              <a:rPr lang="ru-RU" dirty="0">
                <a:solidFill>
                  <a:srgbClr val="0C0D0E"/>
                </a:solidFill>
                <a:latin typeface="-apple-system"/>
              </a:rPr>
              <a:t>Либо в терминале перейти в распакованный каталог и выполнить команду:  </a:t>
            </a:r>
            <a:r>
              <a:rPr lang="ru-RU" b="1" dirty="0" err="1">
                <a:solidFill>
                  <a:srgbClr val="0C0D0E"/>
                </a:solidFill>
                <a:latin typeface="-apple-system"/>
              </a:rPr>
              <a:t>chmod</a:t>
            </a:r>
            <a:r>
              <a:rPr lang="ru-RU" b="1" dirty="0">
                <a:solidFill>
                  <a:srgbClr val="0C0D0E"/>
                </a:solidFill>
                <a:latin typeface="-apple-system"/>
              </a:rPr>
              <a:t> +x setup.sh </a:t>
            </a:r>
          </a:p>
          <a:p>
            <a:r>
              <a:rPr lang="ru-RU" dirty="0">
                <a:solidFill>
                  <a:srgbClr val="0C0D0E"/>
                </a:solidFill>
                <a:latin typeface="-apple-system"/>
              </a:rPr>
              <a:t>Эту же команду использовать если файлы инсталлятора скачиваются отдельно, например </a:t>
            </a:r>
            <a:r>
              <a:rPr lang="ru-RU" b="1" dirty="0" err="1">
                <a:solidFill>
                  <a:srgbClr val="0C0D0E"/>
                </a:solidFill>
                <a:latin typeface="-apple-system"/>
              </a:rPr>
              <a:t>chmod</a:t>
            </a:r>
            <a:r>
              <a:rPr lang="ru-RU" b="1" dirty="0">
                <a:solidFill>
                  <a:srgbClr val="0C0D0E"/>
                </a:solidFill>
                <a:latin typeface="-apple-system"/>
              </a:rPr>
              <a:t> +x QuartusLiteSetup-20.1.0.711-linux.run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611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ACFD-D5BE-0B42-2FB0-3BA8180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76664"/>
            <a:ext cx="10873740" cy="1173480"/>
          </a:xfrm>
        </p:spPr>
        <p:txBody>
          <a:bodyPr/>
          <a:lstStyle/>
          <a:p>
            <a:r>
              <a:rPr lang="ru-RU" dirty="0"/>
              <a:t>Установка</a:t>
            </a:r>
            <a:r>
              <a:rPr lang="en-US" dirty="0"/>
              <a:t> </a:t>
            </a:r>
            <a:r>
              <a:rPr lang="ru-RU" dirty="0"/>
              <a:t>среды </a:t>
            </a:r>
            <a:r>
              <a:rPr lang="en-US" dirty="0"/>
              <a:t>Quartus Lite 20.1 </a:t>
            </a:r>
            <a:r>
              <a:rPr lang="ru-RU" dirty="0"/>
              <a:t>для ОС </a:t>
            </a:r>
            <a:r>
              <a:rPr lang="en-US" dirty="0"/>
              <a:t>Linux Ubuntu (22.04)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D9F22A-62FD-9753-B5CD-1FB890B45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1838662"/>
            <a:ext cx="7810500" cy="682865"/>
          </a:xfrm>
        </p:spPr>
        <p:txBody>
          <a:bodyPr/>
          <a:lstStyle/>
          <a:p>
            <a:r>
              <a:rPr lang="ru-RU" dirty="0"/>
              <a:t>Далее установка проходит в автоматическом режиме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E90A4A-F3B2-7ED9-11B6-FD6A50F7F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76" y="2438701"/>
            <a:ext cx="4715048" cy="3795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8E1225-92AD-80D7-5231-E432677504B2}"/>
              </a:ext>
            </a:extLst>
          </p:cNvPr>
          <p:cNvSpPr txBox="1"/>
          <p:nvPr/>
        </p:nvSpPr>
        <p:spPr>
          <a:xfrm>
            <a:off x="2769881" y="6253471"/>
            <a:ext cx="695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1                                                                                Шаг 2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FBAEDD2-32BD-3C9B-02CF-7EB04D467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87" y="2457926"/>
            <a:ext cx="4715049" cy="37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ACFD-D5BE-0B42-2FB0-3BA8180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76664"/>
            <a:ext cx="10873740" cy="1173480"/>
          </a:xfrm>
        </p:spPr>
        <p:txBody>
          <a:bodyPr/>
          <a:lstStyle/>
          <a:p>
            <a:r>
              <a:rPr lang="ru-RU" dirty="0"/>
              <a:t>Установка</a:t>
            </a:r>
            <a:r>
              <a:rPr lang="en-US" dirty="0"/>
              <a:t> </a:t>
            </a:r>
            <a:r>
              <a:rPr lang="ru-RU" dirty="0"/>
              <a:t>среды </a:t>
            </a:r>
            <a:r>
              <a:rPr lang="en-US" dirty="0"/>
              <a:t>Quartus Lite 20.1 </a:t>
            </a:r>
            <a:r>
              <a:rPr lang="ru-RU" dirty="0"/>
              <a:t>для ОС </a:t>
            </a:r>
            <a:r>
              <a:rPr lang="en-US" dirty="0"/>
              <a:t>Linux Ubuntu (22.04)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D9F22A-62FD-9753-B5CD-1FB890B45D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7973" y="1762655"/>
            <a:ext cx="8749667" cy="682865"/>
          </a:xfrm>
        </p:spPr>
        <p:txBody>
          <a:bodyPr>
            <a:normAutofit fontScale="92500"/>
          </a:bodyPr>
          <a:lstStyle/>
          <a:p>
            <a:r>
              <a:rPr lang="ru-RU" dirty="0"/>
              <a:t>На шаге 3 выбрать каталог для установки. На шаге 4 </a:t>
            </a:r>
            <a:r>
              <a:rPr lang="ru-RU" dirty="0" smtClean="0"/>
              <a:t>компоненты для </a:t>
            </a:r>
            <a:r>
              <a:rPr lang="ru-RU" dirty="0"/>
              <a:t>установки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8E1225-92AD-80D7-5231-E432677504B2}"/>
              </a:ext>
            </a:extLst>
          </p:cNvPr>
          <p:cNvSpPr txBox="1"/>
          <p:nvPr/>
        </p:nvSpPr>
        <p:spPr>
          <a:xfrm>
            <a:off x="2769881" y="6253471"/>
            <a:ext cx="695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3                                                                                Шаг 4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6DA2F1-6102-DC85-F9E4-B893C37A7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70" y="2508505"/>
            <a:ext cx="4730460" cy="38079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A28DF64-926D-63AB-7E50-4774FFAFC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92" y="2445520"/>
            <a:ext cx="4696448" cy="37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60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ACFD-D5BE-0B42-2FB0-3BA8180E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876664"/>
            <a:ext cx="10873740" cy="1173480"/>
          </a:xfrm>
        </p:spPr>
        <p:txBody>
          <a:bodyPr/>
          <a:lstStyle/>
          <a:p>
            <a:r>
              <a:rPr lang="ru-RU" dirty="0"/>
              <a:t>Установка</a:t>
            </a:r>
            <a:r>
              <a:rPr lang="en-US" dirty="0"/>
              <a:t> </a:t>
            </a:r>
            <a:r>
              <a:rPr lang="ru-RU" dirty="0"/>
              <a:t>среды </a:t>
            </a:r>
            <a:r>
              <a:rPr lang="en-US" dirty="0"/>
              <a:t>Quartus Lite 20.1 </a:t>
            </a:r>
            <a:r>
              <a:rPr lang="ru-RU" dirty="0"/>
              <a:t>для ОС </a:t>
            </a:r>
            <a:r>
              <a:rPr lang="en-US" dirty="0"/>
              <a:t>Linux Ubuntu (22.04)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8E1225-92AD-80D7-5231-E432677504B2}"/>
              </a:ext>
            </a:extLst>
          </p:cNvPr>
          <p:cNvSpPr txBox="1"/>
          <p:nvPr/>
        </p:nvSpPr>
        <p:spPr>
          <a:xfrm>
            <a:off x="2769881" y="6253471"/>
            <a:ext cx="695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Установка                                            Работающее приложение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1B7916-FB6D-9BB4-2084-9F7034B40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8" y="4807857"/>
            <a:ext cx="4781550" cy="1323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ADE59AE-3885-7462-AE05-5C1C1DC2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26" y="2726982"/>
            <a:ext cx="5520118" cy="35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0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466663"/>
            <a:ext cx="6787747" cy="159350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600" dirty="0"/>
              <a:t>В предлагаемом курсе потребуются следующие инструменты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 rtlCol="0"/>
          <a:lstStyle>
            <a:defPPr>
              <a:defRPr lang="ru-RU"/>
            </a:defPPr>
          </a:lstStyle>
          <a:p>
            <a:pPr rtl="0"/>
            <a:r>
              <a:rPr lang="en-US" dirty="0"/>
              <a:t>Logisim Evolution</a:t>
            </a:r>
            <a:endParaRPr lang="ru-RU" dirty="0"/>
          </a:p>
          <a:p>
            <a:pPr rtl="0"/>
            <a:r>
              <a:rPr lang="en-US" dirty="0"/>
              <a:t>Intel Quartus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 err="1"/>
              <a:t>Logisim</a:t>
            </a:r>
            <a:r>
              <a:rPr lang="en-US" dirty="0"/>
              <a:t> </a:t>
            </a:r>
            <a:r>
              <a:rPr lang="ru-RU" dirty="0" smtClean="0"/>
              <a:t>для </a:t>
            </a:r>
            <a:r>
              <a:rPr lang="ru-RU" dirty="0"/>
              <a:t>ОС </a:t>
            </a:r>
            <a:r>
              <a:rPr lang="en-US" dirty="0"/>
              <a:t>Windows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Инсталлятор </a:t>
            </a:r>
            <a:r>
              <a:rPr lang="en-US" b="0" i="0" u="none" strike="noStrike" dirty="0">
                <a:effectLst/>
                <a:highlight>
                  <a:srgbClr val="FFFFFF"/>
                </a:highlight>
                <a:latin typeface="-apple-system"/>
                <a:hlinkClick r:id="rId3"/>
              </a:rPr>
              <a:t>logisim-evolution-3.9.0-x86_64.msi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 скачивается с репозитория </a:t>
            </a: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ru-RU" dirty="0"/>
              <a:t>по следующей </a:t>
            </a:r>
            <a:r>
              <a:rPr lang="ru-RU" dirty="0" smtClean="0"/>
              <a:t>ссылке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en-US" dirty="0">
                <a:hlinkClick r:id="rId4"/>
              </a:rPr>
              <a:t>https://github.com/logisim-evolution/logisim-evolution/releases</a:t>
            </a:r>
            <a:r>
              <a:rPr lang="ru-RU" dirty="0"/>
              <a:t> </a:t>
            </a:r>
          </a:p>
          <a:p>
            <a:pPr rtl="0"/>
            <a:r>
              <a:rPr lang="ru-RU" dirty="0"/>
              <a:t>Так же возможно скачивание исходных кодов для самостоятельной компиляции </a:t>
            </a:r>
            <a:r>
              <a:rPr lang="ru-RU" dirty="0" smtClean="0"/>
              <a:t>с ссылки выше </a:t>
            </a:r>
            <a:r>
              <a:rPr lang="ru-RU" dirty="0"/>
              <a:t>либо с </a:t>
            </a:r>
            <a:r>
              <a:rPr lang="en-US" dirty="0">
                <a:hlinkClick r:id="rId5"/>
              </a:rPr>
              <a:t>https://github.com/logisim-evolution/logisim-evolution</a:t>
            </a:r>
            <a:r>
              <a:rPr lang="ru-RU" dirty="0"/>
              <a:t> </a:t>
            </a:r>
          </a:p>
          <a:p>
            <a:pPr rtl="0"/>
            <a:r>
              <a:rPr lang="ru-RU" dirty="0"/>
              <a:t>Установщик производит автоматическую установку необходимых компонентов.</a:t>
            </a:r>
          </a:p>
          <a:p>
            <a:pPr rtl="0"/>
            <a:r>
              <a:rPr lang="ru-RU" dirty="0"/>
              <a:t>В случае ошибок необходимо установить (переустановить) </a:t>
            </a:r>
            <a:r>
              <a:rPr lang="en-US" dirty="0"/>
              <a:t>Java Runtime.</a:t>
            </a:r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/>
              <a:t>Logisim </a:t>
            </a:r>
            <a:r>
              <a:rPr lang="ru-RU" dirty="0"/>
              <a:t>для ОС </a:t>
            </a:r>
            <a:r>
              <a:rPr lang="en-US" dirty="0"/>
              <a:t>Windows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FE0BC517-1483-D2E2-471C-17A2A5DEA6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54" y="2213569"/>
            <a:ext cx="4715533" cy="3677163"/>
          </a:xfrm>
        </p:spPr>
      </p:pic>
      <p:pic>
        <p:nvPicPr>
          <p:cNvPr id="11" name="Объект 9">
            <a:extLst>
              <a:ext uri="{FF2B5EF4-FFF2-40B4-BE49-F238E27FC236}">
                <a16:creationId xmlns="" xmlns:a16="http://schemas.microsoft.com/office/drawing/2014/main" id="{09B57E62-3266-55AF-7F97-1706F0571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8115" y="2216224"/>
            <a:ext cx="4715533" cy="36718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F821A6-6504-AE7B-B704-BCECFF75EC0A}"/>
              </a:ext>
            </a:extLst>
          </p:cNvPr>
          <p:cNvSpPr txBox="1"/>
          <p:nvPr/>
        </p:nvSpPr>
        <p:spPr>
          <a:xfrm>
            <a:off x="2769881" y="6113716"/>
            <a:ext cx="104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1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A0F6F8D-1D1D-C86F-9816-11A36E3EF487}"/>
              </a:ext>
            </a:extLst>
          </p:cNvPr>
          <p:cNvSpPr txBox="1"/>
          <p:nvPr/>
        </p:nvSpPr>
        <p:spPr>
          <a:xfrm>
            <a:off x="7521990" y="6113716"/>
            <a:ext cx="104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70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/>
              <a:t>Logisim </a:t>
            </a:r>
            <a:r>
              <a:rPr lang="ru-RU" dirty="0"/>
              <a:t>для ОС </a:t>
            </a:r>
            <a:r>
              <a:rPr lang="en-US" dirty="0"/>
              <a:t>Windows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FE0BC517-1483-D2E2-471C-17A2A5DEA6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354" y="2213569"/>
            <a:ext cx="4715533" cy="3677163"/>
          </a:xfrm>
        </p:spPr>
      </p:pic>
      <p:pic>
        <p:nvPicPr>
          <p:cNvPr id="11" name="Объект 9">
            <a:extLst>
              <a:ext uri="{FF2B5EF4-FFF2-40B4-BE49-F238E27FC236}">
                <a16:creationId xmlns="" xmlns:a16="http://schemas.microsoft.com/office/drawing/2014/main" id="{09B57E62-3266-55AF-7F97-1706F0571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204482"/>
            <a:ext cx="5629393" cy="36370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F821A6-6504-AE7B-B704-BCECFF75EC0A}"/>
              </a:ext>
            </a:extLst>
          </p:cNvPr>
          <p:cNvSpPr txBox="1"/>
          <p:nvPr/>
        </p:nvSpPr>
        <p:spPr>
          <a:xfrm>
            <a:off x="2769881" y="6113716"/>
            <a:ext cx="104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3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A0F6F8D-1D1D-C86F-9816-11A36E3EF487}"/>
              </a:ext>
            </a:extLst>
          </p:cNvPr>
          <p:cNvSpPr txBox="1"/>
          <p:nvPr/>
        </p:nvSpPr>
        <p:spPr>
          <a:xfrm>
            <a:off x="7355740" y="6113716"/>
            <a:ext cx="2924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Работающее приложение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34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/>
              <a:t>Logisim </a:t>
            </a:r>
            <a:r>
              <a:rPr lang="ru-RU" dirty="0"/>
              <a:t>для ОС </a:t>
            </a:r>
            <a:r>
              <a:rPr lang="en-US" dirty="0"/>
              <a:t>Windows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lang="ru-RU" dirty="0"/>
              <a:t>В некоторых случаях при установке </a:t>
            </a:r>
            <a:r>
              <a:rPr lang="en-US" dirty="0"/>
              <a:t>Logisim Evolution </a:t>
            </a:r>
            <a:r>
              <a:rPr lang="ru-RU" dirty="0"/>
              <a:t>нарушается скачивание </a:t>
            </a:r>
            <a:r>
              <a:rPr lang="ru-RU" dirty="0" smtClean="0"/>
              <a:t>файлов из Интернет </a:t>
            </a:r>
            <a:r>
              <a:rPr lang="ru-RU" dirty="0"/>
              <a:t>(у автора </a:t>
            </a:r>
            <a:r>
              <a:rPr lang="ru-RU" dirty="0" smtClean="0"/>
              <a:t>такая </a:t>
            </a:r>
            <a:r>
              <a:rPr lang="ru-RU" dirty="0"/>
              <a:t>проблема </a:t>
            </a:r>
            <a:r>
              <a:rPr lang="ru-RU" dirty="0"/>
              <a:t>возникла на одном из ПК ). </a:t>
            </a:r>
            <a:r>
              <a:rPr lang="ru-RU" dirty="0" smtClean="0"/>
              <a:t>Все файлы </a:t>
            </a:r>
            <a:r>
              <a:rPr lang="ru-RU" dirty="0"/>
              <a:t>скачиваются с расширением </a:t>
            </a:r>
            <a:r>
              <a:rPr lang="en-US" dirty="0"/>
              <a:t>.circ</a:t>
            </a:r>
            <a:endParaRPr lang="ru-RU" dirty="0"/>
          </a:p>
          <a:p>
            <a:pPr rtl="0"/>
            <a:r>
              <a:rPr lang="ru-RU" dirty="0"/>
              <a:t>Для устранения данной ошибки необходимо удалить параметр </a:t>
            </a:r>
            <a:r>
              <a:rPr lang="en-US" dirty="0"/>
              <a:t>Extension</a:t>
            </a:r>
            <a:r>
              <a:rPr lang="ru-RU" dirty="0"/>
              <a:t> в системном </a:t>
            </a:r>
            <a:r>
              <a:rPr lang="ru-RU" dirty="0" smtClean="0"/>
              <a:t>реестре.</a:t>
            </a:r>
            <a:endParaRPr lang="ru-RU" dirty="0"/>
          </a:p>
          <a:p>
            <a:pPr rtl="0"/>
            <a:r>
              <a:rPr lang="ru-RU" dirty="0"/>
              <a:t>Параметр находится по </a:t>
            </a:r>
            <a:r>
              <a:rPr lang="ru-RU" dirty="0" smtClean="0"/>
              <a:t>адресу: </a:t>
            </a:r>
            <a:r>
              <a:rPr lang="en-US" dirty="0"/>
              <a:t>[HKEY_CLASSES_ROOT\MIME\Database\Content Type\application/octet-stream]</a:t>
            </a:r>
            <a:r>
              <a:rPr lang="ru-RU" dirty="0"/>
              <a:t>.</a:t>
            </a:r>
          </a:p>
          <a:p>
            <a:pPr rtl="0"/>
            <a:r>
              <a:rPr lang="ru-RU" dirty="0"/>
              <a:t>Либо исполнить файл </a:t>
            </a:r>
            <a:r>
              <a:rPr lang="en-US" dirty="0"/>
              <a:t>Logisim.reg</a:t>
            </a:r>
            <a:r>
              <a:rPr lang="ru-RU" dirty="0"/>
              <a:t>, в приложении к </a:t>
            </a:r>
            <a:r>
              <a:rPr lang="ru-RU" dirty="0" smtClean="0"/>
              <a:t>презентации</a:t>
            </a:r>
            <a:r>
              <a:rPr lang="en-US" dirty="0" smtClean="0"/>
              <a:t>.</a:t>
            </a:r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8919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05692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/>
              <a:t>Logisim </a:t>
            </a:r>
            <a:r>
              <a:rPr lang="ru-RU" dirty="0"/>
              <a:t>для ОС </a:t>
            </a:r>
            <a:r>
              <a:rPr lang="en-US" dirty="0"/>
              <a:t>Linux </a:t>
            </a:r>
            <a:r>
              <a:rPr lang="ru-RU" dirty="0"/>
              <a:t>на примере </a:t>
            </a:r>
            <a:r>
              <a:rPr lang="en-US" dirty="0"/>
              <a:t>Astra Linux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В </a:t>
            </a:r>
            <a:r>
              <a:rPr lang="en-US" dirty="0"/>
              <a:t>Astra Linux </a:t>
            </a:r>
            <a:r>
              <a:rPr lang="ru-RU" dirty="0"/>
              <a:t>установка </a:t>
            </a:r>
            <a:r>
              <a:rPr lang="en-US" dirty="0" err="1"/>
              <a:t>Logisim</a:t>
            </a:r>
            <a:r>
              <a:rPr lang="en-US" dirty="0"/>
              <a:t> Evolution </a:t>
            </a:r>
            <a:r>
              <a:rPr lang="ru-RU" dirty="0"/>
              <a:t>осуществляется посредством </a:t>
            </a:r>
            <a:r>
              <a:rPr lang="en-US" dirty="0" err="1"/>
              <a:t>Flatpak</a:t>
            </a:r>
            <a:r>
              <a:rPr lang="en-US" dirty="0"/>
              <a:t> – </a:t>
            </a:r>
            <a:r>
              <a:rPr lang="ru-RU" dirty="0"/>
              <a:t>инструмент развертывания и управления пакетами. </a:t>
            </a:r>
          </a:p>
          <a:p>
            <a:pPr rtl="0"/>
            <a:r>
              <a:rPr lang="ru-RU" dirty="0"/>
              <a:t>Изначально необходимо установить непосредственно </a:t>
            </a:r>
            <a:r>
              <a:rPr lang="en-US" dirty="0" err="1" smtClean="0"/>
              <a:t>Flatpak</a:t>
            </a:r>
            <a:r>
              <a:rPr lang="ru-RU" dirty="0" smtClean="0"/>
              <a:t>,  </a:t>
            </a:r>
            <a:r>
              <a:rPr lang="ru-RU" dirty="0"/>
              <a:t>для этого в терминале </a:t>
            </a:r>
            <a:r>
              <a:rPr lang="en-US" dirty="0"/>
              <a:t>Fly </a:t>
            </a:r>
            <a:r>
              <a:rPr lang="ru-RU" dirty="0" smtClean="0"/>
              <a:t>ввести строку:</a:t>
            </a:r>
            <a:endParaRPr lang="ru-RU" dirty="0"/>
          </a:p>
          <a:p>
            <a:pPr marL="0" indent="0" algn="ctr">
              <a:buNone/>
            </a:pPr>
            <a:r>
              <a:rPr lang="en-US" b="1" dirty="0" err="1"/>
              <a:t>sudo</a:t>
            </a:r>
            <a:r>
              <a:rPr lang="en-US" b="1" dirty="0"/>
              <a:t> apt install </a:t>
            </a:r>
            <a:r>
              <a:rPr lang="en-US" b="1" dirty="0" err="1"/>
              <a:t>flatpak</a:t>
            </a:r>
            <a:endParaRPr lang="en-US" b="1" dirty="0"/>
          </a:p>
          <a:p>
            <a:endParaRPr lang="ru-RU" dirty="0"/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6018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05692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/>
              <a:t>Logisim </a:t>
            </a:r>
            <a:r>
              <a:rPr lang="ru-RU" dirty="0"/>
              <a:t>для ОС </a:t>
            </a:r>
            <a:r>
              <a:rPr lang="en-US" dirty="0"/>
              <a:t>Linux </a:t>
            </a:r>
            <a:r>
              <a:rPr lang="ru-RU" dirty="0"/>
              <a:t>на примере </a:t>
            </a:r>
            <a:r>
              <a:rPr lang="en-US" dirty="0"/>
              <a:t>Astra Linux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5" y="2305576"/>
            <a:ext cx="4469965" cy="3575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52" y="2305576"/>
            <a:ext cx="4553733" cy="36429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F821A6-6504-AE7B-B704-BCECFF75EC0A}"/>
              </a:ext>
            </a:extLst>
          </p:cNvPr>
          <p:cNvSpPr txBox="1"/>
          <p:nvPr/>
        </p:nvSpPr>
        <p:spPr>
          <a:xfrm>
            <a:off x="2769881" y="6113716"/>
            <a:ext cx="6950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Шаг 1                                                                                 Шаг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9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05692"/>
            <a:ext cx="10873740" cy="168020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Установка </a:t>
            </a:r>
            <a:r>
              <a:rPr lang="en-US" dirty="0"/>
              <a:t>Logisim </a:t>
            </a:r>
            <a:r>
              <a:rPr lang="ru-RU" dirty="0"/>
              <a:t>для ОС </a:t>
            </a:r>
            <a:r>
              <a:rPr lang="en-US" dirty="0"/>
              <a:t>Linux </a:t>
            </a:r>
            <a:r>
              <a:rPr lang="ru-RU" dirty="0"/>
              <a:t>на примере </a:t>
            </a:r>
            <a:r>
              <a:rPr lang="en-US" dirty="0"/>
              <a:t>Astra Linux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Далее установить файл </a:t>
            </a:r>
            <a:r>
              <a:rPr lang="ru-RU" dirty="0" err="1"/>
              <a:t>репозитория</a:t>
            </a:r>
            <a:r>
              <a:rPr lang="ru-RU" dirty="0"/>
              <a:t> </a:t>
            </a:r>
            <a:r>
              <a:rPr lang="en-US" dirty="0" err="1" smtClean="0"/>
              <a:t>Flathub</a:t>
            </a:r>
            <a:r>
              <a:rPr lang="ru-RU" dirty="0" smtClean="0"/>
              <a:t>. В </a:t>
            </a:r>
            <a:r>
              <a:rPr lang="ru-RU" dirty="0"/>
              <a:t>терминале ввести:</a:t>
            </a:r>
          </a:p>
          <a:p>
            <a:pPr marL="0" indent="0" algn="ctr">
              <a:buNone/>
            </a:pPr>
            <a:r>
              <a:rPr lang="en-US" b="1" dirty="0" err="1"/>
              <a:t>flatpak</a:t>
            </a:r>
            <a:r>
              <a:rPr lang="en-US" b="1" dirty="0"/>
              <a:t> remote-add --if-not-exists </a:t>
            </a:r>
            <a:r>
              <a:rPr lang="en-US" b="1" dirty="0" err="1"/>
              <a:t>flathub</a:t>
            </a:r>
            <a:r>
              <a:rPr lang="en-US" b="1" dirty="0"/>
              <a:t> https://dl.flathub.org/repo/flathub.flatpakrepo</a:t>
            </a:r>
          </a:p>
          <a:p>
            <a:r>
              <a:rPr lang="ru-RU" dirty="0"/>
              <a:t>После установки </a:t>
            </a:r>
            <a:r>
              <a:rPr lang="ru-RU" dirty="0" err="1"/>
              <a:t>репозитория</a:t>
            </a:r>
            <a:r>
              <a:rPr lang="ru-RU" dirty="0"/>
              <a:t> ввести: </a:t>
            </a:r>
            <a:endParaRPr lang="en-US" dirty="0"/>
          </a:p>
          <a:p>
            <a:pPr marL="0" indent="0" algn="ctr">
              <a:buNone/>
            </a:pPr>
            <a:r>
              <a:rPr lang="en-US" b="1" dirty="0" err="1"/>
              <a:t>sudo</a:t>
            </a:r>
            <a:r>
              <a:rPr lang="ru-RU" b="1" dirty="0"/>
              <a:t> </a:t>
            </a:r>
            <a:r>
              <a:rPr lang="en-US" b="1" dirty="0" err="1"/>
              <a:t>flatpak</a:t>
            </a:r>
            <a:r>
              <a:rPr lang="en-US" b="1" dirty="0"/>
              <a:t> install </a:t>
            </a:r>
            <a:r>
              <a:rPr lang="en-US" b="1" dirty="0" err="1"/>
              <a:t>flathub</a:t>
            </a:r>
            <a:r>
              <a:rPr lang="en-US" b="1" dirty="0"/>
              <a:t> </a:t>
            </a:r>
            <a:r>
              <a:rPr lang="en-US" b="1" dirty="0" err="1"/>
              <a:t>com.github.reds.LogisimEvolution</a:t>
            </a:r>
            <a:endParaRPr lang="ru-RU" b="1" dirty="0"/>
          </a:p>
          <a:p>
            <a:pPr rtl="0"/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C78CEA4F-D72A-C069-6A51-328B103C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=""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=""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793483728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6D24F1A-6251-4B9A-A918-7D6F3A8F7E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A8ECD1-788F-484B-9043-D957FCFDF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0FE134-9032-4C7F-BC57-C7DE3F83336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512</Words>
  <Application>Microsoft Office PowerPoint</Application>
  <PresentationFormat>Широкоэкранный</PresentationFormat>
  <Paragraphs>78</Paragraphs>
  <Slides>20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-apple-system</vt:lpstr>
      <vt:lpstr>Arial</vt:lpstr>
      <vt:lpstr>Calibri</vt:lpstr>
      <vt:lpstr>Franklin Gothic Book</vt:lpstr>
      <vt:lpstr>Franklin Gothic Demi</vt:lpstr>
      <vt:lpstr>Пользовательская</vt:lpstr>
      <vt:lpstr>Установка инструментальных средств</vt:lpstr>
      <vt:lpstr>В предлагаемом курсе потребуются следующие инструменты </vt:lpstr>
      <vt:lpstr>Установка Logisim для ОС Windows</vt:lpstr>
      <vt:lpstr>Установка Logisim для ОС Windows</vt:lpstr>
      <vt:lpstr>Установка Logisim для ОС Windows</vt:lpstr>
      <vt:lpstr>Установка Logisim для ОС Windows</vt:lpstr>
      <vt:lpstr>Установка Logisim для ОС Linux на примере Astra Linux</vt:lpstr>
      <vt:lpstr>Установка Logisim для ОС Linux на примере Astra Linux</vt:lpstr>
      <vt:lpstr>Установка Logisim для ОС Linux на примере Astra Linux</vt:lpstr>
      <vt:lpstr>Установка Logisim для ОС Linux на примере Astra Linux</vt:lpstr>
      <vt:lpstr>Установка Logisim для ОС Linux на примере Astra Linux</vt:lpstr>
      <vt:lpstr>Установка среды Quartus Lite 20.1 для ОС Windows 10 </vt:lpstr>
      <vt:lpstr>Установка среды Quartus Lite 20.1 для ОС Windows 10 </vt:lpstr>
      <vt:lpstr>Установка среды Quartus Lite 20.1 для ОС Windows 10 </vt:lpstr>
      <vt:lpstr>Установка среды Quartus Lite 20.1 для ОС Windows 10 </vt:lpstr>
      <vt:lpstr>Установка среды Quartus Lite 20.1 для ОС Linux Ubuntu (22.04)</vt:lpstr>
      <vt:lpstr>Установка среды Quartus Lite 20.1 для ОС Linux Ubuntu (22.04)</vt:lpstr>
      <vt:lpstr>Установка среды Quartus Lite 20.1 для ОС Linux Ubuntu (22.04)</vt:lpstr>
      <vt:lpstr>Установка среды Quartus Lite 20.1 для ОС Linux Ubuntu (22.04)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2023-12-20T08:12:12Z</dcterms:created>
  <dcterms:modified xsi:type="dcterms:W3CDTF">2024-12-08T08:54:55Z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