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en-US" b="1" dirty="0" smtClean="0"/>
              <a:t>3</a:t>
            </a:r>
            <a:r>
              <a:rPr lang="ru-RU" b="1" dirty="0" smtClean="0"/>
              <a:t>. </a:t>
            </a:r>
            <a:r>
              <a:rPr lang="ru-RU" b="1" dirty="0"/>
              <a:t>Массивы и </a:t>
            </a:r>
            <a:r>
              <a:rPr lang="ru-RU" b="1" dirty="0" smtClean="0"/>
              <a:t>ООП</a:t>
            </a:r>
            <a:r>
              <a:rPr lang="en-US" b="1" dirty="0" smtClean="0"/>
              <a:t> </a:t>
            </a:r>
            <a:r>
              <a:rPr lang="ru-RU" b="1" dirty="0" smtClean="0"/>
              <a:t>в языке</a:t>
            </a:r>
            <a:r>
              <a:rPr lang="en-US" b="1" dirty="0" smtClean="0"/>
              <a:t> C#</a:t>
            </a:r>
            <a:endParaRPr lang="ru-RU" dirty="0"/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0"/>
            <a:ext cx="2962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МАССИВЫ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 способам объявления и инициализации массивов </a:t>
            </a:r>
            <a:r>
              <a:rPr lang="en-US" dirty="0"/>
              <a:t>C</a:t>
            </a:r>
            <a:r>
              <a:rPr lang="ru-RU" dirty="0"/>
              <a:t># больше похож на </a:t>
            </a:r>
            <a:r>
              <a:rPr lang="en-US" dirty="0"/>
              <a:t>JavaScript</a:t>
            </a:r>
            <a:r>
              <a:rPr lang="ru-RU" dirty="0"/>
              <a:t>, чем на </a:t>
            </a:r>
            <a:r>
              <a:rPr lang="en-US" dirty="0"/>
              <a:t>C</a:t>
            </a:r>
            <a:r>
              <a:rPr lang="ru-RU" dirty="0"/>
              <a:t>++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1124744"/>
            <a:ext cx="3221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Одномерные массивы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2060848"/>
            <a:ext cx="3548792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C#</a:t>
            </a:r>
            <a:endParaRPr lang="ru-RU" sz="1400" dirty="0"/>
          </a:p>
          <a:p>
            <a:r>
              <a:rPr lang="en-US" sz="1400" dirty="0"/>
              <a:t>using System;</a:t>
            </a:r>
            <a:endParaRPr lang="ru-RU" sz="1400" dirty="0"/>
          </a:p>
          <a:p>
            <a:r>
              <a:rPr lang="en-US" sz="1400" dirty="0"/>
              <a:t>class Example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    static void Main()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double[] a = new double</a:t>
            </a:r>
            <a:r>
              <a:rPr lang="en-US" sz="1400" dirty="0" smtClean="0"/>
              <a:t>[]</a:t>
            </a:r>
            <a:endParaRPr lang="ru-RU" sz="1400" dirty="0" smtClean="0"/>
          </a:p>
          <a:p>
            <a:r>
              <a:rPr lang="en-US" sz="1400" dirty="0" smtClean="0"/>
              <a:t> </a:t>
            </a:r>
            <a:r>
              <a:rPr lang="en-US" sz="1400" dirty="0"/>
              <a:t>{8.3,11.6-4.8,23.11,54.03,26.8,9.4};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int</a:t>
            </a:r>
            <a:r>
              <a:rPr lang="en-US" sz="1400" dirty="0"/>
              <a:t> n = </a:t>
            </a:r>
            <a:r>
              <a:rPr lang="en-US" sz="1400" dirty="0" err="1"/>
              <a:t>a.Length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string </a:t>
            </a:r>
            <a:r>
              <a:rPr lang="en-US" sz="1400" dirty="0" err="1"/>
              <a:t>str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double sum = 0;</a:t>
            </a:r>
            <a:endParaRPr lang="ru-RU" sz="1400" dirty="0"/>
          </a:p>
          <a:p>
            <a:r>
              <a:rPr lang="en-US" sz="1400" dirty="0"/>
              <a:t>        for (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n; </a:t>
            </a:r>
            <a:r>
              <a:rPr lang="en-US" sz="1400" dirty="0" err="1"/>
              <a:t>i</a:t>
            </a:r>
            <a:r>
              <a:rPr lang="en-US" sz="1400" dirty="0"/>
              <a:t>++)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Console.WriteLine</a:t>
            </a:r>
            <a:r>
              <a:rPr lang="en-US" sz="1400" dirty="0"/>
              <a:t>("a["+ </a:t>
            </a:r>
            <a:r>
              <a:rPr lang="en-US" sz="1400" dirty="0" err="1"/>
              <a:t>i</a:t>
            </a:r>
            <a:r>
              <a:rPr lang="en-US" sz="1400" dirty="0"/>
              <a:t> + "] = " + a[</a:t>
            </a:r>
            <a:r>
              <a:rPr lang="en-US" sz="1400" dirty="0" err="1"/>
              <a:t>i</a:t>
            </a:r>
            <a:r>
              <a:rPr lang="en-US" sz="1400" dirty="0"/>
              <a:t>]);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ru-RU" sz="1400" dirty="0" err="1"/>
              <a:t>sum</a:t>
            </a:r>
            <a:r>
              <a:rPr lang="ru-RU" sz="1400" dirty="0"/>
              <a:t> += </a:t>
            </a:r>
            <a:r>
              <a:rPr lang="ru-RU" sz="1400" dirty="0" err="1"/>
              <a:t>a</a:t>
            </a:r>
            <a:r>
              <a:rPr lang="ru-RU" sz="1400" dirty="0"/>
              <a:t>[</a:t>
            </a:r>
            <a:r>
              <a:rPr lang="ru-RU" sz="1400" dirty="0" err="1"/>
              <a:t>i</a:t>
            </a:r>
            <a:r>
              <a:rPr lang="ru-RU" sz="1400" dirty="0"/>
              <a:t>];</a:t>
            </a:r>
          </a:p>
          <a:p>
            <a:r>
              <a:rPr lang="ru-RU" sz="1400" dirty="0"/>
              <a:t>        }</a:t>
            </a:r>
          </a:p>
          <a:p>
            <a:r>
              <a:rPr lang="ru-RU" sz="1400" dirty="0"/>
              <a:t>        </a:t>
            </a:r>
            <a:r>
              <a:rPr lang="ru-RU" sz="1400" dirty="0" err="1"/>
              <a:t>str</a:t>
            </a:r>
            <a:r>
              <a:rPr lang="ru-RU" sz="1400" dirty="0"/>
              <a:t> = "Сумма массива равна " + </a:t>
            </a:r>
            <a:r>
              <a:rPr lang="ru-RU" sz="1400" dirty="0" err="1"/>
              <a:t>sum</a:t>
            </a:r>
            <a:r>
              <a:rPr lang="ru-RU" sz="1400" dirty="0"/>
              <a:t> ;</a:t>
            </a:r>
          </a:p>
          <a:p>
            <a:r>
              <a:rPr lang="ru-RU" sz="1400" dirty="0"/>
              <a:t>        </a:t>
            </a:r>
            <a:r>
              <a:rPr lang="en-US" sz="1400" dirty="0" err="1"/>
              <a:t>Console.WriteLine</a:t>
            </a:r>
            <a:r>
              <a:rPr lang="en-US" sz="1400" dirty="0"/>
              <a:t>(</a:t>
            </a:r>
            <a:r>
              <a:rPr lang="en-US" sz="1400" dirty="0" err="1"/>
              <a:t>str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ru-RU" sz="1400" dirty="0" smtClean="0"/>
              <a:t>}</a:t>
            </a:r>
            <a:endParaRPr lang="ru-RU" sz="1400" dirty="0"/>
          </a:p>
          <a:p>
            <a:r>
              <a:rPr lang="ru-RU" sz="1400" dirty="0" smtClean="0"/>
              <a:t>}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060848"/>
            <a:ext cx="38507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JavaScript</a:t>
            </a:r>
            <a:endParaRPr lang="ru-RU" sz="1600" dirty="0"/>
          </a:p>
          <a:p>
            <a:r>
              <a:rPr lang="en-US" sz="1600" dirty="0"/>
              <a:t>&lt;html&gt;</a:t>
            </a:r>
            <a:endParaRPr lang="ru-RU" sz="1600" dirty="0"/>
          </a:p>
          <a:p>
            <a:r>
              <a:rPr lang="en-US" sz="1600" dirty="0"/>
              <a:t>&lt;script type="text/</a:t>
            </a:r>
            <a:r>
              <a:rPr lang="en-US" sz="1600" dirty="0" err="1"/>
              <a:t>javascript</a:t>
            </a:r>
            <a:r>
              <a:rPr lang="en-US" sz="1600" dirty="0"/>
              <a:t>"&gt;</a:t>
            </a:r>
            <a:endParaRPr lang="ru-RU" sz="1600" dirty="0"/>
          </a:p>
          <a:p>
            <a:r>
              <a:rPr lang="en-US" sz="1600" dirty="0"/>
              <a:t> </a:t>
            </a:r>
            <a:r>
              <a:rPr lang="ru-RU" sz="1600" dirty="0" smtClean="0"/>
              <a:t>     </a:t>
            </a:r>
            <a:r>
              <a:rPr lang="en-US" sz="1600" dirty="0" err="1" smtClean="0"/>
              <a:t>var</a:t>
            </a:r>
            <a:r>
              <a:rPr lang="en-US" sz="1600" dirty="0" smtClean="0"/>
              <a:t> </a:t>
            </a:r>
            <a:r>
              <a:rPr lang="en-US" sz="1600" dirty="0" err="1"/>
              <a:t>i,n,sum,str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       a = new </a:t>
            </a:r>
            <a:endParaRPr lang="ru-RU" sz="1600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en-US" sz="1600" dirty="0" smtClean="0"/>
              <a:t>Array(8.3,11.6-4.8,23.11,54.03,26.8,9.4</a:t>
            </a:r>
            <a:r>
              <a:rPr lang="en-US" sz="1600" dirty="0"/>
              <a:t>);</a:t>
            </a:r>
            <a:endParaRPr lang="ru-RU" sz="1600" dirty="0"/>
          </a:p>
          <a:p>
            <a:r>
              <a:rPr lang="en-US" sz="1600" dirty="0"/>
              <a:t>        n = </a:t>
            </a:r>
            <a:r>
              <a:rPr lang="en-US" sz="1600" dirty="0" err="1"/>
              <a:t>a.length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       </a:t>
            </a:r>
            <a:r>
              <a:rPr lang="en-US" sz="1600" dirty="0" err="1"/>
              <a:t>str</a:t>
            </a:r>
            <a:r>
              <a:rPr lang="en-US" sz="1600" dirty="0"/>
              <a:t>="";</a:t>
            </a:r>
            <a:endParaRPr lang="ru-RU" sz="1600" dirty="0"/>
          </a:p>
          <a:p>
            <a:r>
              <a:rPr lang="en-US" sz="1600" dirty="0"/>
              <a:t>        sum = 0;</a:t>
            </a:r>
            <a:endParaRPr lang="ru-RU" sz="1600" dirty="0"/>
          </a:p>
          <a:p>
            <a:r>
              <a:rPr lang="en-US" sz="1600" dirty="0"/>
              <a:t>        for (</a:t>
            </a:r>
            <a:r>
              <a:rPr lang="en-US" sz="1600" dirty="0" err="1"/>
              <a:t>i</a:t>
            </a:r>
            <a:r>
              <a:rPr lang="en-US" sz="1600" dirty="0"/>
              <a:t> = 0; </a:t>
            </a:r>
            <a:r>
              <a:rPr lang="en-US" sz="1600" dirty="0" err="1"/>
              <a:t>i</a:t>
            </a:r>
            <a:r>
              <a:rPr lang="en-US" sz="1600" dirty="0"/>
              <a:t> &lt; n; </a:t>
            </a:r>
            <a:r>
              <a:rPr lang="en-US" sz="1600" dirty="0" err="1"/>
              <a:t>i</a:t>
            </a:r>
            <a:r>
              <a:rPr lang="en-US" sz="1600" dirty="0"/>
              <a:t>++)</a:t>
            </a:r>
            <a:endParaRPr lang="ru-RU" sz="1600" dirty="0"/>
          </a:p>
          <a:p>
            <a:r>
              <a:rPr lang="en-US" sz="1600" dirty="0"/>
              <a:t>        {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str</a:t>
            </a:r>
            <a:r>
              <a:rPr lang="en-US" sz="1600" dirty="0"/>
              <a:t>+="a["+ </a:t>
            </a:r>
            <a:r>
              <a:rPr lang="en-US" sz="1600" dirty="0" err="1"/>
              <a:t>i</a:t>
            </a:r>
            <a:r>
              <a:rPr lang="en-US" sz="1600" dirty="0"/>
              <a:t> + "] = " + a[</a:t>
            </a:r>
            <a:r>
              <a:rPr lang="en-US" sz="1600" dirty="0" err="1"/>
              <a:t>i</a:t>
            </a:r>
            <a:r>
              <a:rPr lang="en-US" sz="1600" dirty="0"/>
              <a:t>] + "&lt;</a:t>
            </a:r>
            <a:r>
              <a:rPr lang="en-US" sz="1600" dirty="0" err="1"/>
              <a:t>br</a:t>
            </a:r>
            <a:r>
              <a:rPr lang="en-US" sz="1600" dirty="0"/>
              <a:t>&gt;";</a:t>
            </a:r>
            <a:endParaRPr lang="ru-RU" sz="1600" dirty="0"/>
          </a:p>
          <a:p>
            <a:r>
              <a:rPr lang="en-US" sz="1600" dirty="0"/>
              <a:t>            sum += a[</a:t>
            </a:r>
            <a:r>
              <a:rPr lang="en-US" sz="1600" dirty="0" err="1"/>
              <a:t>i</a:t>
            </a:r>
            <a:r>
              <a:rPr lang="en-US" sz="1600" dirty="0"/>
              <a:t>];</a:t>
            </a:r>
            <a:endParaRPr lang="ru-RU" sz="1600" dirty="0"/>
          </a:p>
          <a:p>
            <a:r>
              <a:rPr lang="en-US" sz="1600" dirty="0"/>
              <a:t>        </a:t>
            </a:r>
            <a:r>
              <a:rPr lang="ru-RU" sz="1600" dirty="0"/>
              <a:t>}</a:t>
            </a:r>
          </a:p>
          <a:p>
            <a:r>
              <a:rPr lang="ru-RU" sz="1600" dirty="0"/>
              <a:t>        </a:t>
            </a:r>
            <a:r>
              <a:rPr lang="en-US" sz="1600" dirty="0" err="1"/>
              <a:t>str</a:t>
            </a:r>
            <a:r>
              <a:rPr lang="ru-RU" sz="1600" dirty="0"/>
              <a:t>+= "Сумма массива равна " + </a:t>
            </a:r>
            <a:r>
              <a:rPr lang="en-US" sz="1600" dirty="0"/>
              <a:t>sum</a:t>
            </a:r>
            <a:r>
              <a:rPr lang="ru-RU" sz="1600" dirty="0"/>
              <a:t> ;</a:t>
            </a:r>
          </a:p>
          <a:p>
            <a:r>
              <a:rPr lang="ru-RU" sz="1600" dirty="0"/>
              <a:t>        </a:t>
            </a:r>
            <a:r>
              <a:rPr lang="en-US" sz="1600" dirty="0" err="1"/>
              <a:t>document.write</a:t>
            </a:r>
            <a:r>
              <a:rPr lang="en-US" sz="1600" dirty="0"/>
              <a:t>(</a:t>
            </a:r>
            <a:r>
              <a:rPr lang="en-US" sz="1600" dirty="0" err="1"/>
              <a:t>str</a:t>
            </a:r>
            <a:r>
              <a:rPr lang="en-US" sz="1600" dirty="0"/>
              <a:t>);</a:t>
            </a:r>
            <a:endParaRPr lang="ru-RU" sz="1600" dirty="0"/>
          </a:p>
          <a:p>
            <a:r>
              <a:rPr lang="en-US" sz="1600" dirty="0"/>
              <a:t>&lt;/script&gt;</a:t>
            </a:r>
            <a:endParaRPr lang="ru-RU" sz="1600" dirty="0"/>
          </a:p>
          <a:p>
            <a:r>
              <a:rPr lang="en-US" sz="1600" dirty="0"/>
              <a:t>&lt;/html</a:t>
            </a:r>
            <a:r>
              <a:rPr lang="en-US" sz="1600" dirty="0" smtClean="0"/>
              <a:t>&gt;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16632"/>
            <a:ext cx="258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Многомерные массивы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04664"/>
            <a:ext cx="2883995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С++</a:t>
            </a:r>
          </a:p>
          <a:p>
            <a:r>
              <a:rPr lang="en-US" sz="1400" dirty="0" smtClean="0"/>
              <a:t>#</a:t>
            </a:r>
            <a:r>
              <a:rPr lang="en-US" sz="1400" dirty="0"/>
              <a:t>include&lt;</a:t>
            </a:r>
            <a:r>
              <a:rPr lang="en-US" sz="1400" dirty="0" err="1"/>
              <a:t>iostream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#include&lt;</a:t>
            </a:r>
            <a:r>
              <a:rPr lang="en-US" sz="1400" dirty="0" err="1"/>
              <a:t>math.h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using namespace std;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#</a:t>
            </a:r>
            <a:r>
              <a:rPr lang="en-US" sz="1400" dirty="0"/>
              <a:t>define n 5  //</a:t>
            </a:r>
            <a:r>
              <a:rPr lang="ru-RU" sz="1400" dirty="0"/>
              <a:t>Количество строк</a:t>
            </a:r>
          </a:p>
          <a:p>
            <a:r>
              <a:rPr lang="ru-RU" sz="1400" dirty="0"/>
              <a:t>#</a:t>
            </a:r>
            <a:r>
              <a:rPr lang="ru-RU" sz="1400" dirty="0" err="1"/>
              <a:t>define</a:t>
            </a:r>
            <a:r>
              <a:rPr lang="ru-RU" sz="1400" dirty="0"/>
              <a:t> </a:t>
            </a:r>
            <a:r>
              <a:rPr lang="ru-RU" sz="1400" dirty="0" err="1"/>
              <a:t>m</a:t>
            </a:r>
            <a:r>
              <a:rPr lang="ru-RU" sz="1400" dirty="0"/>
              <a:t> 3  //Количество столбцов</a:t>
            </a:r>
          </a:p>
          <a:p>
            <a:r>
              <a:rPr lang="ru-RU" sz="1400" dirty="0"/>
              <a:t> </a:t>
            </a:r>
            <a:r>
              <a:rPr lang="ru-RU" sz="1400" dirty="0" err="1" smtClean="0"/>
              <a:t>void</a:t>
            </a:r>
            <a:r>
              <a:rPr lang="ru-RU" sz="1400" dirty="0" smtClean="0"/>
              <a:t> </a:t>
            </a:r>
            <a:r>
              <a:rPr lang="ru-RU" sz="1400" dirty="0" err="1"/>
              <a:t>main</a:t>
            </a:r>
            <a:r>
              <a:rPr lang="ru-RU" sz="1400" dirty="0"/>
              <a:t>()</a:t>
            </a:r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i,j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double d[n][m]= {</a:t>
            </a:r>
            <a:endParaRPr lang="ru-RU" sz="1400" dirty="0"/>
          </a:p>
          <a:p>
            <a:r>
              <a:rPr lang="en-US" sz="1400" dirty="0"/>
              <a:t>		{1, 2, 3 },</a:t>
            </a:r>
            <a:endParaRPr lang="ru-RU" sz="1400" dirty="0"/>
          </a:p>
          <a:p>
            <a:r>
              <a:rPr lang="en-US" sz="1400" dirty="0"/>
              <a:t>		{4, 5, 6 },</a:t>
            </a:r>
            <a:endParaRPr lang="ru-RU" sz="1400" dirty="0"/>
          </a:p>
          <a:p>
            <a:r>
              <a:rPr lang="en-US" sz="1400" dirty="0"/>
              <a:t>		{7, 8, 9 },</a:t>
            </a:r>
            <a:endParaRPr lang="ru-RU" sz="1400" dirty="0"/>
          </a:p>
          <a:p>
            <a:r>
              <a:rPr lang="en-US" sz="1400" dirty="0"/>
              <a:t>		{10,11,12},</a:t>
            </a:r>
            <a:endParaRPr lang="ru-RU" sz="1400" dirty="0"/>
          </a:p>
          <a:p>
            <a:r>
              <a:rPr lang="en-US" sz="1400" dirty="0"/>
              <a:t>		{13,14,15}</a:t>
            </a:r>
            <a:endParaRPr lang="ru-RU" sz="1400" dirty="0"/>
          </a:p>
          <a:p>
            <a:r>
              <a:rPr lang="ru-RU" sz="1400" dirty="0" smtClean="0"/>
              <a:t> </a:t>
            </a:r>
            <a:r>
              <a:rPr lang="en-US" sz="1400" dirty="0"/>
              <a:t>	</a:t>
            </a:r>
            <a:r>
              <a:rPr lang="ru-RU" sz="1400" dirty="0" smtClean="0"/>
              <a:t>          </a:t>
            </a:r>
            <a:r>
              <a:rPr lang="en-US" sz="1400" dirty="0" smtClean="0"/>
              <a:t>};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 err="1"/>
              <a:t>cout</a:t>
            </a:r>
            <a:r>
              <a:rPr lang="en-US" sz="1400" dirty="0"/>
              <a:t>&lt;&lt;"\</a:t>
            </a:r>
            <a:r>
              <a:rPr lang="en-US" sz="1400" dirty="0" err="1"/>
              <a:t>nArray</a:t>
            </a:r>
            <a:r>
              <a:rPr lang="en-US" sz="1400" dirty="0"/>
              <a:t> 5x3:";</a:t>
            </a:r>
            <a:endParaRPr lang="ru-RU" sz="1400" dirty="0"/>
          </a:p>
          <a:p>
            <a:r>
              <a:rPr lang="en-US" sz="1400" dirty="0"/>
              <a:t>for(</a:t>
            </a:r>
            <a:r>
              <a:rPr lang="en-US" sz="1400" dirty="0" err="1"/>
              <a:t>i</a:t>
            </a:r>
            <a:r>
              <a:rPr lang="en-US" sz="1400" dirty="0"/>
              <a:t>=0;i&lt;</a:t>
            </a:r>
            <a:r>
              <a:rPr lang="en-US" sz="1400" dirty="0" err="1"/>
              <a:t>n;i</a:t>
            </a:r>
            <a:r>
              <a:rPr lang="en-US" sz="1400" dirty="0"/>
              <a:t>++)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	</a:t>
            </a:r>
            <a:r>
              <a:rPr lang="en-US" sz="1400" dirty="0" err="1"/>
              <a:t>cout</a:t>
            </a:r>
            <a:r>
              <a:rPr lang="en-US" sz="1400" dirty="0"/>
              <a:t>&lt;&lt;"\n";</a:t>
            </a:r>
            <a:endParaRPr lang="ru-RU" sz="1400" dirty="0"/>
          </a:p>
          <a:p>
            <a:r>
              <a:rPr lang="en-US" sz="1400" dirty="0"/>
              <a:t>	for(j=0;j&lt;</a:t>
            </a:r>
            <a:r>
              <a:rPr lang="en-US" sz="1400" dirty="0" err="1"/>
              <a:t>m;j</a:t>
            </a:r>
            <a:r>
              <a:rPr lang="en-US" sz="1400" dirty="0"/>
              <a:t>++)</a:t>
            </a:r>
            <a:endParaRPr lang="ru-RU" sz="1400" dirty="0"/>
          </a:p>
          <a:p>
            <a:r>
              <a:rPr lang="en-US" sz="1400" dirty="0"/>
              <a:t>	{</a:t>
            </a:r>
            <a:endParaRPr lang="ru-RU" sz="1400" dirty="0"/>
          </a:p>
          <a:p>
            <a:r>
              <a:rPr lang="en-US" sz="1400" dirty="0"/>
              <a:t>	</a:t>
            </a:r>
            <a:r>
              <a:rPr lang="en-US" sz="1400" dirty="0" err="1" smtClean="0"/>
              <a:t>cout</a:t>
            </a:r>
            <a:r>
              <a:rPr lang="en-US" sz="1400" dirty="0"/>
              <a:t>&lt;&lt;"\t"&lt;&lt;d[</a:t>
            </a:r>
            <a:r>
              <a:rPr lang="en-US" sz="1400" dirty="0" err="1"/>
              <a:t>i</a:t>
            </a:r>
            <a:r>
              <a:rPr lang="en-US" sz="1400" dirty="0"/>
              <a:t>][j];</a:t>
            </a:r>
            <a:endParaRPr lang="ru-RU" sz="1400" dirty="0"/>
          </a:p>
          <a:p>
            <a:r>
              <a:rPr lang="en-US" sz="1400" dirty="0"/>
              <a:t>	}</a:t>
            </a:r>
            <a:endParaRPr lang="ru-RU" sz="1400" dirty="0"/>
          </a:p>
          <a:p>
            <a:r>
              <a:rPr lang="en-US" sz="1400" dirty="0" smtClean="0"/>
              <a:t>}</a:t>
            </a:r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 err="1"/>
              <a:t>cout</a:t>
            </a:r>
            <a:r>
              <a:rPr lang="en-US" sz="1400" dirty="0"/>
              <a:t>&lt;&lt;"\n"&lt;&lt;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}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476672"/>
            <a:ext cx="343446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C#</a:t>
            </a:r>
            <a:endParaRPr lang="ru-RU" dirty="0"/>
          </a:p>
          <a:p>
            <a:r>
              <a:rPr lang="en-US" sz="1400" dirty="0"/>
              <a:t>using System;</a:t>
            </a:r>
            <a:endParaRPr lang="ru-RU" sz="1400" dirty="0"/>
          </a:p>
          <a:p>
            <a:r>
              <a:rPr lang="en-US" sz="1400" dirty="0"/>
              <a:t>class Example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</a:t>
            </a:r>
            <a:r>
              <a:rPr lang="en-US" sz="1400" dirty="0"/>
              <a:t>static void print(</a:t>
            </a:r>
            <a:r>
              <a:rPr lang="en-US" sz="1400" dirty="0" err="1"/>
              <a:t>int</a:t>
            </a:r>
            <a:r>
              <a:rPr lang="en-US" sz="1400" dirty="0"/>
              <a:t>[][] alpha)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// </a:t>
            </a:r>
            <a:r>
              <a:rPr lang="ru-RU" sz="1400" dirty="0"/>
              <a:t>Отображаем элементы массива</a:t>
            </a:r>
          </a:p>
          <a:p>
            <a:r>
              <a:rPr lang="en-US" sz="1400" dirty="0"/>
              <a:t>        for (</a:t>
            </a:r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/>
              <a:t>alpha.Length</a:t>
            </a:r>
            <a:r>
              <a:rPr lang="en-US" sz="1400" dirty="0"/>
              <a:t>; </a:t>
            </a:r>
            <a:r>
              <a:rPr lang="en-US" sz="1400" dirty="0" err="1"/>
              <a:t>i</a:t>
            </a:r>
            <a:r>
              <a:rPr lang="en-US" sz="1400" dirty="0"/>
              <a:t>++)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for (</a:t>
            </a:r>
            <a:r>
              <a:rPr lang="en-US" sz="1400" dirty="0" err="1"/>
              <a:t>int</a:t>
            </a:r>
            <a:r>
              <a:rPr lang="en-US" sz="1400" dirty="0"/>
              <a:t> j = 0; j &lt; alpha[</a:t>
            </a:r>
            <a:r>
              <a:rPr lang="en-US" sz="1400" dirty="0" err="1"/>
              <a:t>i</a:t>
            </a:r>
            <a:r>
              <a:rPr lang="en-US" sz="1400" dirty="0"/>
              <a:t>].Length; j++)</a:t>
            </a:r>
            <a:endParaRPr lang="ru-RU" sz="1400" dirty="0"/>
          </a:p>
          <a:p>
            <a:r>
              <a:rPr lang="en-US" sz="1400" dirty="0"/>
              <a:t>            {</a:t>
            </a:r>
            <a:endParaRPr lang="ru-RU" sz="1400" dirty="0"/>
          </a:p>
          <a:p>
            <a:r>
              <a:rPr lang="en-US" sz="1400" dirty="0"/>
              <a:t>                </a:t>
            </a:r>
            <a:r>
              <a:rPr lang="en-US" sz="1400" dirty="0" err="1"/>
              <a:t>System.Console.Write</a:t>
            </a:r>
            <a:r>
              <a:rPr lang="en-US" sz="1400" dirty="0"/>
              <a:t>("{0}{1}", </a:t>
            </a:r>
            <a:endParaRPr lang="ru-RU" sz="1400" dirty="0" smtClean="0"/>
          </a:p>
          <a:p>
            <a:r>
              <a:rPr lang="en-US" sz="1400" dirty="0" smtClean="0"/>
              <a:t>alpha[</a:t>
            </a:r>
            <a:r>
              <a:rPr lang="en-US" sz="1400" dirty="0" err="1" smtClean="0"/>
              <a:t>i</a:t>
            </a:r>
            <a:r>
              <a:rPr lang="en-US" sz="1400" dirty="0"/>
              <a:t>][j], j == (alpha[</a:t>
            </a:r>
            <a:r>
              <a:rPr lang="en-US" sz="1400" dirty="0" err="1"/>
              <a:t>i</a:t>
            </a:r>
            <a:r>
              <a:rPr lang="en-US" sz="1400" dirty="0"/>
              <a:t>].Length - 1) ? "" : " ");</a:t>
            </a:r>
            <a:endParaRPr lang="ru-RU" sz="1400" dirty="0"/>
          </a:p>
          <a:p>
            <a:r>
              <a:rPr lang="en-US" sz="1400" dirty="0"/>
              <a:t>            }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System.Console.WriteLine</a:t>
            </a:r>
            <a:r>
              <a:rPr lang="en-US" sz="1400" dirty="0"/>
              <a:t>();</a:t>
            </a:r>
            <a:endParaRPr lang="ru-RU" sz="1400" dirty="0"/>
          </a:p>
          <a:p>
            <a:r>
              <a:rPr lang="en-US" sz="1400" dirty="0"/>
              <a:t>        }</a:t>
            </a:r>
            <a:endParaRPr lang="ru-RU" sz="1400" dirty="0"/>
          </a:p>
          <a:p>
            <a:r>
              <a:rPr lang="en-US" sz="1400" dirty="0"/>
              <a:t>    }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</a:t>
            </a:r>
            <a:r>
              <a:rPr lang="en-US" sz="1400" dirty="0"/>
              <a:t>static void Main()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int</a:t>
            </a:r>
            <a:r>
              <a:rPr lang="en-US" sz="1400" dirty="0"/>
              <a:t>[][] a = new </a:t>
            </a:r>
            <a:r>
              <a:rPr lang="en-US" sz="1400" dirty="0" err="1"/>
              <a:t>int</a:t>
            </a:r>
            <a:r>
              <a:rPr lang="en-US" sz="1400" dirty="0"/>
              <a:t>[5][];</a:t>
            </a:r>
            <a:endParaRPr lang="ru-RU" sz="1400" dirty="0"/>
          </a:p>
          <a:p>
            <a:r>
              <a:rPr lang="en-US" sz="1400" dirty="0"/>
              <a:t>        a[0] = new </a:t>
            </a:r>
            <a:r>
              <a:rPr lang="en-US" sz="1400" dirty="0" err="1"/>
              <a:t>int</a:t>
            </a:r>
            <a:r>
              <a:rPr lang="en-US" sz="1400" dirty="0"/>
              <a:t>[3] { 1, 2, 3 };</a:t>
            </a:r>
            <a:endParaRPr lang="ru-RU" sz="1400" dirty="0"/>
          </a:p>
          <a:p>
            <a:r>
              <a:rPr lang="en-US" sz="1400" dirty="0"/>
              <a:t>        a[1] = new </a:t>
            </a:r>
            <a:r>
              <a:rPr lang="en-US" sz="1400" dirty="0" err="1"/>
              <a:t>int</a:t>
            </a:r>
            <a:r>
              <a:rPr lang="en-US" sz="1400" dirty="0"/>
              <a:t>[3] { 4, 5, 6 };</a:t>
            </a:r>
            <a:endParaRPr lang="ru-RU" sz="1400" dirty="0"/>
          </a:p>
          <a:p>
            <a:r>
              <a:rPr lang="en-US" sz="1400" dirty="0"/>
              <a:t>        a[2] = new </a:t>
            </a:r>
            <a:r>
              <a:rPr lang="en-US" sz="1400" dirty="0" err="1"/>
              <a:t>int</a:t>
            </a:r>
            <a:r>
              <a:rPr lang="en-US" sz="1400" dirty="0"/>
              <a:t>[3] { 7, 8, 9 };</a:t>
            </a:r>
            <a:endParaRPr lang="ru-RU" sz="1400" dirty="0"/>
          </a:p>
          <a:p>
            <a:r>
              <a:rPr lang="en-US" sz="1400" dirty="0"/>
              <a:t>        a[3] = new </a:t>
            </a:r>
            <a:r>
              <a:rPr lang="en-US" sz="1400" dirty="0" err="1"/>
              <a:t>int</a:t>
            </a:r>
            <a:r>
              <a:rPr lang="en-US" sz="1400" dirty="0"/>
              <a:t>[3] { 10, 11, 12 };</a:t>
            </a:r>
            <a:endParaRPr lang="ru-RU" sz="1400" dirty="0"/>
          </a:p>
          <a:p>
            <a:r>
              <a:rPr lang="en-US" sz="1400" dirty="0"/>
              <a:t>        a[4] = new </a:t>
            </a:r>
            <a:r>
              <a:rPr lang="en-US" sz="1400" dirty="0" err="1"/>
              <a:t>int</a:t>
            </a:r>
            <a:r>
              <a:rPr lang="en-US" sz="1400" dirty="0"/>
              <a:t>[3] { 13, 14, 15 };</a:t>
            </a:r>
            <a:endParaRPr lang="ru-RU" sz="1400" dirty="0"/>
          </a:p>
          <a:p>
            <a:r>
              <a:rPr lang="en-US" sz="1400" dirty="0"/>
              <a:t>        print(a);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ru-RU" sz="1400" dirty="0" smtClean="0"/>
              <a:t>    </a:t>
            </a:r>
            <a:r>
              <a:rPr lang="ru-RU" sz="1400" dirty="0"/>
              <a:t>}</a:t>
            </a:r>
          </a:p>
          <a:p>
            <a:r>
              <a:rPr lang="ru-RU" sz="1400" dirty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17693"/>
            <a:ext cx="3877985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JavaScript</a:t>
            </a:r>
            <a:endParaRPr lang="ru-RU" dirty="0"/>
          </a:p>
          <a:p>
            <a:r>
              <a:rPr lang="en-US" dirty="0"/>
              <a:t>&lt;html&gt;</a:t>
            </a:r>
            <a:endParaRPr lang="ru-RU" dirty="0"/>
          </a:p>
          <a:p>
            <a:r>
              <a:rPr lang="en-US" dirty="0"/>
              <a:t>&lt;script type="text/</a:t>
            </a:r>
            <a:r>
              <a:rPr lang="en-US" dirty="0" err="1"/>
              <a:t>javascript</a:t>
            </a:r>
            <a:r>
              <a:rPr lang="en-US" dirty="0"/>
              <a:t>"&gt;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i,j,n,str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a=new Array();</a:t>
            </a:r>
            <a:endParaRPr lang="ru-RU" dirty="0"/>
          </a:p>
          <a:p>
            <a:r>
              <a:rPr lang="en-US" dirty="0"/>
              <a:t>a[0]=new Array(1,2,3);</a:t>
            </a:r>
            <a:endParaRPr lang="ru-RU" dirty="0"/>
          </a:p>
          <a:p>
            <a:r>
              <a:rPr lang="en-US" dirty="0"/>
              <a:t>a[1]=new Array(4,5,6);</a:t>
            </a:r>
            <a:endParaRPr lang="ru-RU" dirty="0"/>
          </a:p>
          <a:p>
            <a:r>
              <a:rPr lang="en-US" dirty="0"/>
              <a:t>a[2]=new Array(7,8,9);</a:t>
            </a:r>
            <a:endParaRPr lang="ru-RU" dirty="0"/>
          </a:p>
          <a:p>
            <a:r>
              <a:rPr lang="en-US" dirty="0"/>
              <a:t>a[3]=new Array(10,11,12);</a:t>
            </a:r>
            <a:endParaRPr lang="ru-RU" dirty="0"/>
          </a:p>
          <a:p>
            <a:r>
              <a:rPr lang="en-US" dirty="0"/>
              <a:t>a[4]=new Array(13,14,15);</a:t>
            </a:r>
            <a:endParaRPr lang="ru-RU" dirty="0"/>
          </a:p>
          <a:p>
            <a:r>
              <a:rPr lang="en-US" dirty="0" smtClean="0"/>
              <a:t>m=3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n=5;</a:t>
            </a:r>
            <a:endParaRPr lang="ru-RU" dirty="0"/>
          </a:p>
          <a:p>
            <a:r>
              <a:rPr lang="en-US" dirty="0" err="1"/>
              <a:t>str</a:t>
            </a:r>
            <a:r>
              <a:rPr lang="en-US" dirty="0"/>
              <a:t>="";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/>
              <a:t>++)</a:t>
            </a:r>
            <a:endParaRPr lang="ru-RU" dirty="0"/>
          </a:p>
          <a:p>
            <a:r>
              <a:rPr lang="en-US" dirty="0"/>
              <a:t>{</a:t>
            </a:r>
            <a:endParaRPr lang="ru-RU" dirty="0"/>
          </a:p>
          <a:p>
            <a:r>
              <a:rPr lang="en-US" dirty="0"/>
              <a:t>	for(j=0;j&lt;</a:t>
            </a:r>
            <a:r>
              <a:rPr lang="en-US" dirty="0" err="1"/>
              <a:t>m;j</a:t>
            </a:r>
            <a:r>
              <a:rPr lang="en-US" dirty="0"/>
              <a:t>++)</a:t>
            </a:r>
            <a:endParaRPr lang="ru-RU" dirty="0"/>
          </a:p>
          <a:p>
            <a:r>
              <a:rPr lang="en-US" dirty="0"/>
              <a:t>	{</a:t>
            </a:r>
            <a:endParaRPr lang="ru-RU" dirty="0"/>
          </a:p>
          <a:p>
            <a:r>
              <a:rPr lang="en-US" dirty="0"/>
              <a:t>		</a:t>
            </a:r>
            <a:r>
              <a:rPr lang="en-US" dirty="0" err="1"/>
              <a:t>str</a:t>
            </a:r>
            <a:r>
              <a:rPr lang="en-US" dirty="0"/>
              <a:t>+=a[</a:t>
            </a:r>
            <a:r>
              <a:rPr lang="en-US" dirty="0" err="1"/>
              <a:t>i</a:t>
            </a:r>
            <a:r>
              <a:rPr lang="en-US" dirty="0"/>
              <a:t>][j]+ " ";	</a:t>
            </a:r>
            <a:endParaRPr lang="ru-RU" dirty="0"/>
          </a:p>
          <a:p>
            <a:r>
              <a:rPr lang="en-US" dirty="0"/>
              <a:t>	}</a:t>
            </a:r>
            <a:endParaRPr lang="ru-RU" dirty="0"/>
          </a:p>
          <a:p>
            <a:r>
              <a:rPr lang="en-US" dirty="0"/>
              <a:t>	</a:t>
            </a:r>
            <a:r>
              <a:rPr lang="en-US" dirty="0" err="1"/>
              <a:t>str</a:t>
            </a:r>
            <a:r>
              <a:rPr lang="en-US" dirty="0"/>
              <a:t>+="&lt;</a:t>
            </a:r>
            <a:r>
              <a:rPr lang="en-US" dirty="0" err="1"/>
              <a:t>br</a:t>
            </a:r>
            <a:r>
              <a:rPr lang="en-US" dirty="0"/>
              <a:t>/&gt;";</a:t>
            </a:r>
            <a:endParaRPr lang="ru-RU" dirty="0"/>
          </a:p>
          <a:p>
            <a:r>
              <a:rPr lang="en-US" dirty="0"/>
              <a:t>}</a:t>
            </a:r>
            <a:endParaRPr lang="ru-RU" dirty="0"/>
          </a:p>
          <a:p>
            <a:r>
              <a:rPr lang="en-US" dirty="0" err="1"/>
              <a:t>document.write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);</a:t>
            </a:r>
            <a:endParaRPr lang="ru-RU" dirty="0"/>
          </a:p>
          <a:p>
            <a:r>
              <a:rPr lang="en-US" dirty="0"/>
              <a:t> </a:t>
            </a:r>
            <a:r>
              <a:rPr lang="en-US" dirty="0" smtClean="0"/>
              <a:t>&lt;/</a:t>
            </a:r>
            <a:r>
              <a:rPr lang="en-US" dirty="0"/>
              <a:t>script&gt;</a:t>
            </a:r>
            <a:endParaRPr lang="ru-RU" dirty="0"/>
          </a:p>
          <a:p>
            <a:r>
              <a:rPr lang="en-US" dirty="0"/>
              <a:t>&lt;/html</a:t>
            </a:r>
            <a:r>
              <a:rPr lang="en-US" dirty="0" smtClean="0"/>
              <a:t>&gt;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654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Сравним способы </a:t>
            </a:r>
            <a:r>
              <a:rPr lang="ru-RU" b="1" dirty="0"/>
              <a:t>реализации объектно-ориентированного подхода в </a:t>
            </a:r>
            <a:r>
              <a:rPr lang="en-US" b="1" dirty="0"/>
              <a:t>C</a:t>
            </a:r>
            <a:r>
              <a:rPr lang="ru-RU" b="1" dirty="0"/>
              <a:t># </a:t>
            </a:r>
            <a:r>
              <a:rPr lang="ru-RU" b="1" dirty="0" smtClean="0"/>
              <a:t>и </a:t>
            </a:r>
            <a:r>
              <a:rPr lang="en-US" b="1" dirty="0" smtClean="0"/>
              <a:t>JavaScript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00808"/>
            <a:ext cx="3907736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JavaScript</a:t>
            </a:r>
            <a:endParaRPr lang="ru-RU" dirty="0"/>
          </a:p>
          <a:p>
            <a:r>
              <a:rPr lang="en-US" sz="1600" dirty="0"/>
              <a:t>&lt;html&gt;</a:t>
            </a:r>
            <a:endParaRPr lang="ru-RU" sz="1600" dirty="0"/>
          </a:p>
          <a:p>
            <a:r>
              <a:rPr lang="en-US" sz="1600" dirty="0"/>
              <a:t>&lt;script type="text/</a:t>
            </a:r>
            <a:r>
              <a:rPr lang="en-US" sz="1600" dirty="0" err="1"/>
              <a:t>javascript</a:t>
            </a:r>
            <a:r>
              <a:rPr lang="en-US" sz="1600" dirty="0"/>
              <a:t>"&gt;</a:t>
            </a:r>
            <a:endParaRPr lang="ru-RU" sz="1600" dirty="0"/>
          </a:p>
          <a:p>
            <a:r>
              <a:rPr lang="en-US" sz="1600" dirty="0"/>
              <a:t> </a:t>
            </a:r>
            <a:r>
              <a:rPr lang="en-US" sz="1600" dirty="0" err="1" smtClean="0"/>
              <a:t>var</a:t>
            </a:r>
            <a:r>
              <a:rPr lang="en-US" sz="1600" dirty="0" smtClean="0"/>
              <a:t> </a:t>
            </a:r>
            <a:r>
              <a:rPr lang="en-US" sz="1600" dirty="0" err="1"/>
              <a:t>ProductName,Price,ExpireDate,str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 err="1"/>
              <a:t>ProductName</a:t>
            </a:r>
            <a:r>
              <a:rPr lang="en-US" sz="1600" dirty="0"/>
              <a:t>="</a:t>
            </a:r>
            <a:r>
              <a:rPr lang="en-US" sz="1600" dirty="0" err="1"/>
              <a:t>Сыр</a:t>
            </a:r>
            <a:r>
              <a:rPr lang="en-US" sz="1600" dirty="0"/>
              <a:t> </a:t>
            </a:r>
            <a:r>
              <a:rPr lang="en-US" sz="1600" dirty="0" err="1"/>
              <a:t>голландский</a:t>
            </a:r>
            <a:r>
              <a:rPr lang="en-US" sz="1600" dirty="0"/>
              <a:t>";</a:t>
            </a:r>
            <a:endParaRPr lang="ru-RU" sz="1600" dirty="0"/>
          </a:p>
          <a:p>
            <a:r>
              <a:rPr lang="en-US" sz="1600" dirty="0"/>
              <a:t>Price=325;</a:t>
            </a:r>
            <a:endParaRPr lang="ru-RU" sz="1600" dirty="0"/>
          </a:p>
          <a:p>
            <a:r>
              <a:rPr lang="en-US" sz="1600" dirty="0" err="1"/>
              <a:t>ExpireDate</a:t>
            </a:r>
            <a:r>
              <a:rPr lang="en-US" sz="1600" dirty="0"/>
              <a:t>=new Date(2011, 6, 12, 8, 30, 52);</a:t>
            </a:r>
            <a:endParaRPr lang="ru-RU" sz="1600" dirty="0"/>
          </a:p>
          <a:p>
            <a:r>
              <a:rPr lang="en-US" sz="1600" dirty="0"/>
              <a:t> </a:t>
            </a:r>
            <a:r>
              <a:rPr lang="en-US" sz="1600" dirty="0" smtClean="0"/>
              <a:t>Product=new </a:t>
            </a:r>
            <a:r>
              <a:rPr lang="en-US" sz="1600" dirty="0"/>
              <a:t>Object;</a:t>
            </a:r>
            <a:endParaRPr lang="ru-RU" sz="1600" dirty="0"/>
          </a:p>
          <a:p>
            <a:r>
              <a:rPr lang="en-US" sz="1600" dirty="0" err="1"/>
              <a:t>Product.ProductName</a:t>
            </a:r>
            <a:r>
              <a:rPr lang="en-US" sz="1600" dirty="0"/>
              <a:t>=</a:t>
            </a:r>
            <a:r>
              <a:rPr lang="en-US" sz="1600" dirty="0" err="1"/>
              <a:t>ProductName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 err="1"/>
              <a:t>Product.Price</a:t>
            </a:r>
            <a:r>
              <a:rPr lang="en-US" sz="1600" dirty="0"/>
              <a:t>=Price;</a:t>
            </a:r>
            <a:endParaRPr lang="ru-RU" sz="1600" dirty="0"/>
          </a:p>
          <a:p>
            <a:r>
              <a:rPr lang="en-US" sz="1600" dirty="0" err="1"/>
              <a:t>Product.ExpireDate</a:t>
            </a:r>
            <a:r>
              <a:rPr lang="en-US" sz="1600" dirty="0"/>
              <a:t>=</a:t>
            </a:r>
            <a:r>
              <a:rPr lang="en-US" sz="1600" dirty="0" err="1"/>
              <a:t>ExpireDate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 err="1"/>
              <a:t>str</a:t>
            </a:r>
            <a:r>
              <a:rPr lang="en-US" sz="1600" dirty="0"/>
              <a:t>="</a:t>
            </a:r>
            <a:r>
              <a:rPr lang="en-US" sz="1600" dirty="0" err="1"/>
              <a:t>Товар</a:t>
            </a:r>
            <a:r>
              <a:rPr lang="en-US" sz="1600" dirty="0"/>
              <a:t>: " + </a:t>
            </a:r>
            <a:r>
              <a:rPr lang="en-US" sz="1600" dirty="0" err="1"/>
              <a:t>Product.ProductName</a:t>
            </a:r>
            <a:r>
              <a:rPr lang="en-US" sz="1600" dirty="0"/>
              <a:t> </a:t>
            </a:r>
            <a:r>
              <a:rPr lang="en-US" sz="1600" dirty="0" smtClean="0"/>
              <a:t>+</a:t>
            </a:r>
            <a:endParaRPr lang="ru-RU" sz="1600" dirty="0" smtClean="0"/>
          </a:p>
          <a:p>
            <a:r>
              <a:rPr lang="en-US" sz="1600" dirty="0" smtClean="0"/>
              <a:t> </a:t>
            </a:r>
            <a:r>
              <a:rPr lang="en-US" sz="1600" dirty="0"/>
              <a:t>"&lt;</a:t>
            </a:r>
            <a:r>
              <a:rPr lang="en-US" sz="1600" dirty="0" err="1"/>
              <a:t>br</a:t>
            </a:r>
            <a:r>
              <a:rPr lang="en-US" sz="1600" dirty="0"/>
              <a:t>/&gt;" </a:t>
            </a:r>
            <a:r>
              <a:rPr lang="en-US" sz="1600" dirty="0" smtClean="0"/>
              <a:t>+ </a:t>
            </a:r>
            <a:r>
              <a:rPr lang="en-US" sz="1600" dirty="0"/>
              <a:t>"</a:t>
            </a:r>
            <a:r>
              <a:rPr lang="en-US" sz="1600" dirty="0" err="1"/>
              <a:t>Срок</a:t>
            </a:r>
            <a:r>
              <a:rPr lang="en-US" sz="1600" dirty="0"/>
              <a:t> </a:t>
            </a:r>
            <a:r>
              <a:rPr lang="en-US" sz="1600" dirty="0" err="1"/>
              <a:t>годности</a:t>
            </a:r>
            <a:r>
              <a:rPr lang="en-US" sz="1600" dirty="0"/>
              <a:t>: " + </a:t>
            </a:r>
            <a:endParaRPr lang="ru-RU" sz="1600" dirty="0" smtClean="0"/>
          </a:p>
          <a:p>
            <a:r>
              <a:rPr lang="en-US" sz="1600" dirty="0" err="1" smtClean="0"/>
              <a:t>Product.ExpireDate</a:t>
            </a:r>
            <a:r>
              <a:rPr lang="en-US" sz="1600" dirty="0" smtClean="0"/>
              <a:t> </a:t>
            </a:r>
            <a:r>
              <a:rPr lang="en-US" sz="1600" dirty="0"/>
              <a:t>+ "&lt;</a:t>
            </a:r>
            <a:r>
              <a:rPr lang="en-US" sz="1600" dirty="0" err="1"/>
              <a:t>br</a:t>
            </a:r>
            <a:r>
              <a:rPr lang="en-US" sz="1600" dirty="0"/>
              <a:t>&gt;" </a:t>
            </a:r>
            <a:r>
              <a:rPr lang="en-US" sz="1600" dirty="0" smtClean="0"/>
              <a:t>+</a:t>
            </a:r>
            <a:endParaRPr lang="ru-RU" sz="1600" dirty="0" smtClean="0"/>
          </a:p>
          <a:p>
            <a:r>
              <a:rPr lang="en-US" sz="1600" dirty="0" smtClean="0"/>
              <a:t> </a:t>
            </a:r>
            <a:r>
              <a:rPr lang="en-US" sz="1600" dirty="0"/>
              <a:t>"</a:t>
            </a:r>
            <a:r>
              <a:rPr lang="en-US" sz="1600" dirty="0" err="1"/>
              <a:t>Цена</a:t>
            </a:r>
            <a:r>
              <a:rPr lang="en-US" sz="1600" dirty="0"/>
              <a:t>: " + </a:t>
            </a:r>
            <a:r>
              <a:rPr lang="en-US" sz="1600" dirty="0" err="1"/>
              <a:t>Product.Price</a:t>
            </a:r>
            <a:r>
              <a:rPr lang="en-US" sz="1600" dirty="0"/>
              <a:t> + " </a:t>
            </a:r>
            <a:r>
              <a:rPr lang="en-US" sz="1600" dirty="0" err="1"/>
              <a:t>рубля</a:t>
            </a:r>
            <a:r>
              <a:rPr lang="en-US" sz="1600" dirty="0"/>
              <a:t>";</a:t>
            </a:r>
            <a:endParaRPr lang="ru-RU" sz="1600" dirty="0"/>
          </a:p>
          <a:p>
            <a:r>
              <a:rPr lang="en-US" sz="1600" dirty="0" err="1"/>
              <a:t>document.write</a:t>
            </a:r>
            <a:r>
              <a:rPr lang="en-US" sz="1600" dirty="0"/>
              <a:t>(</a:t>
            </a:r>
            <a:r>
              <a:rPr lang="en-US" sz="1600" dirty="0" err="1"/>
              <a:t>str</a:t>
            </a:r>
            <a:r>
              <a:rPr lang="en-US" sz="1600" dirty="0"/>
              <a:t>);</a:t>
            </a:r>
            <a:endParaRPr lang="ru-RU" sz="1600" dirty="0"/>
          </a:p>
          <a:p>
            <a:r>
              <a:rPr lang="en-US" sz="1600" dirty="0"/>
              <a:t>&lt;/script&gt;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620688"/>
            <a:ext cx="4826449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C#</a:t>
            </a:r>
            <a:endParaRPr lang="ru-RU" dirty="0"/>
          </a:p>
          <a:p>
            <a:r>
              <a:rPr lang="en-US" sz="1400" dirty="0"/>
              <a:t>using System;</a:t>
            </a:r>
            <a:endParaRPr lang="ru-RU" sz="1400" dirty="0"/>
          </a:p>
          <a:p>
            <a:r>
              <a:rPr lang="en-US" sz="1400" dirty="0"/>
              <a:t>class Example</a:t>
            </a:r>
            <a:endParaRPr lang="ru-RU" sz="1400" dirty="0"/>
          </a:p>
          <a:p>
            <a:r>
              <a:rPr lang="en-US" sz="1400" dirty="0"/>
              <a:t>{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</a:t>
            </a:r>
            <a:r>
              <a:rPr lang="en-US" sz="1400" dirty="0"/>
              <a:t>class goods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public string   </a:t>
            </a:r>
            <a:r>
              <a:rPr lang="en-US" sz="1400" dirty="0" err="1"/>
              <a:t>ProductName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public </a:t>
            </a:r>
            <a:r>
              <a:rPr lang="en-US" sz="1400" dirty="0" err="1"/>
              <a:t>DateTime</a:t>
            </a:r>
            <a:r>
              <a:rPr lang="en-US" sz="1400" dirty="0"/>
              <a:t> </a:t>
            </a:r>
            <a:r>
              <a:rPr lang="en-US" sz="1400" dirty="0" err="1"/>
              <a:t>ExpireDate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public double   Price;</a:t>
            </a:r>
            <a:endParaRPr lang="ru-RU" sz="1400" dirty="0"/>
          </a:p>
          <a:p>
            <a:r>
              <a:rPr lang="en-US" sz="1400" dirty="0"/>
              <a:t>    }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</a:t>
            </a:r>
            <a:r>
              <a:rPr lang="en-US" sz="1400" dirty="0"/>
              <a:t>static void Main()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goods Product = new goods();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Product.ProductName</a:t>
            </a:r>
            <a:r>
              <a:rPr lang="en-US" sz="1400" dirty="0"/>
              <a:t> = "</a:t>
            </a:r>
            <a:r>
              <a:rPr lang="ru-RU" sz="1400" dirty="0"/>
              <a:t>Сыр голландский</a:t>
            </a:r>
            <a:r>
              <a:rPr lang="en-US" sz="1400" dirty="0"/>
              <a:t>";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Product.ExpireDate</a:t>
            </a:r>
            <a:r>
              <a:rPr lang="en-US" sz="1400" dirty="0"/>
              <a:t> = new </a:t>
            </a:r>
            <a:r>
              <a:rPr lang="en-US" sz="1400" dirty="0" err="1"/>
              <a:t>DateTime</a:t>
            </a:r>
            <a:r>
              <a:rPr lang="en-US" sz="1400" dirty="0"/>
              <a:t>(2011, 6, 12, 8, 30, 52);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Product.Price</a:t>
            </a:r>
            <a:r>
              <a:rPr lang="en-US" sz="1400" dirty="0"/>
              <a:t> = 325;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/>
              <a:t>        string </a:t>
            </a:r>
            <a:r>
              <a:rPr lang="en-US" sz="1400" dirty="0" err="1"/>
              <a:t>str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str</a:t>
            </a:r>
            <a:r>
              <a:rPr lang="en-US" sz="1400" dirty="0"/>
              <a:t> = "</a:t>
            </a:r>
            <a:r>
              <a:rPr lang="ru-RU" sz="1400" dirty="0"/>
              <a:t>Товар</a:t>
            </a:r>
            <a:r>
              <a:rPr lang="en-US" sz="1400" dirty="0"/>
              <a:t>: " + </a:t>
            </a:r>
            <a:r>
              <a:rPr lang="en-US" sz="1400" dirty="0" err="1"/>
              <a:t>Product.ProductName</a:t>
            </a:r>
            <a:r>
              <a:rPr lang="en-US" sz="1400" dirty="0"/>
              <a:t> </a:t>
            </a:r>
            <a:r>
              <a:rPr lang="en-US" sz="1400" dirty="0" smtClean="0"/>
              <a:t>+</a:t>
            </a:r>
            <a:endParaRPr lang="ru-RU" sz="1400" dirty="0" smtClean="0"/>
          </a:p>
          <a:p>
            <a:r>
              <a:rPr lang="en-US" sz="1400" dirty="0" smtClean="0"/>
              <a:t> </a:t>
            </a:r>
            <a:r>
              <a:rPr lang="en-US" sz="1400" dirty="0"/>
              <a:t>"\n</a:t>
            </a:r>
            <a:r>
              <a:rPr lang="ru-RU" sz="1400" dirty="0"/>
              <a:t>Срок годности</a:t>
            </a:r>
            <a:r>
              <a:rPr lang="en-US" sz="1400" dirty="0"/>
              <a:t>: " + </a:t>
            </a:r>
            <a:endParaRPr lang="ru-RU" sz="1400" dirty="0" smtClean="0"/>
          </a:p>
          <a:p>
            <a:r>
              <a:rPr lang="en-US" sz="1400" dirty="0" err="1" smtClean="0"/>
              <a:t>Product.ExpireDate</a:t>
            </a:r>
            <a:r>
              <a:rPr lang="en-US" sz="1400" dirty="0" smtClean="0"/>
              <a:t> </a:t>
            </a:r>
            <a:r>
              <a:rPr lang="en-US" sz="1400" dirty="0"/>
              <a:t>+ "\n</a:t>
            </a:r>
            <a:r>
              <a:rPr lang="ru-RU" sz="1400" dirty="0"/>
              <a:t>Цена</a:t>
            </a:r>
            <a:r>
              <a:rPr lang="en-US" sz="1400" dirty="0"/>
              <a:t>: " + </a:t>
            </a:r>
            <a:r>
              <a:rPr lang="en-US" sz="1400" dirty="0" err="1"/>
              <a:t>Product.Price</a:t>
            </a:r>
            <a:r>
              <a:rPr lang="en-US" sz="1400" dirty="0"/>
              <a:t> + " </a:t>
            </a:r>
            <a:r>
              <a:rPr lang="ru-RU" sz="1400" dirty="0"/>
              <a:t>рубля</a:t>
            </a:r>
            <a:r>
              <a:rPr lang="en-US" sz="1400" dirty="0"/>
              <a:t>";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Console.WriteLine</a:t>
            </a:r>
            <a:r>
              <a:rPr lang="en-US" sz="1400" dirty="0"/>
              <a:t>(</a:t>
            </a:r>
            <a:r>
              <a:rPr lang="en-US" sz="1400" dirty="0" err="1"/>
              <a:t>str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Console.WriteLine</a:t>
            </a:r>
            <a:r>
              <a:rPr lang="en-US" sz="1400" dirty="0"/>
              <a:t>("</a:t>
            </a:r>
            <a:r>
              <a:rPr lang="ru-RU" sz="1400" dirty="0"/>
              <a:t>Нажмите любую кнопку</a:t>
            </a:r>
            <a:r>
              <a:rPr lang="en-US" sz="1400" dirty="0"/>
              <a:t>!");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ru-RU" sz="1400" dirty="0" err="1"/>
              <a:t>Console.ReadKey</a:t>
            </a:r>
            <a:r>
              <a:rPr lang="ru-RU" sz="1400" dirty="0"/>
              <a:t>();</a:t>
            </a:r>
          </a:p>
          <a:p>
            <a:r>
              <a:rPr lang="ru-RU" sz="1400" dirty="0"/>
              <a:t>    }</a:t>
            </a:r>
          </a:p>
          <a:p>
            <a:r>
              <a:rPr lang="ru-RU" sz="1400" dirty="0" smtClean="0"/>
              <a:t>}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207</Words>
  <Application>Microsoft Office PowerPoint</Application>
  <PresentationFormat>Экран (4:3)</PresentationFormat>
  <Paragraphs>171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37</cp:revision>
  <dcterms:created xsi:type="dcterms:W3CDTF">2011-06-05T15:37:04Z</dcterms:created>
  <dcterms:modified xsi:type="dcterms:W3CDTF">2011-06-05T17:21:14Z</dcterms:modified>
</cp:coreProperties>
</file>