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19"/>
  </p:notesMasterIdLst>
  <p:sldIdLst>
    <p:sldId id="256" r:id="rId2"/>
    <p:sldId id="330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16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F72E-AD00-43A6-94E1-87C5D9C6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99BF9-B07C-490E-8B30-F673EE4198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C881D2-6CCD-446E-B3A7-8ADB0E453C65}" type="datetime1">
              <a:rPr lang="ru-RU" smtClean="0"/>
              <a:t>27.04.2013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AD476-2AFB-4980-983D-4D91542FAAAB}" type="datetime1">
              <a:rPr lang="ru-RU" smtClean="0"/>
              <a:t>27.04.2013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742AE-7D7B-42E2-81DB-0E38B18070BD}" type="datetime1">
              <a:rPr lang="ru-RU" smtClean="0"/>
              <a:t>27.04.2013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E6647-796A-4FDE-B0D3-0D0EED9BC642}" type="datetime1">
              <a:rPr lang="ru-RU" smtClean="0"/>
              <a:t>27.04.2013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D3CB-3D2B-45B4-BA25-29F9A262CA8F}" type="datetime1">
              <a:rPr lang="ru-RU" smtClean="0"/>
              <a:t>27.04.2013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EA4CF-958A-4C56-84EF-0CAC49077129}" type="datetime1">
              <a:rPr lang="ru-RU" smtClean="0"/>
              <a:t>27.04.2013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35C4D5-F6F6-490B-A707-AA4006FE7D64}" type="datetime1">
              <a:rPr lang="ru-RU" smtClean="0"/>
              <a:t>27.04.2013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B7F89-ED48-4809-A60A-4DF6F3A85895}" type="datetime1">
              <a:rPr lang="ru-RU" smtClean="0"/>
              <a:t>27.04.2013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F83D-D0B6-489E-B944-1680F19CA8EA}" type="datetime1">
              <a:rPr lang="ru-RU" smtClean="0"/>
              <a:t>27.04.2013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34670-49BC-4375-97FC-673CA355DD96}" type="datetime1">
              <a:rPr lang="ru-RU" smtClean="0"/>
              <a:t>27.04.2013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DE30B6-B896-4263-BCBB-20B576B9901F}" type="datetime1">
              <a:rPr lang="ru-RU" smtClean="0"/>
              <a:t>27.04.2013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69F73E-79D2-46BE-978A-5C3608E30404}" type="datetime1">
              <a:rPr lang="ru-RU" smtClean="0"/>
              <a:t>27.04.2013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0"/>
            <a:ext cx="8029604" cy="32147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/>
              <a:t>Развитие платформы </a:t>
            </a:r>
            <a:r>
              <a:rPr lang="ru-RU" sz="3600" b="1" dirty="0"/>
              <a:t>облачных вычислений </a:t>
            </a:r>
            <a:r>
              <a:rPr lang="en-US" sz="3600" b="1" dirty="0"/>
              <a:t>Microsoft Windows </a:t>
            </a:r>
            <a:r>
              <a:rPr lang="en-US" sz="3600" b="1" dirty="0" smtClean="0"/>
              <a:t>Azure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i="1" dirty="0"/>
              <a:t>Лекция </a:t>
            </a:r>
            <a:r>
              <a:rPr lang="en-US" sz="2800" i="1" dirty="0" smtClean="0"/>
              <a:t>8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Управление </a:t>
            </a:r>
            <a:r>
              <a:rPr lang="en-US" sz="3100" i="1" dirty="0" smtClean="0"/>
              <a:t>Web-</a:t>
            </a:r>
            <a:r>
              <a:rPr lang="ru-RU" sz="3100" i="1" dirty="0" smtClean="0"/>
              <a:t>сервисами в </a:t>
            </a:r>
            <a:r>
              <a:rPr lang="ru-RU" sz="3100" i="1" dirty="0" smtClean="0"/>
              <a:t>новой версии </a:t>
            </a:r>
            <a:r>
              <a:rPr lang="en-US" sz="3100" i="1" dirty="0" smtClean="0"/>
              <a:t>Windows </a:t>
            </a:r>
            <a:r>
              <a:rPr lang="en-US" sz="3100" i="1" dirty="0" smtClean="0"/>
              <a:t>Azure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0438"/>
            <a:ext cx="7529264" cy="187277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Сафонов </a:t>
            </a:r>
            <a:r>
              <a:rPr lang="ru-RU" sz="2800" b="1" i="1" dirty="0"/>
              <a:t>Владимир </a:t>
            </a:r>
            <a:r>
              <a:rPr lang="ru-RU" sz="2800" b="1" i="1" dirty="0" smtClean="0"/>
              <a:t>Олегович</a:t>
            </a:r>
            <a:endParaRPr lang="ru-RU" sz="28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Профессор кафедры информатики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Заведующий лабораторией </a:t>
            </a:r>
            <a:r>
              <a:rPr lang="en-US" sz="2400" dirty="0"/>
              <a:t>Java-</a:t>
            </a:r>
            <a:r>
              <a:rPr lang="ru-RU" sz="2400" dirty="0" smtClean="0"/>
              <a:t>технологии</a:t>
            </a:r>
            <a:endParaRPr lang="en-US" sz="2400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Санкт-Петербургский государственный университет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/>
              <a:t>Email: </a:t>
            </a:r>
            <a:r>
              <a:rPr lang="en-US" sz="2400" dirty="0" smtClean="0"/>
              <a:t>vosafonov@gmail.com</a:t>
            </a:r>
            <a:endParaRPr lang="ru-RU" sz="2400" b="1" dirty="0">
              <a:latin typeface="Courier New" pitchFamily="49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i="1" dirty="0">
                <a:latin typeface="Courier New" pitchFamily="49" charset="0"/>
              </a:rPr>
              <a:t>WWW: </a:t>
            </a:r>
            <a:r>
              <a:rPr lang="en-US" sz="2400" b="1" dirty="0">
                <a:latin typeface="Courier New" pitchFamily="49" charset="0"/>
              </a:rPr>
              <a:t>http</a:t>
            </a:r>
            <a:r>
              <a:rPr lang="en-US" sz="2400" b="1" dirty="0" smtClean="0">
                <a:latin typeface="Courier New" pitchFamily="49" charset="0"/>
              </a:rPr>
              <a:t>://www.vladimirsafonov.org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96" y="1916113"/>
            <a:ext cx="6358972" cy="436185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Рабочее развертывание сервиса выполнено. Сервис доступен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8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19" y="1412776"/>
            <a:ext cx="7033493" cy="4824536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Запуск </a:t>
            </a:r>
            <a:r>
              <a:rPr lang="en-US" dirty="0" smtClean="0"/>
              <a:t>Web-</a:t>
            </a:r>
            <a:r>
              <a:rPr lang="ru-RU" dirty="0" smtClean="0"/>
              <a:t>сервиса из облака </a:t>
            </a:r>
            <a:r>
              <a:rPr lang="en-US" dirty="0" smtClean="0"/>
              <a:t>Azure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3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871452" cy="471338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</a:t>
            </a:r>
            <a:r>
              <a:rPr lang="en-US" dirty="0" smtClean="0"/>
              <a:t>Web-</a:t>
            </a:r>
            <a:r>
              <a:rPr lang="ru-RU" dirty="0" smtClean="0"/>
              <a:t>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857023" cy="470349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</a:t>
            </a:r>
            <a:r>
              <a:rPr lang="en-US" dirty="0" smtClean="0"/>
              <a:t>Web-</a:t>
            </a:r>
            <a:r>
              <a:rPr lang="ru-RU" dirty="0" smtClean="0"/>
              <a:t>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5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75" y="1484784"/>
            <a:ext cx="6766474" cy="4641379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002440"/>
          </a:xfrm>
        </p:spPr>
        <p:txBody>
          <a:bodyPr/>
          <a:lstStyle/>
          <a:p>
            <a:r>
              <a:rPr lang="ru-RU" dirty="0" smtClean="0"/>
              <a:t>Масштаб </a:t>
            </a:r>
            <a:r>
              <a:rPr lang="en-US" dirty="0" smtClean="0"/>
              <a:t>Web-</a:t>
            </a:r>
            <a:r>
              <a:rPr lang="ru-RU" dirty="0" smtClean="0"/>
              <a:t>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9" y="1484784"/>
            <a:ext cx="6766475" cy="4641379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Экземпляры </a:t>
            </a:r>
            <a:r>
              <a:rPr lang="en-US" dirty="0" smtClean="0"/>
              <a:t>Web-</a:t>
            </a:r>
            <a:r>
              <a:rPr lang="ru-RU" dirty="0" smtClean="0"/>
              <a:t>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44349" cy="3921299"/>
          </a:xfrm>
        </p:spPr>
        <p:txBody>
          <a:bodyPr>
            <a:normAutofit/>
          </a:bodyPr>
          <a:lstStyle/>
          <a:p>
            <a:r>
              <a:rPr lang="ru-RU" dirty="0" smtClean="0"/>
              <a:t>Средства управления </a:t>
            </a:r>
            <a:r>
              <a:rPr lang="en-US" dirty="0" smtClean="0"/>
              <a:t>Web</a:t>
            </a:r>
            <a:r>
              <a:rPr lang="ru-RU" dirty="0" smtClean="0"/>
              <a:t>-сервисами, пользователями, подписками, областями, сертификатами и др. (т.е. всей </a:t>
            </a:r>
            <a:r>
              <a:rPr lang="ru-RU" i="1" dirty="0" smtClean="0"/>
              <a:t>облачной вселенной</a:t>
            </a:r>
            <a:r>
              <a:rPr lang="ru-RU" dirty="0" smtClean="0"/>
              <a:t>) в </a:t>
            </a:r>
            <a:r>
              <a:rPr lang="en-US" dirty="0" smtClean="0"/>
              <a:t>Windows Azure </a:t>
            </a:r>
            <a:r>
              <a:rPr lang="ru-RU" dirty="0" smtClean="0"/>
              <a:t>поистине уникальны и, кроме того, постоянно развиваются </a:t>
            </a:r>
          </a:p>
          <a:p>
            <a:r>
              <a:rPr lang="ru-RU" dirty="0" smtClean="0"/>
              <a:t>Использование подобных инструментов весьма полезно, так как развивает кругозор программистов и их абстрактное мышление.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Резюме. Уникальные средства управления облачной вселенной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 к лекции 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182880" indent="-457200">
              <a:buAutoNum type="arabicPeriod"/>
            </a:pPr>
            <a:r>
              <a:rPr lang="ru-RU" dirty="0" smtClean="0"/>
              <a:t>Проверьте и оцените </a:t>
            </a:r>
            <a:r>
              <a:rPr lang="ru-RU" dirty="0" smtClean="0"/>
              <a:t>все </a:t>
            </a:r>
            <a:r>
              <a:rPr lang="ru-RU" dirty="0" smtClean="0"/>
              <a:t>описанные возможности для управления </a:t>
            </a:r>
            <a:r>
              <a:rPr lang="ru-RU" dirty="0" smtClean="0"/>
              <a:t>сервисами в </a:t>
            </a:r>
            <a:r>
              <a:rPr lang="en-US" dirty="0" smtClean="0"/>
              <a:t>Windows </a:t>
            </a:r>
            <a:r>
              <a:rPr lang="en-US" dirty="0" smtClean="0"/>
              <a:t>Azure</a:t>
            </a:r>
            <a:r>
              <a:rPr lang="ru-RU" dirty="0" smtClean="0"/>
              <a:t>.</a:t>
            </a:r>
          </a:p>
          <a:p>
            <a:pPr marL="182880" indent="-457200">
              <a:buAutoNum type="arabicPeriod"/>
            </a:pPr>
            <a:r>
              <a:rPr lang="ru-RU" dirty="0" smtClean="0"/>
              <a:t>Создайте облачный сервис по образцу приведенного примера, опубликуйте его в облаке и поэкспериментируйте с ним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44349" cy="43533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Реализация сервиса, публикация его в облаке, мониторинг</a:t>
            </a:r>
          </a:p>
          <a:p>
            <a:r>
              <a:rPr lang="ru-RU" dirty="0" smtClean="0"/>
              <a:t>Диспетчер трафика (</a:t>
            </a:r>
            <a:r>
              <a:rPr lang="en-US" dirty="0" smtClean="0"/>
              <a:t>Traffic Manager) – </a:t>
            </a:r>
            <a:r>
              <a:rPr lang="ru-RU" dirty="0" smtClean="0"/>
              <a:t>управление трафиком сервиса в различных центрах обработки данных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оединение</a:t>
            </a:r>
            <a:r>
              <a:rPr lang="ru-RU" dirty="0" smtClean="0"/>
              <a:t>  (</a:t>
            </a:r>
            <a:r>
              <a:rPr lang="en-US" dirty="0" smtClean="0"/>
              <a:t>Connect) – </a:t>
            </a:r>
            <a:r>
              <a:rPr lang="ru-RU" dirty="0" smtClean="0"/>
              <a:t>средства работы с виртуальными сетями</a:t>
            </a:r>
          </a:p>
          <a:p>
            <a:r>
              <a:rPr lang="ru-RU" dirty="0" smtClean="0"/>
              <a:t>Сеть кэширующих серверов (</a:t>
            </a:r>
            <a:r>
              <a:rPr lang="en-US" dirty="0" smtClean="0"/>
              <a:t>Content Delivery Network – CDN)</a:t>
            </a:r>
          </a:p>
          <a:p>
            <a:r>
              <a:rPr lang="ru-RU" dirty="0" smtClean="0"/>
              <a:t>Далее рассмотрены реализация, публикация и мониторинг сервиса в облаке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</a:t>
            </a:r>
            <a:r>
              <a:rPr lang="en-US" dirty="0" smtClean="0"/>
              <a:t>Web-</a:t>
            </a:r>
            <a:r>
              <a:rPr lang="ru-RU" dirty="0" smtClean="0"/>
              <a:t>сервисами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4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51542" cy="4425355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1074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Запуск </a:t>
            </a:r>
            <a:r>
              <a:rPr lang="en-US" dirty="0" smtClean="0"/>
              <a:t>Visual Studio </a:t>
            </a:r>
            <a:r>
              <a:rPr lang="ru-RU" dirty="0" smtClean="0"/>
              <a:t>от имени администратора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4002"/>
            <a:ext cx="7416824" cy="5087479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858424"/>
          </a:xfrm>
        </p:spPr>
        <p:txBody>
          <a:bodyPr/>
          <a:lstStyle/>
          <a:p>
            <a:r>
              <a:rPr lang="ru-RU" dirty="0" smtClean="0"/>
              <a:t>Создание проекта для </a:t>
            </a:r>
            <a:r>
              <a:rPr lang="en-US" dirty="0" smtClean="0"/>
              <a:t>Azure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9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12768" cy="474172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публикации сервиса в облаке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2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6624736" cy="4544156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Директория, из которой происходит публикация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6192688" cy="424779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96944" cy="1434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Тестовый запуск сервиса на эмуляторе облака на локальной машине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9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6346564" cy="435334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рабочего развертывания сервиса в облаке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7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14" y="1772816"/>
            <a:ext cx="6508605" cy="4464496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2013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Параметры рабочего развертывания сервиса в облаке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</TotalTime>
  <Words>376</Words>
  <Application>Microsoft Office PowerPoint</Application>
  <PresentationFormat>Экран (4:3)</PresentationFormat>
  <Paragraphs>67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Развитие платформы облачных вычислений Microsoft Windows Azure Лекция 8 Управление Web-сервисами в новой версии Windows Azure </vt:lpstr>
      <vt:lpstr>Управление Web-сервисами</vt:lpstr>
      <vt:lpstr>Запуск Visual Studio от имени администратора</vt:lpstr>
      <vt:lpstr>Создание проекта для Azure</vt:lpstr>
      <vt:lpstr>Подготовка к публикации сервиса в облаке</vt:lpstr>
      <vt:lpstr>Директория, из которой происходит публикация сервиса</vt:lpstr>
      <vt:lpstr>Тестовый запуск сервиса на эмуляторе облака на локальной машине</vt:lpstr>
      <vt:lpstr>Создание рабочего развертывания сервиса в облаке</vt:lpstr>
      <vt:lpstr>Параметры рабочего развертывания сервиса в облаке</vt:lpstr>
      <vt:lpstr>Рабочее развертывание сервиса выполнено. Сервис доступен</vt:lpstr>
      <vt:lpstr>Запуск Web-сервиса из облака Azure</vt:lpstr>
      <vt:lpstr>Мониторинг Web-сервиса</vt:lpstr>
      <vt:lpstr>Настройки Web-сервиса</vt:lpstr>
      <vt:lpstr>Масштаб Web-сервиса</vt:lpstr>
      <vt:lpstr>Экземпляры Web-сервиса</vt:lpstr>
      <vt:lpstr>Резюме. Уникальные средства управления облачной вселенной</vt:lpstr>
      <vt:lpstr>Домашнее задание к лекции 8</vt:lpstr>
    </vt:vector>
  </TitlesOfParts>
  <Company>St.Petersburg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Vladimir O. Safonov</cp:lastModifiedBy>
  <cp:revision>214</cp:revision>
  <dcterms:created xsi:type="dcterms:W3CDTF">2001-09-03T03:38:43Z</dcterms:created>
  <dcterms:modified xsi:type="dcterms:W3CDTF">2013-04-27T16:21:10Z</dcterms:modified>
</cp:coreProperties>
</file>